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4"/>
    <p:sldMasterId id="2147483811" r:id="rId5"/>
    <p:sldMasterId id="2147483919" r:id="rId6"/>
    <p:sldMasterId id="2147483664" r:id="rId7"/>
    <p:sldMasterId id="2147483918" r:id="rId8"/>
    <p:sldMasterId id="2147483935" r:id="rId9"/>
    <p:sldMasterId id="2147483937" r:id="rId10"/>
    <p:sldMasterId id="2147483946" r:id="rId11"/>
    <p:sldMasterId id="2147483960" r:id="rId12"/>
    <p:sldMasterId id="2147483969" r:id="rId13"/>
    <p:sldMasterId id="2147483975" r:id="rId14"/>
    <p:sldMasterId id="2147483988" r:id="rId15"/>
  </p:sldMasterIdLst>
  <p:notesMasterIdLst>
    <p:notesMasterId r:id="rId74"/>
  </p:notesMasterIdLst>
  <p:sldIdLst>
    <p:sldId id="256" r:id="rId16"/>
    <p:sldId id="4373" r:id="rId17"/>
    <p:sldId id="5062" r:id="rId18"/>
    <p:sldId id="4714" r:id="rId19"/>
    <p:sldId id="5149" r:id="rId20"/>
    <p:sldId id="5150" r:id="rId21"/>
    <p:sldId id="5151" r:id="rId22"/>
    <p:sldId id="5152" r:id="rId23"/>
    <p:sldId id="5153" r:id="rId24"/>
    <p:sldId id="5154" r:id="rId25"/>
    <p:sldId id="5155" r:id="rId26"/>
    <p:sldId id="5156" r:id="rId27"/>
    <p:sldId id="5159" r:id="rId28"/>
    <p:sldId id="5160" r:id="rId29"/>
    <p:sldId id="5161" r:id="rId30"/>
    <p:sldId id="5162" r:id="rId31"/>
    <p:sldId id="5163" r:id="rId32"/>
    <p:sldId id="5164" r:id="rId33"/>
    <p:sldId id="5165" r:id="rId34"/>
    <p:sldId id="5166" r:id="rId35"/>
    <p:sldId id="5170" r:id="rId36"/>
    <p:sldId id="5171" r:id="rId37"/>
    <p:sldId id="5172" r:id="rId38"/>
    <p:sldId id="5173" r:id="rId39"/>
    <p:sldId id="5191" r:id="rId40"/>
    <p:sldId id="257" r:id="rId41"/>
    <p:sldId id="258" r:id="rId42"/>
    <p:sldId id="259" r:id="rId43"/>
    <p:sldId id="5174" r:id="rId44"/>
    <p:sldId id="5175" r:id="rId45"/>
    <p:sldId id="5176" r:id="rId46"/>
    <p:sldId id="5177" r:id="rId47"/>
    <p:sldId id="5178" r:id="rId48"/>
    <p:sldId id="5198" r:id="rId49"/>
    <p:sldId id="5199" r:id="rId50"/>
    <p:sldId id="5200" r:id="rId51"/>
    <p:sldId id="5195" r:id="rId52"/>
    <p:sldId id="5196" r:id="rId53"/>
    <p:sldId id="5197" r:id="rId54"/>
    <p:sldId id="5183" r:id="rId55"/>
    <p:sldId id="5184" r:id="rId56"/>
    <p:sldId id="5185" r:id="rId57"/>
    <p:sldId id="5186" r:id="rId58"/>
    <p:sldId id="5187" r:id="rId59"/>
    <p:sldId id="5192" r:id="rId60"/>
    <p:sldId id="5193" r:id="rId61"/>
    <p:sldId id="5194" r:id="rId62"/>
    <p:sldId id="5189" r:id="rId63"/>
    <p:sldId id="5181" r:id="rId64"/>
    <p:sldId id="5179" r:id="rId65"/>
    <p:sldId id="5188" r:id="rId66"/>
    <p:sldId id="5067" r:id="rId67"/>
    <p:sldId id="5190" r:id="rId68"/>
    <p:sldId id="5157" r:id="rId69"/>
    <p:sldId id="5158" r:id="rId70"/>
    <p:sldId id="5017" r:id="rId71"/>
    <p:sldId id="5118" r:id="rId72"/>
    <p:sldId id="4805"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BA1305-9250-271A-ED50-7AC3FF236939}" name="Sarah Abel" initials="SA" userId="S::sarah.abel@maryland.gov::4f7c96b7-6cd5-4990-b78d-6d3cd661732d" providerId="AD"/>
  <p188:author id="{D8DF8405-DA48-106F-136A-BE1B9E2E31D4}" name="Jessica Meyer -MDP-" initials="J-" userId="S::jessica.meyer@maryland.gov::06942830-dc57-4132-bb26-710e181d2b8e" providerId="AD"/>
  <p188:author id="{48593018-CADC-9742-22C0-517E0DDA6DA2}" name="Aviva Klugh" initials="AK" userId="S::aklugh@mdot.state.md.us::017df5c4-fbcb-42f9-8af7-c76040823c9a" providerId="AD"/>
  <p188:author id="{B3FD5857-B461-D6AF-C873-0B6FE90DF939}" name="Chuck Boyd -MDP-" initials="CB" userId="S::Chuck.Boyd@maryland.gov::de3c10cc-2842-4ced-9c3d-73dfedb211fc" providerId="AD"/>
  <p188:author id="{5D55F1A1-8D63-038D-CB7C-25913D6C9C5C}" name="Rebecca Flora -MDP-" initials="R-" userId="S::rebecca.flora@maryland.gov::918f214a-9290-41ff-a548-00a45d52e0af" providerId="AD"/>
  <p188:author id="{4A2C59A5-8CC5-E8EF-2184-4C7D785FD531}" name="John Coleman" initials="JC" userId="S::johng.coleman@maryland.gov::d25e9f02-5f9f-4027-b897-8a03467bdb64" providerId="AD"/>
  <p188:author id="{0D744FCA-B133-58CB-CDAC-61351991B8A4}" name="Andrew Wilson -MDP-" initials="A-" userId="S::andrew.wilson1@maryland.gov::e6023195-53ce-480c-ab98-b691280da551" providerId="AD"/>
  <p188:author id="{D0768DCD-220C-961C-E354-A2FEAD0FBD3F}" name="Maggi Currier -MDP-" initials="M-" userId="S::maggi.currier@maryland.gov::813cc1d7-cf7b-40e6-bc78-d5df209a5d64" providerId="AD"/>
  <p188:author id="{7F45C6E0-9F52-5F0F-59FA-78FD3FC51D2A}" name="Melanie Gross -MDP-" initials="M-" userId="S::melanie.gross1@maryland.gov::46141d66-b928-4184-ba34-0577aadc0b41" providerId="AD"/>
  <p188:author id="{A8F6E0F0-F3C9-339A-781B-86B13F5F0CEA}" name="Kristin R. Fleckenstein" initials="KF" userId="S::kristin.fleckenstein@maryland.gov::1a8197d9-324c-4f9b-9be0-54064d5b1ee1" providerId="AD"/>
  <p188:author id="{79B896F5-0636-FF4B-034D-63DD04C67681}" name="Rebecca Flora -MDP-" initials="R-" userId="S::Rebecca.Flora@maryland.gov::918f214a-9290-41ff-a548-00a45d52e0a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8122C"/>
    <a:srgbClr val="4EA72E"/>
    <a:srgbClr val="3A3A3A"/>
    <a:srgbClr val="F8FC42"/>
    <a:srgbClr val="FFC000"/>
    <a:srgbClr val="DCEAF7"/>
    <a:srgbClr val="82E657"/>
    <a:srgbClr val="FFC838"/>
    <a:srgbClr val="FFECBD"/>
    <a:srgbClr val="FAD2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44B022-DD62-410A-BAF5-B3690D77DC50}" v="292" dt="2026-06-15T18:32:57.2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4" autoAdjust="0"/>
    <p:restoredTop sz="86370" autoAdjust="0"/>
  </p:normalViewPr>
  <p:slideViewPr>
    <p:cSldViewPr snapToGrid="0">
      <p:cViewPr varScale="1">
        <p:scale>
          <a:sx n="57" d="100"/>
          <a:sy n="57" d="100"/>
        </p:scale>
        <p:origin x="72" y="365"/>
      </p:cViewPr>
      <p:guideLst>
        <p:guide orient="horz" pos="2160"/>
        <p:guide pos="3840"/>
      </p:guideLst>
    </p:cSldViewPr>
  </p:slideViewPr>
  <p:outlineViewPr>
    <p:cViewPr>
      <p:scale>
        <a:sx n="33" d="100"/>
        <a:sy n="33" d="100"/>
      </p:scale>
      <p:origin x="0" y="-5366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16" Type="http://schemas.openxmlformats.org/officeDocument/2006/relationships/slide" Target="slides/slide1.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6.xml"/><Relationship Id="rId2" Type="http://schemas.openxmlformats.org/officeDocument/2006/relationships/customXml" Target="../customXml/item2.xml"/><Relationship Id="rId29" Type="http://schemas.openxmlformats.org/officeDocument/2006/relationships/slide" Target="slides/slide14.xml"/></Relationships>
</file>

<file path=ppt/diagrams/_rels/data3.xml.rels><?xml version="1.0" encoding="UTF-8" standalone="yes"?>
<Relationships xmlns="http://schemas.openxmlformats.org/package/2006/relationships"><Relationship Id="rId1" Type="http://schemas.openxmlformats.org/officeDocument/2006/relationships/hyperlink" Target="https://planning.maryland.gov/Pages/OurEngagement/Growth-Awards/MD-Growth-Awards-nom-apply.aspx"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planning.maryland.gov/Pages/OurEngagement/Growth-Awards/MD-Growth-Awards-nom-apply.aspx"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EFE8D2-21F1-491B-87CA-B92801F4AE0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4593DCB-78DA-4084-9B53-DC4A66755231}">
      <dgm:prSet phldrT="[Text]"/>
      <dgm:spPr/>
      <dgm:t>
        <a:bodyPr/>
        <a:lstStyle/>
        <a:p>
          <a:pPr rtl="0"/>
          <a:r>
            <a:rPr lang="en-US" dirty="0">
              <a:latin typeface="Calibri" panose="020F0502020204030204"/>
            </a:rPr>
            <a:t>Sustainable Growth Model</a:t>
          </a:r>
          <a:endParaRPr lang="en-US" dirty="0"/>
        </a:p>
      </dgm:t>
      <dgm:extLst>
        <a:ext uri="{E40237B7-FDA0-4F09-8148-C483321AD2D9}">
          <dgm14:cNvPr xmlns:dgm14="http://schemas.microsoft.com/office/drawing/2010/diagram" id="0" name="" descr="Sustainable Growth Model&#10; Published Implementation Guide Dec 2025&#10; Underway: SG Metric Update Cycle&#10;Legislative Alignment&#10; Organized existing Elements under the SG Planning Principles&#10; Improved notification process&#10;Supporting Planners&#10; Principle Webinars&#10; Comp Plan Guidance and Checklists&#10; Model Ordinances and Case Examples&#10; New Fall Roundtables 2026&#10;"/>
        </a:ext>
      </dgm:extLst>
    </dgm:pt>
    <dgm:pt modelId="{FA370D7F-DF95-4632-B7C4-B5BFFC94E70A}" type="parTrans" cxnId="{11DE187F-1447-4EEE-A80C-974A3583635D}">
      <dgm:prSet/>
      <dgm:spPr/>
      <dgm:t>
        <a:bodyPr/>
        <a:lstStyle/>
        <a:p>
          <a:endParaRPr lang="en-US"/>
        </a:p>
      </dgm:t>
    </dgm:pt>
    <dgm:pt modelId="{B45CA481-C6D8-4D9A-9B6E-B2DB5523910D}" type="sibTrans" cxnId="{11DE187F-1447-4EEE-A80C-974A3583635D}">
      <dgm:prSet/>
      <dgm:spPr/>
      <dgm:t>
        <a:bodyPr/>
        <a:lstStyle/>
        <a:p>
          <a:endParaRPr lang="en-US"/>
        </a:p>
      </dgm:t>
    </dgm:pt>
    <dgm:pt modelId="{9EA1060F-9FDA-4BF6-9BCA-F8141AD51E5C}">
      <dgm:prSet phldrT="[Text]"/>
      <dgm:spPr/>
      <dgm:t>
        <a:bodyPr/>
        <a:lstStyle/>
        <a:p>
          <a:pPr rtl="0"/>
          <a:r>
            <a:rPr lang="en-US" dirty="0">
              <a:latin typeface="Calibri" panose="020F0502020204030204"/>
            </a:rPr>
            <a:t>Published Implementation Guide Dec 2025</a:t>
          </a:r>
          <a:endParaRPr lang="en-US" dirty="0"/>
        </a:p>
      </dgm:t>
      <dgm:extLst>
        <a:ext uri="{E40237B7-FDA0-4F09-8148-C483321AD2D9}">
          <dgm14:cNvPr xmlns:dgm14="http://schemas.microsoft.com/office/drawing/2010/diagram" id="0" name="" descr="Sustainable Growth Model&#10; Published Implementation Guide Dec 2025&#10; Underway: SG Metric Update Cycle&#10;Legislative Alignment&#10; Organized existing Elements under the SG Planning Principles&#10; Improved notification process&#10;Supporting Planners&#10; Principle Webinars&#10; Comp Plan Guidance and Checklists&#10; Model Ordinances and Case Examples&#10; New Fall Roundtables 2026&#10;"/>
        </a:ext>
      </dgm:extLst>
    </dgm:pt>
    <dgm:pt modelId="{917CD40D-4738-461C-BD19-8484A3976DB5}" type="parTrans" cxnId="{4A23E394-C198-4A61-811A-A7FB76108DA9}">
      <dgm:prSet/>
      <dgm:spPr/>
      <dgm:t>
        <a:bodyPr/>
        <a:lstStyle/>
        <a:p>
          <a:endParaRPr lang="en-US"/>
        </a:p>
      </dgm:t>
    </dgm:pt>
    <dgm:pt modelId="{E61E5338-9629-4E14-80FA-CA3BCCDE551F}" type="sibTrans" cxnId="{4A23E394-C198-4A61-811A-A7FB76108DA9}">
      <dgm:prSet/>
      <dgm:spPr/>
      <dgm:t>
        <a:bodyPr/>
        <a:lstStyle/>
        <a:p>
          <a:endParaRPr lang="en-US"/>
        </a:p>
      </dgm:t>
    </dgm:pt>
    <dgm:pt modelId="{A1582EFC-F354-4B98-82AC-536BDC30893F}">
      <dgm:prSet phldrT="[Text]"/>
      <dgm:spPr/>
      <dgm:t>
        <a:bodyPr/>
        <a:lstStyle/>
        <a:p>
          <a:pPr rtl="0"/>
          <a:r>
            <a:rPr lang="en-US">
              <a:latin typeface="Calibri" panose="020F0502020204030204"/>
            </a:rPr>
            <a:t>Legislative </a:t>
          </a:r>
          <a:r>
            <a:rPr lang="en-US"/>
            <a:t>Alignment</a:t>
          </a:r>
        </a:p>
      </dgm:t>
      <dgm:extLst>
        <a:ext uri="{E40237B7-FDA0-4F09-8148-C483321AD2D9}">
          <dgm14:cNvPr xmlns:dgm14="http://schemas.microsoft.com/office/drawing/2010/diagram" id="0" name="" descr="Sustainable Growth Model&#10; Published Implementation Guide Dec 2025&#10; Underway: SG Metric Update Cycle&#10;Legislative Alignment&#10; Organized existing Elements under the SG Planning Principles&#10; Improved notification process&#10;Supporting Planners&#10; Principle Webinars&#10; Comp Plan Guidance and Checklists&#10; Model Ordinances and Case Examples&#10; New Fall Roundtables 2026&#10;"/>
        </a:ext>
      </dgm:extLst>
    </dgm:pt>
    <dgm:pt modelId="{9378376D-911B-42C7-8309-9F08B86B5824}" type="parTrans" cxnId="{C8B12A1A-105C-480B-BCDD-5804D0898B9A}">
      <dgm:prSet/>
      <dgm:spPr/>
      <dgm:t>
        <a:bodyPr/>
        <a:lstStyle/>
        <a:p>
          <a:endParaRPr lang="en-US"/>
        </a:p>
      </dgm:t>
    </dgm:pt>
    <dgm:pt modelId="{72F6B5CB-B3D8-4CFA-9B73-EF26D86C7D2D}" type="sibTrans" cxnId="{C8B12A1A-105C-480B-BCDD-5804D0898B9A}">
      <dgm:prSet/>
      <dgm:spPr/>
      <dgm:t>
        <a:bodyPr/>
        <a:lstStyle/>
        <a:p>
          <a:endParaRPr lang="en-US"/>
        </a:p>
      </dgm:t>
    </dgm:pt>
    <dgm:pt modelId="{148EF4EB-256C-4021-82A1-B229B15ED913}">
      <dgm:prSet phldrT="[Text]"/>
      <dgm:spPr/>
      <dgm:t>
        <a:bodyPr/>
        <a:lstStyle/>
        <a:p>
          <a:pPr rtl="0"/>
          <a:r>
            <a:rPr lang="en-US" dirty="0">
              <a:latin typeface="Calibri" panose="020F0502020204030204"/>
            </a:rPr>
            <a:t>Principle Webinars</a:t>
          </a:r>
          <a:endParaRPr lang="en-US" dirty="0"/>
        </a:p>
      </dgm:t>
      <dgm:extLst>
        <a:ext uri="{E40237B7-FDA0-4F09-8148-C483321AD2D9}">
          <dgm14:cNvPr xmlns:dgm14="http://schemas.microsoft.com/office/drawing/2010/diagram" id="0" name="" descr="Sustainable Growth Model&#10; Published Implementation Guide Dec 2025&#10; Underway: SG Metric Update Cycle&#10;Legislative Alignment&#10; Organized existing Elements under the SG Planning Principles&#10; Improved notification process&#10;Supporting Planners&#10; Principle Webinars&#10; Comp Plan Guidance and Checklists&#10; Model Ordinances and Case Examples&#10; New Fall Roundtables 2026&#10;"/>
        </a:ext>
      </dgm:extLst>
    </dgm:pt>
    <dgm:pt modelId="{D561F708-2F43-4D60-887A-1CEAD0836FE7}" type="parTrans" cxnId="{836339F9-3917-41D8-9243-F0A145E5D79A}">
      <dgm:prSet/>
      <dgm:spPr/>
      <dgm:t>
        <a:bodyPr/>
        <a:lstStyle/>
        <a:p>
          <a:endParaRPr lang="en-US"/>
        </a:p>
      </dgm:t>
    </dgm:pt>
    <dgm:pt modelId="{1F97EC03-C891-48FD-A17F-D0C513F7BBAB}" type="sibTrans" cxnId="{836339F9-3917-41D8-9243-F0A145E5D79A}">
      <dgm:prSet/>
      <dgm:spPr/>
      <dgm:t>
        <a:bodyPr/>
        <a:lstStyle/>
        <a:p>
          <a:endParaRPr lang="en-US"/>
        </a:p>
      </dgm:t>
    </dgm:pt>
    <dgm:pt modelId="{BD3CB37D-1961-410A-B0E8-62CC5C6F7FDA}">
      <dgm:prSet phldrT="[Text]"/>
      <dgm:spPr/>
      <dgm:t>
        <a:bodyPr/>
        <a:lstStyle/>
        <a:p>
          <a:pPr rtl="0"/>
          <a:r>
            <a:rPr lang="en-US" dirty="0">
              <a:solidFill>
                <a:schemeClr val="bg1"/>
              </a:solidFill>
              <a:latin typeface="Calibri" panose="020F0502020204030204"/>
            </a:rPr>
            <a:t>Supporting Planners</a:t>
          </a:r>
          <a:endParaRPr lang="en-US" dirty="0">
            <a:solidFill>
              <a:schemeClr val="bg1"/>
            </a:solidFill>
          </a:endParaRPr>
        </a:p>
      </dgm:t>
      <dgm:extLst>
        <a:ext uri="{E40237B7-FDA0-4F09-8148-C483321AD2D9}">
          <dgm14:cNvPr xmlns:dgm14="http://schemas.microsoft.com/office/drawing/2010/diagram" id="0" name="" descr="Sustainable Growth Model&#10; Published Implementation Guide Dec 2025&#10; Underway: SG Metric Update Cycle&#10;Legislative Alignment&#10; Organized existing Elements under the SG Planning Principles&#10; Improved notification process&#10;Supporting Planners&#10; Principle Webinars&#10; Comp Plan Guidance and Checklists&#10; Model Ordinances and Case Examples&#10; New Fall Roundtables 2026&#10;"/>
        </a:ext>
      </dgm:extLst>
    </dgm:pt>
    <dgm:pt modelId="{549034E6-C78D-4DF7-AD7F-B27EF7FEDB9F}" type="parTrans" cxnId="{AB20D44B-441C-437C-B5FE-08BA79C39528}">
      <dgm:prSet/>
      <dgm:spPr/>
      <dgm:t>
        <a:bodyPr/>
        <a:lstStyle/>
        <a:p>
          <a:endParaRPr lang="en-US"/>
        </a:p>
      </dgm:t>
    </dgm:pt>
    <dgm:pt modelId="{83DDF73E-064C-4A89-8016-363B2CB4AD87}" type="sibTrans" cxnId="{AB20D44B-441C-437C-B5FE-08BA79C39528}">
      <dgm:prSet/>
      <dgm:spPr/>
      <dgm:t>
        <a:bodyPr/>
        <a:lstStyle/>
        <a:p>
          <a:endParaRPr lang="en-US"/>
        </a:p>
      </dgm:t>
    </dgm:pt>
    <dgm:pt modelId="{47256FA1-B8B5-425F-9F0A-BA31FE6FF851}">
      <dgm:prSet phldrT="[Text]" phldr="0"/>
      <dgm:spPr/>
      <dgm:t>
        <a:bodyPr/>
        <a:lstStyle/>
        <a:p>
          <a:pPr rtl="0"/>
          <a:r>
            <a:rPr lang="en-US" dirty="0">
              <a:latin typeface="Calibri" panose="020F0502020204030204"/>
            </a:rPr>
            <a:t>Organized existing Elements under the SG Planning Principles</a:t>
          </a:r>
          <a:endParaRPr lang="en-US" dirty="0"/>
        </a:p>
      </dgm:t>
      <dgm:extLst>
        <a:ext uri="{E40237B7-FDA0-4F09-8148-C483321AD2D9}">
          <dgm14:cNvPr xmlns:dgm14="http://schemas.microsoft.com/office/drawing/2010/diagram" id="0" name="" descr="Sustainable Growth Model&#10; Published Implementation Guide Dec 2025&#10; Underway: SG Metric Update Cycle&#10;Legislative Alignment&#10; Organized existing Elements under the SG Planning Principles&#10; Improved notification process&#10;Supporting Planners&#10; Principle Webinars&#10; Comp Plan Guidance and Checklists&#10; Model Ordinances and Case Examples&#10; New Fall Roundtables 2026&#10;"/>
        </a:ext>
      </dgm:extLst>
    </dgm:pt>
    <dgm:pt modelId="{216E894F-19E7-48FE-94F8-23896F777E2B}" type="parTrans" cxnId="{99F6B06B-D709-49BC-817D-9BA10DD05B30}">
      <dgm:prSet/>
      <dgm:spPr/>
      <dgm:t>
        <a:bodyPr/>
        <a:lstStyle/>
        <a:p>
          <a:endParaRPr lang="en-US"/>
        </a:p>
      </dgm:t>
    </dgm:pt>
    <dgm:pt modelId="{68DD8BE6-AA86-4E33-B181-E7A2742AECD4}" type="sibTrans" cxnId="{99F6B06B-D709-49BC-817D-9BA10DD05B30}">
      <dgm:prSet/>
      <dgm:spPr/>
      <dgm:t>
        <a:bodyPr/>
        <a:lstStyle/>
        <a:p>
          <a:endParaRPr lang="en-US"/>
        </a:p>
      </dgm:t>
    </dgm:pt>
    <dgm:pt modelId="{54D3CCF1-C087-498C-AB66-FA21FF630191}">
      <dgm:prSet phldrT="[Text]"/>
      <dgm:spPr/>
      <dgm:t>
        <a:bodyPr/>
        <a:lstStyle/>
        <a:p>
          <a:pPr rtl="0"/>
          <a:r>
            <a:rPr lang="en-US" dirty="0">
              <a:latin typeface="Calibri" panose="020F0502020204030204"/>
            </a:rPr>
            <a:t>Improved notification process</a:t>
          </a:r>
          <a:endParaRPr lang="en-US" dirty="0"/>
        </a:p>
      </dgm:t>
    </dgm:pt>
    <dgm:pt modelId="{40FB4F6C-B213-4AB9-86A2-8B9C07345CF1}" type="parTrans" cxnId="{99F2CE51-54A1-4E0A-8455-D38AE588A8BE}">
      <dgm:prSet/>
      <dgm:spPr/>
      <dgm:t>
        <a:bodyPr/>
        <a:lstStyle/>
        <a:p>
          <a:endParaRPr lang="en-US"/>
        </a:p>
      </dgm:t>
    </dgm:pt>
    <dgm:pt modelId="{B2989F6A-3603-4055-AD2B-2AEAF4F6048C}" type="sibTrans" cxnId="{99F2CE51-54A1-4E0A-8455-D38AE588A8BE}">
      <dgm:prSet/>
      <dgm:spPr/>
      <dgm:t>
        <a:bodyPr/>
        <a:lstStyle/>
        <a:p>
          <a:endParaRPr lang="en-US"/>
        </a:p>
      </dgm:t>
    </dgm:pt>
    <dgm:pt modelId="{9236840E-86CB-4C88-9891-BF65FD4F8C1E}">
      <dgm:prSet phldrT="[Text]" phldr="0"/>
      <dgm:spPr/>
      <dgm:t>
        <a:bodyPr/>
        <a:lstStyle/>
        <a:p>
          <a:pPr rtl="0"/>
          <a:r>
            <a:rPr lang="en-US" dirty="0">
              <a:latin typeface="Calibri" panose="020F0502020204030204"/>
            </a:rPr>
            <a:t>Comp Plan Guidance and Checklists</a:t>
          </a:r>
          <a:endParaRPr lang="en-US" dirty="0"/>
        </a:p>
      </dgm:t>
    </dgm:pt>
    <dgm:pt modelId="{4CBC0FA9-1CC9-4B70-A6C1-8971C412E71A}" type="parTrans" cxnId="{7997CE7F-67EB-4B0C-B90A-3BE1D504D569}">
      <dgm:prSet/>
      <dgm:spPr/>
      <dgm:t>
        <a:bodyPr/>
        <a:lstStyle/>
        <a:p>
          <a:endParaRPr lang="en-US"/>
        </a:p>
      </dgm:t>
    </dgm:pt>
    <dgm:pt modelId="{AF602883-9ABC-472F-9F8F-7F9C1F0FC51D}" type="sibTrans" cxnId="{7997CE7F-67EB-4B0C-B90A-3BE1D504D569}">
      <dgm:prSet/>
      <dgm:spPr/>
      <dgm:t>
        <a:bodyPr/>
        <a:lstStyle/>
        <a:p>
          <a:endParaRPr lang="en-US"/>
        </a:p>
      </dgm:t>
    </dgm:pt>
    <dgm:pt modelId="{BE96B305-0847-4A6B-8972-FB7B1C8462B4}">
      <dgm:prSet phldrT="[Text]" phldr="0"/>
      <dgm:spPr/>
      <dgm:t>
        <a:bodyPr/>
        <a:lstStyle/>
        <a:p>
          <a:pPr rtl="0"/>
          <a:r>
            <a:rPr lang="en-US" dirty="0">
              <a:latin typeface="Calibri" panose="020F0502020204030204"/>
            </a:rPr>
            <a:t>Model Ordinances and Case Examples</a:t>
          </a:r>
          <a:endParaRPr lang="en-US" dirty="0"/>
        </a:p>
      </dgm:t>
    </dgm:pt>
    <dgm:pt modelId="{0ED5B542-15CE-41ED-84F9-636157E4C2F5}" type="parTrans" cxnId="{C87E580D-0795-43DF-B5FE-5B4140392409}">
      <dgm:prSet/>
      <dgm:spPr/>
      <dgm:t>
        <a:bodyPr/>
        <a:lstStyle/>
        <a:p>
          <a:endParaRPr lang="en-US"/>
        </a:p>
      </dgm:t>
    </dgm:pt>
    <dgm:pt modelId="{5458925C-39BE-43FA-8EB9-75BE60EAC3AA}" type="sibTrans" cxnId="{C87E580D-0795-43DF-B5FE-5B4140392409}">
      <dgm:prSet/>
      <dgm:spPr/>
      <dgm:t>
        <a:bodyPr/>
        <a:lstStyle/>
        <a:p>
          <a:endParaRPr lang="en-US"/>
        </a:p>
      </dgm:t>
    </dgm:pt>
    <dgm:pt modelId="{A80D638D-14A2-44E9-8DC4-61C32606298E}">
      <dgm:prSet phldrT="[Text]" phldr="0"/>
      <dgm:spPr/>
      <dgm:t>
        <a:bodyPr/>
        <a:lstStyle/>
        <a:p>
          <a:pPr rtl="0"/>
          <a:r>
            <a:rPr lang="en-US" dirty="0">
              <a:latin typeface="Calibri" panose="020F0502020204030204"/>
            </a:rPr>
            <a:t>Underway: SG Metric Update Cycle</a:t>
          </a:r>
        </a:p>
      </dgm:t>
    </dgm:pt>
    <dgm:pt modelId="{60B52B82-0C32-44CB-92E7-6A3E707FAB2E}" type="parTrans" cxnId="{C9901915-3D0B-4FE3-9C53-F605FE7FB229}">
      <dgm:prSet/>
      <dgm:spPr/>
      <dgm:t>
        <a:bodyPr/>
        <a:lstStyle/>
        <a:p>
          <a:endParaRPr lang="en-US"/>
        </a:p>
      </dgm:t>
    </dgm:pt>
    <dgm:pt modelId="{97219B43-3EB2-4AFB-9B82-2D28ED0038B4}" type="sibTrans" cxnId="{C9901915-3D0B-4FE3-9C53-F605FE7FB229}">
      <dgm:prSet/>
      <dgm:spPr/>
      <dgm:t>
        <a:bodyPr/>
        <a:lstStyle/>
        <a:p>
          <a:endParaRPr lang="en-US"/>
        </a:p>
      </dgm:t>
    </dgm:pt>
    <dgm:pt modelId="{433F69C1-8EC5-4DB1-9C3B-11E53D92FEF9}">
      <dgm:prSet phldrT="[Text]" phldr="0"/>
      <dgm:spPr/>
      <dgm:t>
        <a:bodyPr/>
        <a:lstStyle/>
        <a:p>
          <a:pPr rtl="0"/>
          <a:r>
            <a:rPr lang="en-US" dirty="0"/>
            <a:t>New Fall Roundtables 2026</a:t>
          </a:r>
        </a:p>
      </dgm:t>
    </dgm:pt>
    <dgm:pt modelId="{20886852-10C1-416A-9494-B659EBEB400E}" type="parTrans" cxnId="{51AF9D3D-6ADD-4B1D-A740-44824157A83A}">
      <dgm:prSet/>
      <dgm:spPr/>
      <dgm:t>
        <a:bodyPr/>
        <a:lstStyle/>
        <a:p>
          <a:endParaRPr lang="en-US"/>
        </a:p>
      </dgm:t>
    </dgm:pt>
    <dgm:pt modelId="{8E474F79-44AE-43FD-945C-6055BA08A82B}" type="sibTrans" cxnId="{51AF9D3D-6ADD-4B1D-A740-44824157A83A}">
      <dgm:prSet/>
      <dgm:spPr/>
      <dgm:t>
        <a:bodyPr/>
        <a:lstStyle/>
        <a:p>
          <a:endParaRPr lang="en-US"/>
        </a:p>
      </dgm:t>
    </dgm:pt>
    <dgm:pt modelId="{212A65D8-5669-4B01-A527-E948622A72CC}" type="pres">
      <dgm:prSet presAssocID="{5AEFE8D2-21F1-491B-87CA-B92801F4AE02}" presName="linear" presStyleCnt="0">
        <dgm:presLayoutVars>
          <dgm:animLvl val="lvl"/>
          <dgm:resizeHandles val="exact"/>
        </dgm:presLayoutVars>
      </dgm:prSet>
      <dgm:spPr/>
    </dgm:pt>
    <dgm:pt modelId="{FB7B2330-A611-4B96-9CE9-DFBBACE147E9}" type="pres">
      <dgm:prSet presAssocID="{24593DCB-78DA-4084-9B53-DC4A66755231}" presName="parentText" presStyleLbl="node1" presStyleIdx="0" presStyleCnt="3">
        <dgm:presLayoutVars>
          <dgm:chMax val="0"/>
          <dgm:bulletEnabled val="1"/>
        </dgm:presLayoutVars>
      </dgm:prSet>
      <dgm:spPr/>
    </dgm:pt>
    <dgm:pt modelId="{9AD754E1-68D2-4650-B3C2-E7293188CD91}" type="pres">
      <dgm:prSet presAssocID="{24593DCB-78DA-4084-9B53-DC4A66755231}" presName="childText" presStyleLbl="revTx" presStyleIdx="0" presStyleCnt="3">
        <dgm:presLayoutVars>
          <dgm:bulletEnabled val="1"/>
        </dgm:presLayoutVars>
      </dgm:prSet>
      <dgm:spPr/>
    </dgm:pt>
    <dgm:pt modelId="{33230B10-C339-4269-A1F9-B0505D5A4B45}" type="pres">
      <dgm:prSet presAssocID="{A1582EFC-F354-4B98-82AC-536BDC30893F}" presName="parentText" presStyleLbl="node1" presStyleIdx="1" presStyleCnt="3">
        <dgm:presLayoutVars>
          <dgm:chMax val="0"/>
          <dgm:bulletEnabled val="1"/>
        </dgm:presLayoutVars>
      </dgm:prSet>
      <dgm:spPr/>
    </dgm:pt>
    <dgm:pt modelId="{445A758D-0F8F-4907-A3FE-231015B0D4CE}" type="pres">
      <dgm:prSet presAssocID="{A1582EFC-F354-4B98-82AC-536BDC30893F}" presName="childText" presStyleLbl="revTx" presStyleIdx="1" presStyleCnt="3">
        <dgm:presLayoutVars>
          <dgm:bulletEnabled val="1"/>
        </dgm:presLayoutVars>
      </dgm:prSet>
      <dgm:spPr/>
    </dgm:pt>
    <dgm:pt modelId="{6211E814-4178-473B-BC85-56E823A8B7C8}" type="pres">
      <dgm:prSet presAssocID="{BD3CB37D-1961-410A-B0E8-62CC5C6F7FDA}" presName="parentText" presStyleLbl="node1" presStyleIdx="2" presStyleCnt="3">
        <dgm:presLayoutVars>
          <dgm:chMax val="0"/>
          <dgm:bulletEnabled val="1"/>
        </dgm:presLayoutVars>
      </dgm:prSet>
      <dgm:spPr/>
    </dgm:pt>
    <dgm:pt modelId="{B97407AD-6D99-4815-B23D-3621A606B7D7}" type="pres">
      <dgm:prSet presAssocID="{BD3CB37D-1961-410A-B0E8-62CC5C6F7FDA}" presName="childText" presStyleLbl="revTx" presStyleIdx="2" presStyleCnt="3">
        <dgm:presLayoutVars>
          <dgm:bulletEnabled val="1"/>
        </dgm:presLayoutVars>
      </dgm:prSet>
      <dgm:spPr/>
    </dgm:pt>
  </dgm:ptLst>
  <dgm:cxnLst>
    <dgm:cxn modelId="{C87E580D-0795-43DF-B5FE-5B4140392409}" srcId="{BD3CB37D-1961-410A-B0E8-62CC5C6F7FDA}" destId="{BE96B305-0847-4A6B-8972-FB7B1C8462B4}" srcOrd="2" destOrd="0" parTransId="{0ED5B542-15CE-41ED-84F9-636157E4C2F5}" sibTransId="{5458925C-39BE-43FA-8EB9-75BE60EAC3AA}"/>
    <dgm:cxn modelId="{C9901915-3D0B-4FE3-9C53-F605FE7FB229}" srcId="{24593DCB-78DA-4084-9B53-DC4A66755231}" destId="{A80D638D-14A2-44E9-8DC4-61C32606298E}" srcOrd="1" destOrd="0" parTransId="{60B52B82-0C32-44CB-92E7-6A3E707FAB2E}" sibTransId="{97219B43-3EB2-4AFB-9B82-2D28ED0038B4}"/>
    <dgm:cxn modelId="{C8B12A1A-105C-480B-BCDD-5804D0898B9A}" srcId="{5AEFE8D2-21F1-491B-87CA-B92801F4AE02}" destId="{A1582EFC-F354-4B98-82AC-536BDC30893F}" srcOrd="1" destOrd="0" parTransId="{9378376D-911B-42C7-8309-9F08B86B5824}" sibTransId="{72F6B5CB-B3D8-4CFA-9B73-EF26D86C7D2D}"/>
    <dgm:cxn modelId="{EC39C11B-BE67-489E-9EFD-E7CB7EB74E77}" type="presOf" srcId="{433F69C1-8EC5-4DB1-9C3B-11E53D92FEF9}" destId="{B97407AD-6D99-4815-B23D-3621A606B7D7}" srcOrd="0" destOrd="3" presId="urn:microsoft.com/office/officeart/2005/8/layout/vList2"/>
    <dgm:cxn modelId="{5424F628-889F-4961-BE7A-D27F41AE6167}" type="presOf" srcId="{BE96B305-0847-4A6B-8972-FB7B1C8462B4}" destId="{B97407AD-6D99-4815-B23D-3621A606B7D7}" srcOrd="0" destOrd="2" presId="urn:microsoft.com/office/officeart/2005/8/layout/vList2"/>
    <dgm:cxn modelId="{B564792E-94B1-4C96-88D6-DA1255928DFC}" type="presOf" srcId="{BD3CB37D-1961-410A-B0E8-62CC5C6F7FDA}" destId="{6211E814-4178-473B-BC85-56E823A8B7C8}" srcOrd="0" destOrd="0" presId="urn:microsoft.com/office/officeart/2005/8/layout/vList2"/>
    <dgm:cxn modelId="{51AF9D3D-6ADD-4B1D-A740-44824157A83A}" srcId="{BD3CB37D-1961-410A-B0E8-62CC5C6F7FDA}" destId="{433F69C1-8EC5-4DB1-9C3B-11E53D92FEF9}" srcOrd="3" destOrd="0" parTransId="{20886852-10C1-416A-9494-B659EBEB400E}" sibTransId="{8E474F79-44AE-43FD-945C-6055BA08A82B}"/>
    <dgm:cxn modelId="{E35FA667-1110-487A-AB72-E4399FDFB7F2}" type="presOf" srcId="{148EF4EB-256C-4021-82A1-B229B15ED913}" destId="{B97407AD-6D99-4815-B23D-3621A606B7D7}" srcOrd="0" destOrd="0" presId="urn:microsoft.com/office/officeart/2005/8/layout/vList2"/>
    <dgm:cxn modelId="{99F6B06B-D709-49BC-817D-9BA10DD05B30}" srcId="{A1582EFC-F354-4B98-82AC-536BDC30893F}" destId="{47256FA1-B8B5-425F-9F0A-BA31FE6FF851}" srcOrd="0" destOrd="0" parTransId="{216E894F-19E7-48FE-94F8-23896F777E2B}" sibTransId="{68DD8BE6-AA86-4E33-B181-E7A2742AECD4}"/>
    <dgm:cxn modelId="{AB20D44B-441C-437C-B5FE-08BA79C39528}" srcId="{5AEFE8D2-21F1-491B-87CA-B92801F4AE02}" destId="{BD3CB37D-1961-410A-B0E8-62CC5C6F7FDA}" srcOrd="2" destOrd="0" parTransId="{549034E6-C78D-4DF7-AD7F-B27EF7FEDB9F}" sibTransId="{83DDF73E-064C-4A89-8016-363B2CB4AD87}"/>
    <dgm:cxn modelId="{E17C2451-64DA-4869-96E1-6EBF170903C1}" type="presOf" srcId="{9236840E-86CB-4C88-9891-BF65FD4F8C1E}" destId="{B97407AD-6D99-4815-B23D-3621A606B7D7}" srcOrd="0" destOrd="1" presId="urn:microsoft.com/office/officeart/2005/8/layout/vList2"/>
    <dgm:cxn modelId="{99F2CE51-54A1-4E0A-8455-D38AE588A8BE}" srcId="{A1582EFC-F354-4B98-82AC-536BDC30893F}" destId="{54D3CCF1-C087-498C-AB66-FA21FF630191}" srcOrd="1" destOrd="0" parTransId="{40FB4F6C-B213-4AB9-86A2-8B9C07345CF1}" sibTransId="{B2989F6A-3603-4055-AD2B-2AEAF4F6048C}"/>
    <dgm:cxn modelId="{A6BE197C-02B7-47F4-99C0-FFBDC4FFCCEB}" type="presOf" srcId="{9EA1060F-9FDA-4BF6-9BCA-F8141AD51E5C}" destId="{9AD754E1-68D2-4650-B3C2-E7293188CD91}" srcOrd="0" destOrd="0" presId="urn:microsoft.com/office/officeart/2005/8/layout/vList2"/>
    <dgm:cxn modelId="{11DE187F-1447-4EEE-A80C-974A3583635D}" srcId="{5AEFE8D2-21F1-491B-87CA-B92801F4AE02}" destId="{24593DCB-78DA-4084-9B53-DC4A66755231}" srcOrd="0" destOrd="0" parTransId="{FA370D7F-DF95-4632-B7C4-B5BFFC94E70A}" sibTransId="{B45CA481-C6D8-4D9A-9B6E-B2DB5523910D}"/>
    <dgm:cxn modelId="{F5679C7F-9E03-41B1-AC46-D0F21AE09757}" type="presOf" srcId="{5AEFE8D2-21F1-491B-87CA-B92801F4AE02}" destId="{212A65D8-5669-4B01-A527-E948622A72CC}" srcOrd="0" destOrd="0" presId="urn:microsoft.com/office/officeart/2005/8/layout/vList2"/>
    <dgm:cxn modelId="{7997CE7F-67EB-4B0C-B90A-3BE1D504D569}" srcId="{BD3CB37D-1961-410A-B0E8-62CC5C6F7FDA}" destId="{9236840E-86CB-4C88-9891-BF65FD4F8C1E}" srcOrd="1" destOrd="0" parTransId="{4CBC0FA9-1CC9-4B70-A6C1-8971C412E71A}" sibTransId="{AF602883-9ABC-472F-9F8F-7F9C1F0FC51D}"/>
    <dgm:cxn modelId="{22BF2F85-FB19-45FF-B8DE-533D652FD697}" type="presOf" srcId="{A1582EFC-F354-4B98-82AC-536BDC30893F}" destId="{33230B10-C339-4269-A1F9-B0505D5A4B45}" srcOrd="0" destOrd="0" presId="urn:microsoft.com/office/officeart/2005/8/layout/vList2"/>
    <dgm:cxn modelId="{EAE6648E-BEE0-4734-8C8E-049DADD0AB56}" type="presOf" srcId="{24593DCB-78DA-4084-9B53-DC4A66755231}" destId="{FB7B2330-A611-4B96-9CE9-DFBBACE147E9}" srcOrd="0" destOrd="0" presId="urn:microsoft.com/office/officeart/2005/8/layout/vList2"/>
    <dgm:cxn modelId="{4A23E394-C198-4A61-811A-A7FB76108DA9}" srcId="{24593DCB-78DA-4084-9B53-DC4A66755231}" destId="{9EA1060F-9FDA-4BF6-9BCA-F8141AD51E5C}" srcOrd="0" destOrd="0" parTransId="{917CD40D-4738-461C-BD19-8484A3976DB5}" sibTransId="{E61E5338-9629-4E14-80FA-CA3BCCDE551F}"/>
    <dgm:cxn modelId="{0F17CBC1-4E09-483F-831D-2E5801BBBE92}" type="presOf" srcId="{54D3CCF1-C087-498C-AB66-FA21FF630191}" destId="{445A758D-0F8F-4907-A3FE-231015B0D4CE}" srcOrd="0" destOrd="1" presId="urn:microsoft.com/office/officeart/2005/8/layout/vList2"/>
    <dgm:cxn modelId="{E2FBD1C6-B73C-4F8C-BE73-6A4267E64D2D}" type="presOf" srcId="{47256FA1-B8B5-425F-9F0A-BA31FE6FF851}" destId="{445A758D-0F8F-4907-A3FE-231015B0D4CE}" srcOrd="0" destOrd="0" presId="urn:microsoft.com/office/officeart/2005/8/layout/vList2"/>
    <dgm:cxn modelId="{836339F9-3917-41D8-9243-F0A145E5D79A}" srcId="{BD3CB37D-1961-410A-B0E8-62CC5C6F7FDA}" destId="{148EF4EB-256C-4021-82A1-B229B15ED913}" srcOrd="0" destOrd="0" parTransId="{D561F708-2F43-4D60-887A-1CEAD0836FE7}" sibTransId="{1F97EC03-C891-48FD-A17F-D0C513F7BBAB}"/>
    <dgm:cxn modelId="{0EE94CFA-BB28-466A-9126-E92CECDBEBA2}" type="presOf" srcId="{A80D638D-14A2-44E9-8DC4-61C32606298E}" destId="{9AD754E1-68D2-4650-B3C2-E7293188CD91}" srcOrd="0" destOrd="1" presId="urn:microsoft.com/office/officeart/2005/8/layout/vList2"/>
    <dgm:cxn modelId="{D1D6449B-8181-47AD-9220-89B34B060431}" type="presParOf" srcId="{212A65D8-5669-4B01-A527-E948622A72CC}" destId="{FB7B2330-A611-4B96-9CE9-DFBBACE147E9}" srcOrd="0" destOrd="0" presId="urn:microsoft.com/office/officeart/2005/8/layout/vList2"/>
    <dgm:cxn modelId="{E669DB0F-5937-4CEE-881F-C8DB00C689CF}" type="presParOf" srcId="{212A65D8-5669-4B01-A527-E948622A72CC}" destId="{9AD754E1-68D2-4650-B3C2-E7293188CD91}" srcOrd="1" destOrd="0" presId="urn:microsoft.com/office/officeart/2005/8/layout/vList2"/>
    <dgm:cxn modelId="{86446C06-1297-4915-8725-9F3F75B16808}" type="presParOf" srcId="{212A65D8-5669-4B01-A527-E948622A72CC}" destId="{33230B10-C339-4269-A1F9-B0505D5A4B45}" srcOrd="2" destOrd="0" presId="urn:microsoft.com/office/officeart/2005/8/layout/vList2"/>
    <dgm:cxn modelId="{CB064539-CD3D-423D-8DCE-C94901CE6FE9}" type="presParOf" srcId="{212A65D8-5669-4B01-A527-E948622A72CC}" destId="{445A758D-0F8F-4907-A3FE-231015B0D4CE}" srcOrd="3" destOrd="0" presId="urn:microsoft.com/office/officeart/2005/8/layout/vList2"/>
    <dgm:cxn modelId="{27D018C7-1B1E-4C74-9BA9-2DB34FCC857A}" type="presParOf" srcId="{212A65D8-5669-4B01-A527-E948622A72CC}" destId="{6211E814-4178-473B-BC85-56E823A8B7C8}" srcOrd="4" destOrd="0" presId="urn:microsoft.com/office/officeart/2005/8/layout/vList2"/>
    <dgm:cxn modelId="{51F16052-3F8B-455C-93C9-AB525C9800B8}" type="presParOf" srcId="{212A65D8-5669-4B01-A527-E948622A72CC}" destId="{B97407AD-6D99-4815-B23D-3621A606B7D7}"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6AFCE8-9FDE-4B75-A7B0-A45BF510F36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35194DC-32DC-4B0B-9902-41CF1ABA3393}">
      <dgm:prSet phldrT="[Text]" phldr="0"/>
      <dgm:spPr/>
      <dgm:t>
        <a:bodyPr/>
        <a:lstStyle/>
        <a:p>
          <a:pPr algn="l">
            <a:lnSpc>
              <a:spcPct val="90000"/>
            </a:lnSpc>
          </a:pPr>
          <a:r>
            <a:rPr lang="en-US" dirty="0">
              <a:latin typeface="Calibri" panose="020F0502020204030204"/>
            </a:rPr>
            <a:t>Showcases the application of </a:t>
          </a:r>
          <a:r>
            <a:rPr lang="en-US" b="1" dirty="0">
              <a:latin typeface="Calibri" panose="020F0502020204030204"/>
            </a:rPr>
            <a:t>best practices in sustainable design and construction</a:t>
          </a:r>
          <a:r>
            <a:rPr lang="en-US" dirty="0">
              <a:latin typeface="Calibri" panose="020F0502020204030204"/>
            </a:rPr>
            <a:t> of physical buildings, places, infrastructure or landscapes. </a:t>
          </a:r>
          <a:endParaRPr lang="en-US" dirty="0"/>
        </a:p>
      </dgm:t>
      <dgm:extLst>
        <a:ext uri="{E40237B7-FDA0-4F09-8148-C483321AD2D9}">
          <dgm14:cNvPr xmlns:dgm14="http://schemas.microsoft.com/office/drawing/2010/diagram" id="0" name="" descr="Leadership Category &#10; Recognizes individuals and organizations that undertake advocacy, education or other outreach to advance public support for sustainable growth methods.&#10;Project Category &#10; Showcases the application of best practices in sustainable design and construction of physical buildings, places, infrastructure or landscapes. &#10;Policy Category &#10; Features the adoption and/or implementation of public policies, regulations and/or plans supporting sustainable land use planning and development practices. &#10;"/>
        </a:ext>
      </dgm:extLst>
    </dgm:pt>
    <dgm:pt modelId="{6B01D37B-DF53-4174-8497-AE86B3449F4B}" type="parTrans" cxnId="{581D0E79-E860-4B0B-AB2F-59500DF7ADEA}">
      <dgm:prSet/>
      <dgm:spPr/>
      <dgm:t>
        <a:bodyPr/>
        <a:lstStyle/>
        <a:p>
          <a:endParaRPr lang="en-US"/>
        </a:p>
      </dgm:t>
    </dgm:pt>
    <dgm:pt modelId="{2FC446F5-7669-4DD4-B76B-89EC41FFDEBF}" type="sibTrans" cxnId="{581D0E79-E860-4B0B-AB2F-59500DF7ADEA}">
      <dgm:prSet/>
      <dgm:spPr/>
      <dgm:t>
        <a:bodyPr/>
        <a:lstStyle/>
        <a:p>
          <a:endParaRPr lang="en-US"/>
        </a:p>
      </dgm:t>
    </dgm:pt>
    <dgm:pt modelId="{3A5B58DB-7BA9-457E-BABD-3D57FF2B5D2E}">
      <dgm:prSet phldr="0"/>
      <dgm:spPr/>
      <dgm:t>
        <a:bodyPr/>
        <a:lstStyle/>
        <a:p>
          <a:pPr algn="l" rtl="0">
            <a:lnSpc>
              <a:spcPct val="90000"/>
            </a:lnSpc>
          </a:pPr>
          <a:r>
            <a:rPr lang="en-US" b="1" dirty="0">
              <a:latin typeface="Calibri" panose="020F0502020204030204"/>
            </a:rPr>
            <a:t>Leadership Category</a:t>
          </a:r>
          <a:r>
            <a:rPr lang="en-US" dirty="0">
              <a:latin typeface="Calibri" panose="020F0502020204030204"/>
            </a:rPr>
            <a:t> </a:t>
          </a:r>
        </a:p>
      </dgm:t>
      <dgm:extLst>
        <a:ext uri="{E40237B7-FDA0-4F09-8148-C483321AD2D9}">
          <dgm14:cNvPr xmlns:dgm14="http://schemas.microsoft.com/office/drawing/2010/diagram" id="0" name="" descr="Leadership Category &#10; Recognizes individuals and organizations that undertake advocacy, education or other outreach to advance public support for sustainable growth methods.&#10;Project Category &#10; Showcases the application of best practices in sustainable design and construction of physical buildings, places, infrastructure or landscapes. &#10;Policy Category &#10; Features the adoption and/or implementation of public policies, regulations and/or plans supporting sustainable land use planning and development practices. &#10;"/>
        </a:ext>
      </dgm:extLst>
    </dgm:pt>
    <dgm:pt modelId="{4D9DCFF7-F26B-4B53-B80C-09421ED2FE60}" type="parTrans" cxnId="{6621168D-5901-48D4-B32E-E988D2666D1B}">
      <dgm:prSet/>
      <dgm:spPr/>
      <dgm:t>
        <a:bodyPr/>
        <a:lstStyle/>
        <a:p>
          <a:endParaRPr lang="en-US"/>
        </a:p>
      </dgm:t>
    </dgm:pt>
    <dgm:pt modelId="{37C10671-A674-49BC-852B-0D3AFA239D48}" type="sibTrans" cxnId="{6621168D-5901-48D4-B32E-E988D2666D1B}">
      <dgm:prSet/>
      <dgm:spPr/>
      <dgm:t>
        <a:bodyPr/>
        <a:lstStyle/>
        <a:p>
          <a:endParaRPr lang="en-US"/>
        </a:p>
      </dgm:t>
    </dgm:pt>
    <dgm:pt modelId="{A9882B6E-42D6-46C4-8364-3A41F85076D8}">
      <dgm:prSet phldr="0"/>
      <dgm:spPr/>
      <dgm:t>
        <a:bodyPr/>
        <a:lstStyle/>
        <a:p>
          <a:pPr algn="l">
            <a:lnSpc>
              <a:spcPct val="90000"/>
            </a:lnSpc>
          </a:pPr>
          <a:r>
            <a:rPr lang="en-US" dirty="0">
              <a:latin typeface="Calibri" panose="020F0502020204030204"/>
            </a:rPr>
            <a:t>Recognizes</a:t>
          </a:r>
          <a:r>
            <a:rPr lang="en-US" b="1" dirty="0">
              <a:latin typeface="Calibri" panose="020F0502020204030204"/>
            </a:rPr>
            <a:t> individuals and organizations</a:t>
          </a:r>
          <a:r>
            <a:rPr lang="en-US" dirty="0">
              <a:latin typeface="Calibri" panose="020F0502020204030204"/>
            </a:rPr>
            <a:t> that undertake </a:t>
          </a:r>
          <a:r>
            <a:rPr lang="en-US" b="1" dirty="0">
              <a:latin typeface="Calibri" panose="020F0502020204030204"/>
            </a:rPr>
            <a:t>advocacy, education or other outreach to advance</a:t>
          </a:r>
          <a:r>
            <a:rPr lang="en-US" dirty="0">
              <a:latin typeface="Calibri" panose="020F0502020204030204"/>
            </a:rPr>
            <a:t> public support for sustainable growth methods.</a:t>
          </a:r>
        </a:p>
      </dgm:t>
      <dgm:extLst>
        <a:ext uri="{E40237B7-FDA0-4F09-8148-C483321AD2D9}">
          <dgm14:cNvPr xmlns:dgm14="http://schemas.microsoft.com/office/drawing/2010/diagram" id="0" name="" descr="Leadership Category &#10; Recognizes individuals and organizations that undertake advocacy, education or other outreach to advance public support for sustainable growth methods.&#10;Project Category &#10; Showcases the application of best practices in sustainable design and construction of physical buildings, places, infrastructure or landscapes. &#10;Policy Category &#10; Features the adoption and/or implementation of public policies, regulations and/or plans supporting sustainable land use planning and development practices. &#10;"/>
        </a:ext>
      </dgm:extLst>
    </dgm:pt>
    <dgm:pt modelId="{E9B2E26C-DDC6-4E30-9904-171BACAD02DD}" type="parTrans" cxnId="{A8F8C4DF-8A2E-4B92-AC9E-B3391669F2FE}">
      <dgm:prSet/>
      <dgm:spPr/>
      <dgm:t>
        <a:bodyPr/>
        <a:lstStyle/>
        <a:p>
          <a:endParaRPr lang="en-US"/>
        </a:p>
      </dgm:t>
    </dgm:pt>
    <dgm:pt modelId="{0F5DD071-EBF1-4BE9-AA9F-6AFB81A80F42}" type="sibTrans" cxnId="{A8F8C4DF-8A2E-4B92-AC9E-B3391669F2FE}">
      <dgm:prSet/>
      <dgm:spPr/>
      <dgm:t>
        <a:bodyPr/>
        <a:lstStyle/>
        <a:p>
          <a:endParaRPr lang="en-US"/>
        </a:p>
      </dgm:t>
    </dgm:pt>
    <dgm:pt modelId="{9BC642BC-8A86-4875-AB37-4BE0F70A8570}">
      <dgm:prSet phldr="0"/>
      <dgm:spPr/>
      <dgm:t>
        <a:bodyPr/>
        <a:lstStyle/>
        <a:p>
          <a:pPr algn="l" rtl="0">
            <a:lnSpc>
              <a:spcPct val="90000"/>
            </a:lnSpc>
          </a:pPr>
          <a:r>
            <a:rPr lang="en-US" b="1">
              <a:latin typeface="Calibri" panose="020F0502020204030204"/>
            </a:rPr>
            <a:t>Project Category </a:t>
          </a:r>
        </a:p>
      </dgm:t>
      <dgm:extLst>
        <a:ext uri="{E40237B7-FDA0-4F09-8148-C483321AD2D9}">
          <dgm14:cNvPr xmlns:dgm14="http://schemas.microsoft.com/office/drawing/2010/diagram" id="0" name="" descr="Leadership Category &#10; Recognizes individuals and organizations that undertake advocacy, education or other outreach to advance public support for sustainable growth methods.&#10;Project Category &#10; Showcases the application of best practices in sustainable design and construction of physical buildings, places, infrastructure or landscapes. &#10;Policy Category &#10; Features the adoption and/or implementation of public policies, regulations and/or plans supporting sustainable land use planning and development practices. &#10;"/>
        </a:ext>
      </dgm:extLst>
    </dgm:pt>
    <dgm:pt modelId="{7CD99BDA-5D06-435F-BAFB-3A6DF2F3AF3B}" type="parTrans" cxnId="{5BC2AE3D-DEC6-418A-BC2A-399103F9B2A0}">
      <dgm:prSet/>
      <dgm:spPr/>
      <dgm:t>
        <a:bodyPr/>
        <a:lstStyle/>
        <a:p>
          <a:endParaRPr lang="en-US"/>
        </a:p>
      </dgm:t>
    </dgm:pt>
    <dgm:pt modelId="{4669CAA2-EF93-4AAE-B450-4170A15B1DF7}" type="sibTrans" cxnId="{5BC2AE3D-DEC6-418A-BC2A-399103F9B2A0}">
      <dgm:prSet/>
      <dgm:spPr/>
      <dgm:t>
        <a:bodyPr/>
        <a:lstStyle/>
        <a:p>
          <a:endParaRPr lang="en-US"/>
        </a:p>
      </dgm:t>
    </dgm:pt>
    <dgm:pt modelId="{7CEBB228-A09F-433E-A641-313811ED5430}">
      <dgm:prSet phldr="0"/>
      <dgm:spPr/>
      <dgm:t>
        <a:bodyPr/>
        <a:lstStyle/>
        <a:p>
          <a:pPr algn="l">
            <a:lnSpc>
              <a:spcPct val="90000"/>
            </a:lnSpc>
          </a:pPr>
          <a:r>
            <a:rPr lang="en-US" b="1">
              <a:latin typeface="Calibri" panose="020F0502020204030204"/>
            </a:rPr>
            <a:t>Policy Category</a:t>
          </a:r>
          <a:r>
            <a:rPr lang="en-US">
              <a:latin typeface="Calibri" panose="020F0502020204030204"/>
            </a:rPr>
            <a:t> </a:t>
          </a:r>
        </a:p>
      </dgm:t>
      <dgm:extLst>
        <a:ext uri="{E40237B7-FDA0-4F09-8148-C483321AD2D9}">
          <dgm14:cNvPr xmlns:dgm14="http://schemas.microsoft.com/office/drawing/2010/diagram" id="0" name="" descr="Leadership Category &#10; Recognizes individuals and organizations that undertake advocacy, education or other outreach to advance public support for sustainable growth methods.&#10;Project Category &#10; Showcases the application of best practices in sustainable design and construction of physical buildings, places, infrastructure or landscapes. &#10;Policy Category &#10; Features the adoption and/or implementation of public policies, regulations and/or plans supporting sustainable land use planning and development practices. &#10;"/>
        </a:ext>
      </dgm:extLst>
    </dgm:pt>
    <dgm:pt modelId="{FDD2E9CC-4192-41D9-98F4-7AA1670D5E92}" type="parTrans" cxnId="{F91B380A-04AE-42C6-AFCB-F917A0262DA6}">
      <dgm:prSet/>
      <dgm:spPr/>
      <dgm:t>
        <a:bodyPr/>
        <a:lstStyle/>
        <a:p>
          <a:endParaRPr lang="en-US"/>
        </a:p>
      </dgm:t>
    </dgm:pt>
    <dgm:pt modelId="{85DAA7CA-9EEB-4EDA-BA69-34939E5CF91E}" type="sibTrans" cxnId="{F91B380A-04AE-42C6-AFCB-F917A0262DA6}">
      <dgm:prSet/>
      <dgm:spPr/>
      <dgm:t>
        <a:bodyPr/>
        <a:lstStyle/>
        <a:p>
          <a:endParaRPr lang="en-US"/>
        </a:p>
      </dgm:t>
    </dgm:pt>
    <dgm:pt modelId="{EE2DD97B-05D5-4403-8F3D-DCF77BB1D3DA}">
      <dgm:prSet phldr="0"/>
      <dgm:spPr/>
      <dgm:t>
        <a:bodyPr/>
        <a:lstStyle/>
        <a:p>
          <a:pPr algn="l">
            <a:lnSpc>
              <a:spcPct val="90000"/>
            </a:lnSpc>
          </a:pPr>
          <a:r>
            <a:rPr lang="en-US" dirty="0">
              <a:latin typeface="Calibri" panose="020F0502020204030204"/>
            </a:rPr>
            <a:t>Features the </a:t>
          </a:r>
          <a:r>
            <a:rPr lang="en-US" b="1" dirty="0">
              <a:latin typeface="Calibri" panose="020F0502020204030204"/>
            </a:rPr>
            <a:t>adoption and/or implementation of public policies, regulations and/or plans</a:t>
          </a:r>
          <a:r>
            <a:rPr lang="en-US" dirty="0">
              <a:latin typeface="Calibri" panose="020F0502020204030204"/>
            </a:rPr>
            <a:t> supporting sustainable land use planning and development practices. </a:t>
          </a:r>
          <a:endParaRPr lang="en-US" dirty="0"/>
        </a:p>
      </dgm:t>
      <dgm:extLst>
        <a:ext uri="{E40237B7-FDA0-4F09-8148-C483321AD2D9}">
          <dgm14:cNvPr xmlns:dgm14="http://schemas.microsoft.com/office/drawing/2010/diagram" id="0" name="" descr="Leadership Category &#10; Recognizes individuals and organizations that undertake advocacy, education or other outreach to advance public support for sustainable growth methods.&#10;Project Category &#10; Showcases the application of best practices in sustainable design and construction of physical buildings, places, infrastructure or landscapes. &#10;Policy Category &#10; Features the adoption and/or implementation of public policies, regulations and/or plans supporting sustainable land use planning and development practices. &#10;"/>
        </a:ext>
      </dgm:extLst>
    </dgm:pt>
    <dgm:pt modelId="{2ADE725A-EC45-4FEA-A47D-84AC8B02EC69}" type="parTrans" cxnId="{34CF989B-8179-4B8B-B559-A61004CDA28D}">
      <dgm:prSet/>
      <dgm:spPr/>
      <dgm:t>
        <a:bodyPr/>
        <a:lstStyle/>
        <a:p>
          <a:endParaRPr lang="en-US"/>
        </a:p>
      </dgm:t>
    </dgm:pt>
    <dgm:pt modelId="{D699C816-9789-4D63-9003-6BF8B1025FF4}" type="sibTrans" cxnId="{34CF989B-8179-4B8B-B559-A61004CDA28D}">
      <dgm:prSet/>
      <dgm:spPr/>
      <dgm:t>
        <a:bodyPr/>
        <a:lstStyle/>
        <a:p>
          <a:endParaRPr lang="en-US"/>
        </a:p>
      </dgm:t>
    </dgm:pt>
    <dgm:pt modelId="{4830C5EA-8232-4C4C-9BEE-18AFBC073A2A}" type="pres">
      <dgm:prSet presAssocID="{476AFCE8-9FDE-4B75-A7B0-A45BF510F364}" presName="linear" presStyleCnt="0">
        <dgm:presLayoutVars>
          <dgm:animLvl val="lvl"/>
          <dgm:resizeHandles val="exact"/>
        </dgm:presLayoutVars>
      </dgm:prSet>
      <dgm:spPr/>
    </dgm:pt>
    <dgm:pt modelId="{4DFEDC03-096A-4419-A518-662CD2A00627}" type="pres">
      <dgm:prSet presAssocID="{3A5B58DB-7BA9-457E-BABD-3D57FF2B5D2E}" presName="parentText" presStyleLbl="node1" presStyleIdx="0" presStyleCnt="3">
        <dgm:presLayoutVars>
          <dgm:chMax val="0"/>
          <dgm:bulletEnabled val="1"/>
        </dgm:presLayoutVars>
      </dgm:prSet>
      <dgm:spPr/>
    </dgm:pt>
    <dgm:pt modelId="{8A021D6D-AC20-4559-BE43-0F1DFAF0427F}" type="pres">
      <dgm:prSet presAssocID="{3A5B58DB-7BA9-457E-BABD-3D57FF2B5D2E}" presName="childText" presStyleLbl="revTx" presStyleIdx="0" presStyleCnt="3">
        <dgm:presLayoutVars>
          <dgm:bulletEnabled val="1"/>
        </dgm:presLayoutVars>
      </dgm:prSet>
      <dgm:spPr/>
    </dgm:pt>
    <dgm:pt modelId="{60255ABE-DFDF-4545-B203-DDD8AB12457C}" type="pres">
      <dgm:prSet presAssocID="{9BC642BC-8A86-4875-AB37-4BE0F70A8570}" presName="parentText" presStyleLbl="node1" presStyleIdx="1" presStyleCnt="3">
        <dgm:presLayoutVars>
          <dgm:chMax val="0"/>
          <dgm:bulletEnabled val="1"/>
        </dgm:presLayoutVars>
      </dgm:prSet>
      <dgm:spPr/>
    </dgm:pt>
    <dgm:pt modelId="{00683F5C-42BE-4728-9DFD-BF98B8216B94}" type="pres">
      <dgm:prSet presAssocID="{9BC642BC-8A86-4875-AB37-4BE0F70A8570}" presName="childText" presStyleLbl="revTx" presStyleIdx="1" presStyleCnt="3">
        <dgm:presLayoutVars>
          <dgm:bulletEnabled val="1"/>
        </dgm:presLayoutVars>
      </dgm:prSet>
      <dgm:spPr/>
    </dgm:pt>
    <dgm:pt modelId="{8E9CF203-E430-485E-B6F0-3058217C6581}" type="pres">
      <dgm:prSet presAssocID="{7CEBB228-A09F-433E-A641-313811ED5430}" presName="parentText" presStyleLbl="node1" presStyleIdx="2" presStyleCnt="3">
        <dgm:presLayoutVars>
          <dgm:chMax val="0"/>
          <dgm:bulletEnabled val="1"/>
        </dgm:presLayoutVars>
      </dgm:prSet>
      <dgm:spPr/>
    </dgm:pt>
    <dgm:pt modelId="{109F983A-0215-419A-9250-341CCB584D48}" type="pres">
      <dgm:prSet presAssocID="{7CEBB228-A09F-433E-A641-313811ED5430}" presName="childText" presStyleLbl="revTx" presStyleIdx="2" presStyleCnt="3">
        <dgm:presLayoutVars>
          <dgm:bulletEnabled val="1"/>
        </dgm:presLayoutVars>
      </dgm:prSet>
      <dgm:spPr/>
    </dgm:pt>
  </dgm:ptLst>
  <dgm:cxnLst>
    <dgm:cxn modelId="{D4C88908-3F0B-4985-9378-0680AB2303FC}" type="presOf" srcId="{7CEBB228-A09F-433E-A641-313811ED5430}" destId="{8E9CF203-E430-485E-B6F0-3058217C6581}" srcOrd="0" destOrd="0" presId="urn:microsoft.com/office/officeart/2005/8/layout/vList2"/>
    <dgm:cxn modelId="{F91B380A-04AE-42C6-AFCB-F917A0262DA6}" srcId="{476AFCE8-9FDE-4B75-A7B0-A45BF510F364}" destId="{7CEBB228-A09F-433E-A641-313811ED5430}" srcOrd="2" destOrd="0" parTransId="{FDD2E9CC-4192-41D9-98F4-7AA1670D5E92}" sibTransId="{85DAA7CA-9EEB-4EDA-BA69-34939E5CF91E}"/>
    <dgm:cxn modelId="{5BC2AE3D-DEC6-418A-BC2A-399103F9B2A0}" srcId="{476AFCE8-9FDE-4B75-A7B0-A45BF510F364}" destId="{9BC642BC-8A86-4875-AB37-4BE0F70A8570}" srcOrd="1" destOrd="0" parTransId="{7CD99BDA-5D06-435F-BAFB-3A6DF2F3AF3B}" sibTransId="{4669CAA2-EF93-4AAE-B450-4170A15B1DF7}"/>
    <dgm:cxn modelId="{581D0E79-E860-4B0B-AB2F-59500DF7ADEA}" srcId="{9BC642BC-8A86-4875-AB37-4BE0F70A8570}" destId="{635194DC-32DC-4B0B-9902-41CF1ABA3393}" srcOrd="0" destOrd="0" parTransId="{6B01D37B-DF53-4174-8497-AE86B3449F4B}" sibTransId="{2FC446F5-7669-4DD4-B76B-89EC41FFDEBF}"/>
    <dgm:cxn modelId="{CC4D2D7D-A5A7-47B4-AA21-2F27B02355DC}" type="presOf" srcId="{EE2DD97B-05D5-4403-8F3D-DCF77BB1D3DA}" destId="{109F983A-0215-419A-9250-341CCB584D48}" srcOrd="0" destOrd="0" presId="urn:microsoft.com/office/officeart/2005/8/layout/vList2"/>
    <dgm:cxn modelId="{1762707E-3D96-4A97-9E47-D14C982AFC57}" type="presOf" srcId="{3A5B58DB-7BA9-457E-BABD-3D57FF2B5D2E}" destId="{4DFEDC03-096A-4419-A518-662CD2A00627}" srcOrd="0" destOrd="0" presId="urn:microsoft.com/office/officeart/2005/8/layout/vList2"/>
    <dgm:cxn modelId="{6621168D-5901-48D4-B32E-E988D2666D1B}" srcId="{476AFCE8-9FDE-4B75-A7B0-A45BF510F364}" destId="{3A5B58DB-7BA9-457E-BABD-3D57FF2B5D2E}" srcOrd="0" destOrd="0" parTransId="{4D9DCFF7-F26B-4B53-B80C-09421ED2FE60}" sibTransId="{37C10671-A674-49BC-852B-0D3AFA239D48}"/>
    <dgm:cxn modelId="{34CF989B-8179-4B8B-B559-A61004CDA28D}" srcId="{7CEBB228-A09F-433E-A641-313811ED5430}" destId="{EE2DD97B-05D5-4403-8F3D-DCF77BB1D3DA}" srcOrd="0" destOrd="0" parTransId="{2ADE725A-EC45-4FEA-A47D-84AC8B02EC69}" sibTransId="{D699C816-9789-4D63-9003-6BF8B1025FF4}"/>
    <dgm:cxn modelId="{D77FA7B4-9718-41C1-853E-15E141CE3C30}" type="presOf" srcId="{476AFCE8-9FDE-4B75-A7B0-A45BF510F364}" destId="{4830C5EA-8232-4C4C-9BEE-18AFBC073A2A}" srcOrd="0" destOrd="0" presId="urn:microsoft.com/office/officeart/2005/8/layout/vList2"/>
    <dgm:cxn modelId="{6C4969C3-427F-4A53-B4E2-EDCE4535C194}" type="presOf" srcId="{9BC642BC-8A86-4875-AB37-4BE0F70A8570}" destId="{60255ABE-DFDF-4545-B203-DDD8AB12457C}" srcOrd="0" destOrd="0" presId="urn:microsoft.com/office/officeart/2005/8/layout/vList2"/>
    <dgm:cxn modelId="{9DAF86D4-CE37-4E1B-B07E-1059FB4ABDF0}" type="presOf" srcId="{A9882B6E-42D6-46C4-8364-3A41F85076D8}" destId="{8A021D6D-AC20-4559-BE43-0F1DFAF0427F}" srcOrd="0" destOrd="0" presId="urn:microsoft.com/office/officeart/2005/8/layout/vList2"/>
    <dgm:cxn modelId="{A8F8C4DF-8A2E-4B92-AC9E-B3391669F2FE}" srcId="{3A5B58DB-7BA9-457E-BABD-3D57FF2B5D2E}" destId="{A9882B6E-42D6-46C4-8364-3A41F85076D8}" srcOrd="0" destOrd="0" parTransId="{E9B2E26C-DDC6-4E30-9904-171BACAD02DD}" sibTransId="{0F5DD071-EBF1-4BE9-AA9F-6AFB81A80F42}"/>
    <dgm:cxn modelId="{290D6EE2-F8CD-4A23-80F2-D9D3A369A5FF}" type="presOf" srcId="{635194DC-32DC-4B0B-9902-41CF1ABA3393}" destId="{00683F5C-42BE-4728-9DFD-BF98B8216B94}" srcOrd="0" destOrd="0" presId="urn:microsoft.com/office/officeart/2005/8/layout/vList2"/>
    <dgm:cxn modelId="{97AAF3F5-5164-4F95-AE20-2FEAA951BF07}" type="presParOf" srcId="{4830C5EA-8232-4C4C-9BEE-18AFBC073A2A}" destId="{4DFEDC03-096A-4419-A518-662CD2A00627}" srcOrd="0" destOrd="0" presId="urn:microsoft.com/office/officeart/2005/8/layout/vList2"/>
    <dgm:cxn modelId="{C5FE5EA5-CAEC-4427-9EC1-27DE6E75A73B}" type="presParOf" srcId="{4830C5EA-8232-4C4C-9BEE-18AFBC073A2A}" destId="{8A021D6D-AC20-4559-BE43-0F1DFAF0427F}" srcOrd="1" destOrd="0" presId="urn:microsoft.com/office/officeart/2005/8/layout/vList2"/>
    <dgm:cxn modelId="{C0ABAD68-461C-4D42-BDBA-CDA73732165C}" type="presParOf" srcId="{4830C5EA-8232-4C4C-9BEE-18AFBC073A2A}" destId="{60255ABE-DFDF-4545-B203-DDD8AB12457C}" srcOrd="2" destOrd="0" presId="urn:microsoft.com/office/officeart/2005/8/layout/vList2"/>
    <dgm:cxn modelId="{E12BAFBC-1CA5-423A-9451-00F7174ABCC3}" type="presParOf" srcId="{4830C5EA-8232-4C4C-9BEE-18AFBC073A2A}" destId="{00683F5C-42BE-4728-9DFD-BF98B8216B94}" srcOrd="3" destOrd="0" presId="urn:microsoft.com/office/officeart/2005/8/layout/vList2"/>
    <dgm:cxn modelId="{0AB29412-AB84-49B1-B80E-2A46A6AE23AC}" type="presParOf" srcId="{4830C5EA-8232-4C4C-9BEE-18AFBC073A2A}" destId="{8E9CF203-E430-485E-B6F0-3058217C6581}" srcOrd="4" destOrd="0" presId="urn:microsoft.com/office/officeart/2005/8/layout/vList2"/>
    <dgm:cxn modelId="{E62482BF-EA5C-4B01-88CB-F73953BDE86B}" type="presParOf" srcId="{4830C5EA-8232-4C4C-9BEE-18AFBC073A2A}" destId="{109F983A-0215-419A-9250-341CCB584D48}"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6AFCE8-9FDE-4B75-A7B0-A45BF510F36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A5B58DB-7BA9-457E-BABD-3D57FF2B5D2E}">
      <dgm:prSet phldr="0"/>
      <dgm:spPr/>
      <dgm:t>
        <a:bodyPr/>
        <a:lstStyle/>
        <a:p>
          <a:pPr algn="l" rtl="0">
            <a:lnSpc>
              <a:spcPct val="90000"/>
            </a:lnSpc>
          </a:pPr>
          <a:r>
            <a:rPr lang="en-US" b="1" dirty="0">
              <a:latin typeface="Calibri" panose="020F0502020204030204"/>
            </a:rPr>
            <a:t>2027 Season</a:t>
          </a:r>
          <a:endParaRPr lang="en-US" dirty="0">
            <a:latin typeface="Calibri" panose="020F0502020204030204"/>
          </a:endParaRPr>
        </a:p>
      </dgm:t>
      <dgm:extLst>
        <a:ext uri="{E40237B7-FDA0-4F09-8148-C483321AD2D9}">
          <dgm14:cNvPr xmlns:dgm14="http://schemas.microsoft.com/office/drawing/2010/diagram" id="0" name="" descr="2027 Season&#10; Nomination Window: August 1 – Sept 30, 2026&#10; March Ceremony, Spring 2027&#10; Webpage&#10;"/>
        </a:ext>
      </dgm:extLst>
    </dgm:pt>
    <dgm:pt modelId="{4D9DCFF7-F26B-4B53-B80C-09421ED2FE60}" type="parTrans" cxnId="{6621168D-5901-48D4-B32E-E988D2666D1B}">
      <dgm:prSet/>
      <dgm:spPr/>
      <dgm:t>
        <a:bodyPr/>
        <a:lstStyle/>
        <a:p>
          <a:endParaRPr lang="en-US"/>
        </a:p>
      </dgm:t>
    </dgm:pt>
    <dgm:pt modelId="{37C10671-A674-49BC-852B-0D3AFA239D48}" type="sibTrans" cxnId="{6621168D-5901-48D4-B32E-E988D2666D1B}">
      <dgm:prSet/>
      <dgm:spPr/>
      <dgm:t>
        <a:bodyPr/>
        <a:lstStyle/>
        <a:p>
          <a:endParaRPr lang="en-US"/>
        </a:p>
      </dgm:t>
    </dgm:pt>
    <dgm:pt modelId="{A9882B6E-42D6-46C4-8364-3A41F85076D8}">
      <dgm:prSet phldr="0"/>
      <dgm:spPr/>
      <dgm:t>
        <a:bodyPr/>
        <a:lstStyle/>
        <a:p>
          <a:pPr algn="l">
            <a:lnSpc>
              <a:spcPct val="90000"/>
            </a:lnSpc>
          </a:pPr>
          <a:r>
            <a:rPr lang="en-US" dirty="0">
              <a:latin typeface="Calibri" panose="020F0502020204030204"/>
            </a:rPr>
            <a:t>Nomination Window: </a:t>
          </a:r>
          <a:r>
            <a:rPr lang="en-US" b="1" dirty="0">
              <a:latin typeface="Calibri" panose="020F0502020204030204"/>
            </a:rPr>
            <a:t>August 1 – Sept 30, 2026</a:t>
          </a:r>
        </a:p>
      </dgm:t>
      <dgm:extLst>
        <a:ext uri="{E40237B7-FDA0-4F09-8148-C483321AD2D9}">
          <dgm14:cNvPr xmlns:dgm14="http://schemas.microsoft.com/office/drawing/2010/diagram" id="0" name="" descr="2027 Season&#10; Nomination Window: August 1 – Sept 30, 2026&#10; March Ceremony, Spring 2027&#10; Webpage&#10;"/>
        </a:ext>
      </dgm:extLst>
    </dgm:pt>
    <dgm:pt modelId="{E9B2E26C-DDC6-4E30-9904-171BACAD02DD}" type="parTrans" cxnId="{A8F8C4DF-8A2E-4B92-AC9E-B3391669F2FE}">
      <dgm:prSet/>
      <dgm:spPr/>
      <dgm:t>
        <a:bodyPr/>
        <a:lstStyle/>
        <a:p>
          <a:endParaRPr lang="en-US"/>
        </a:p>
      </dgm:t>
    </dgm:pt>
    <dgm:pt modelId="{0F5DD071-EBF1-4BE9-AA9F-6AFB81A80F42}" type="sibTrans" cxnId="{A8F8C4DF-8A2E-4B92-AC9E-B3391669F2FE}">
      <dgm:prSet/>
      <dgm:spPr/>
      <dgm:t>
        <a:bodyPr/>
        <a:lstStyle/>
        <a:p>
          <a:endParaRPr lang="en-US"/>
        </a:p>
      </dgm:t>
    </dgm:pt>
    <dgm:pt modelId="{D2EFEA11-3DAB-4D98-8D81-143AD5FF37B4}">
      <dgm:prSet phldr="0"/>
      <dgm:spPr/>
      <dgm:t>
        <a:bodyPr/>
        <a:lstStyle/>
        <a:p>
          <a:pPr algn="l">
            <a:lnSpc>
              <a:spcPct val="90000"/>
            </a:lnSpc>
          </a:pPr>
          <a:r>
            <a:rPr lang="en-US" dirty="0">
              <a:latin typeface="Calibri" panose="020F0502020204030204"/>
            </a:rPr>
            <a:t>March Ceremony, Spring 2027</a:t>
          </a:r>
        </a:p>
      </dgm:t>
    </dgm:pt>
    <dgm:pt modelId="{7E10F2BF-1BE4-450C-A9E3-FAAD5EB32AC6}" type="parTrans" cxnId="{BF0E09A6-0C91-4E17-B97A-A9AA720CA00E}">
      <dgm:prSet/>
      <dgm:spPr/>
      <dgm:t>
        <a:bodyPr/>
        <a:lstStyle/>
        <a:p>
          <a:endParaRPr lang="en-US"/>
        </a:p>
      </dgm:t>
    </dgm:pt>
    <dgm:pt modelId="{F470D957-FA1F-4A22-B04A-CEACBB8E681B}" type="sibTrans" cxnId="{BF0E09A6-0C91-4E17-B97A-A9AA720CA00E}">
      <dgm:prSet/>
      <dgm:spPr/>
      <dgm:t>
        <a:bodyPr/>
        <a:lstStyle/>
        <a:p>
          <a:endParaRPr lang="en-US"/>
        </a:p>
      </dgm:t>
    </dgm:pt>
    <dgm:pt modelId="{E622E756-E067-4335-9F9F-F150FCF608DE}">
      <dgm:prSet phldr="0"/>
      <dgm:spPr/>
      <dgm:t>
        <a:bodyPr/>
        <a:lstStyle/>
        <a:p>
          <a:pPr algn="l">
            <a:lnSpc>
              <a:spcPct val="90000"/>
            </a:lnSpc>
          </a:pPr>
          <a:r>
            <a:rPr lang="en-US" dirty="0">
              <a:latin typeface="Calibri" panose="020F0502020204030204"/>
              <a:hlinkClick xmlns:r="http://schemas.openxmlformats.org/officeDocument/2006/relationships" r:id="rId1"/>
            </a:rPr>
            <a:t>Webpage</a:t>
          </a:r>
          <a:endParaRPr lang="en-US" dirty="0">
            <a:latin typeface="Calibri" panose="020F0502020204030204"/>
          </a:endParaRPr>
        </a:p>
      </dgm:t>
    </dgm:pt>
    <dgm:pt modelId="{0CD75760-406D-4D08-AF69-C78C21846A05}" type="parTrans" cxnId="{E201CFD4-DAAF-4855-8CFF-58120C43B0E6}">
      <dgm:prSet/>
      <dgm:spPr/>
      <dgm:t>
        <a:bodyPr/>
        <a:lstStyle/>
        <a:p>
          <a:endParaRPr lang="en-US"/>
        </a:p>
      </dgm:t>
    </dgm:pt>
    <dgm:pt modelId="{8FB9F931-6465-44A0-AE42-6E3B073F61D0}" type="sibTrans" cxnId="{E201CFD4-DAAF-4855-8CFF-58120C43B0E6}">
      <dgm:prSet/>
      <dgm:spPr/>
      <dgm:t>
        <a:bodyPr/>
        <a:lstStyle/>
        <a:p>
          <a:endParaRPr lang="en-US"/>
        </a:p>
      </dgm:t>
    </dgm:pt>
    <dgm:pt modelId="{4830C5EA-8232-4C4C-9BEE-18AFBC073A2A}" type="pres">
      <dgm:prSet presAssocID="{476AFCE8-9FDE-4B75-A7B0-A45BF510F364}" presName="linear" presStyleCnt="0">
        <dgm:presLayoutVars>
          <dgm:animLvl val="lvl"/>
          <dgm:resizeHandles val="exact"/>
        </dgm:presLayoutVars>
      </dgm:prSet>
      <dgm:spPr/>
    </dgm:pt>
    <dgm:pt modelId="{4DFEDC03-096A-4419-A518-662CD2A00627}" type="pres">
      <dgm:prSet presAssocID="{3A5B58DB-7BA9-457E-BABD-3D57FF2B5D2E}" presName="parentText" presStyleLbl="node1" presStyleIdx="0" presStyleCnt="1" custLinFactNeighborX="-17917" custLinFactNeighborY="-28170">
        <dgm:presLayoutVars>
          <dgm:chMax val="0"/>
          <dgm:bulletEnabled val="1"/>
        </dgm:presLayoutVars>
      </dgm:prSet>
      <dgm:spPr/>
    </dgm:pt>
    <dgm:pt modelId="{8A021D6D-AC20-4559-BE43-0F1DFAF0427F}" type="pres">
      <dgm:prSet presAssocID="{3A5B58DB-7BA9-457E-BABD-3D57FF2B5D2E}" presName="childText" presStyleLbl="revTx" presStyleIdx="0" presStyleCnt="1">
        <dgm:presLayoutVars>
          <dgm:bulletEnabled val="1"/>
        </dgm:presLayoutVars>
      </dgm:prSet>
      <dgm:spPr/>
    </dgm:pt>
  </dgm:ptLst>
  <dgm:cxnLst>
    <dgm:cxn modelId="{49A14509-73D5-4B11-BB71-EBC204EB89F2}" type="presOf" srcId="{D2EFEA11-3DAB-4D98-8D81-143AD5FF37B4}" destId="{8A021D6D-AC20-4559-BE43-0F1DFAF0427F}" srcOrd="0" destOrd="1" presId="urn:microsoft.com/office/officeart/2005/8/layout/vList2"/>
    <dgm:cxn modelId="{1762707E-3D96-4A97-9E47-D14C982AFC57}" type="presOf" srcId="{3A5B58DB-7BA9-457E-BABD-3D57FF2B5D2E}" destId="{4DFEDC03-096A-4419-A518-662CD2A00627}" srcOrd="0" destOrd="0" presId="urn:microsoft.com/office/officeart/2005/8/layout/vList2"/>
    <dgm:cxn modelId="{6621168D-5901-48D4-B32E-E988D2666D1B}" srcId="{476AFCE8-9FDE-4B75-A7B0-A45BF510F364}" destId="{3A5B58DB-7BA9-457E-BABD-3D57FF2B5D2E}" srcOrd="0" destOrd="0" parTransId="{4D9DCFF7-F26B-4B53-B80C-09421ED2FE60}" sibTransId="{37C10671-A674-49BC-852B-0D3AFA239D48}"/>
    <dgm:cxn modelId="{BF0E09A6-0C91-4E17-B97A-A9AA720CA00E}" srcId="{3A5B58DB-7BA9-457E-BABD-3D57FF2B5D2E}" destId="{D2EFEA11-3DAB-4D98-8D81-143AD5FF37B4}" srcOrd="1" destOrd="0" parTransId="{7E10F2BF-1BE4-450C-A9E3-FAAD5EB32AC6}" sibTransId="{F470D957-FA1F-4A22-B04A-CEACBB8E681B}"/>
    <dgm:cxn modelId="{D77FA7B4-9718-41C1-853E-15E141CE3C30}" type="presOf" srcId="{476AFCE8-9FDE-4B75-A7B0-A45BF510F364}" destId="{4830C5EA-8232-4C4C-9BEE-18AFBC073A2A}" srcOrd="0" destOrd="0" presId="urn:microsoft.com/office/officeart/2005/8/layout/vList2"/>
    <dgm:cxn modelId="{9DAF86D4-CE37-4E1B-B07E-1059FB4ABDF0}" type="presOf" srcId="{A9882B6E-42D6-46C4-8364-3A41F85076D8}" destId="{8A021D6D-AC20-4559-BE43-0F1DFAF0427F}" srcOrd="0" destOrd="0" presId="urn:microsoft.com/office/officeart/2005/8/layout/vList2"/>
    <dgm:cxn modelId="{E201CFD4-DAAF-4855-8CFF-58120C43B0E6}" srcId="{3A5B58DB-7BA9-457E-BABD-3D57FF2B5D2E}" destId="{E622E756-E067-4335-9F9F-F150FCF608DE}" srcOrd="2" destOrd="0" parTransId="{0CD75760-406D-4D08-AF69-C78C21846A05}" sibTransId="{8FB9F931-6465-44A0-AE42-6E3B073F61D0}"/>
    <dgm:cxn modelId="{A8F8C4DF-8A2E-4B92-AC9E-B3391669F2FE}" srcId="{3A5B58DB-7BA9-457E-BABD-3D57FF2B5D2E}" destId="{A9882B6E-42D6-46C4-8364-3A41F85076D8}" srcOrd="0" destOrd="0" parTransId="{E9B2E26C-DDC6-4E30-9904-171BACAD02DD}" sibTransId="{0F5DD071-EBF1-4BE9-AA9F-6AFB81A80F42}"/>
    <dgm:cxn modelId="{67C500FD-56F7-4227-A178-15736B5A26F9}" type="presOf" srcId="{E622E756-E067-4335-9F9F-F150FCF608DE}" destId="{8A021D6D-AC20-4559-BE43-0F1DFAF0427F}" srcOrd="0" destOrd="2" presId="urn:microsoft.com/office/officeart/2005/8/layout/vList2"/>
    <dgm:cxn modelId="{97AAF3F5-5164-4F95-AE20-2FEAA951BF07}" type="presParOf" srcId="{4830C5EA-8232-4C4C-9BEE-18AFBC073A2A}" destId="{4DFEDC03-096A-4419-A518-662CD2A00627}" srcOrd="0" destOrd="0" presId="urn:microsoft.com/office/officeart/2005/8/layout/vList2"/>
    <dgm:cxn modelId="{C5FE5EA5-CAEC-4427-9EC1-27DE6E75A73B}" type="presParOf" srcId="{4830C5EA-8232-4C4C-9BEE-18AFBC073A2A}" destId="{8A021D6D-AC20-4559-BE43-0F1DFAF0427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2330-A611-4B96-9CE9-DFBBACE147E9}">
      <dsp:nvSpPr>
        <dsp:cNvPr id="0" name=""/>
        <dsp:cNvSpPr/>
      </dsp:nvSpPr>
      <dsp:spPr>
        <a:xfrm>
          <a:off x="0" y="240654"/>
          <a:ext cx="4484985" cy="5516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latin typeface="Calibri" panose="020F0502020204030204"/>
            </a:rPr>
            <a:t>Sustainable Growth Model</a:t>
          </a:r>
          <a:endParaRPr lang="en-US" sz="2300" kern="1200" dirty="0"/>
        </a:p>
      </dsp:txBody>
      <dsp:txXfrm>
        <a:off x="26930" y="267584"/>
        <a:ext cx="4431125" cy="497795"/>
      </dsp:txXfrm>
    </dsp:sp>
    <dsp:sp modelId="{9AD754E1-68D2-4650-B3C2-E7293188CD91}">
      <dsp:nvSpPr>
        <dsp:cNvPr id="0" name=""/>
        <dsp:cNvSpPr/>
      </dsp:nvSpPr>
      <dsp:spPr>
        <a:xfrm>
          <a:off x="0" y="792309"/>
          <a:ext cx="4484985"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98"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a:latin typeface="Calibri" panose="020F0502020204030204"/>
            </a:rPr>
            <a:t>Published Implementation Guide Dec 2025</a:t>
          </a:r>
          <a:endParaRPr lang="en-US" sz="1800" kern="1200" dirty="0"/>
        </a:p>
        <a:p>
          <a:pPr marL="171450" lvl="1" indent="-171450" algn="l" defTabSz="800100" rtl="0">
            <a:lnSpc>
              <a:spcPct val="90000"/>
            </a:lnSpc>
            <a:spcBef>
              <a:spcPct val="0"/>
            </a:spcBef>
            <a:spcAft>
              <a:spcPct val="20000"/>
            </a:spcAft>
            <a:buChar char="•"/>
          </a:pPr>
          <a:r>
            <a:rPr lang="en-US" sz="1800" kern="1200" dirty="0">
              <a:latin typeface="Calibri" panose="020F0502020204030204"/>
            </a:rPr>
            <a:t>Underway: SG Metric Update Cycle</a:t>
          </a:r>
        </a:p>
      </dsp:txBody>
      <dsp:txXfrm>
        <a:off x="0" y="792309"/>
        <a:ext cx="4484985" cy="618930"/>
      </dsp:txXfrm>
    </dsp:sp>
    <dsp:sp modelId="{33230B10-C339-4269-A1F9-B0505D5A4B45}">
      <dsp:nvSpPr>
        <dsp:cNvPr id="0" name=""/>
        <dsp:cNvSpPr/>
      </dsp:nvSpPr>
      <dsp:spPr>
        <a:xfrm>
          <a:off x="0" y="1411239"/>
          <a:ext cx="4484985" cy="5516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latin typeface="Calibri" panose="020F0502020204030204"/>
            </a:rPr>
            <a:t>Legislative </a:t>
          </a:r>
          <a:r>
            <a:rPr lang="en-US" sz="2300" kern="1200"/>
            <a:t>Alignment</a:t>
          </a:r>
        </a:p>
      </dsp:txBody>
      <dsp:txXfrm>
        <a:off x="26930" y="1438169"/>
        <a:ext cx="4431125" cy="497795"/>
      </dsp:txXfrm>
    </dsp:sp>
    <dsp:sp modelId="{445A758D-0F8F-4907-A3FE-231015B0D4CE}">
      <dsp:nvSpPr>
        <dsp:cNvPr id="0" name=""/>
        <dsp:cNvSpPr/>
      </dsp:nvSpPr>
      <dsp:spPr>
        <a:xfrm>
          <a:off x="0" y="1962895"/>
          <a:ext cx="4484985" cy="88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98"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a:latin typeface="Calibri" panose="020F0502020204030204"/>
            </a:rPr>
            <a:t>Organized existing Elements under the SG Planning Principles</a:t>
          </a:r>
          <a:endParaRPr lang="en-US" sz="1800" kern="1200" dirty="0"/>
        </a:p>
        <a:p>
          <a:pPr marL="171450" lvl="1" indent="-171450" algn="l" defTabSz="800100" rtl="0">
            <a:lnSpc>
              <a:spcPct val="90000"/>
            </a:lnSpc>
            <a:spcBef>
              <a:spcPct val="0"/>
            </a:spcBef>
            <a:spcAft>
              <a:spcPct val="20000"/>
            </a:spcAft>
            <a:buChar char="•"/>
          </a:pPr>
          <a:r>
            <a:rPr lang="en-US" sz="1800" kern="1200" dirty="0">
              <a:latin typeface="Calibri" panose="020F0502020204030204"/>
            </a:rPr>
            <a:t>Improved notification process</a:t>
          </a:r>
          <a:endParaRPr lang="en-US" sz="1800" kern="1200" dirty="0"/>
        </a:p>
      </dsp:txBody>
      <dsp:txXfrm>
        <a:off x="0" y="1962895"/>
        <a:ext cx="4484985" cy="880785"/>
      </dsp:txXfrm>
    </dsp:sp>
    <dsp:sp modelId="{6211E814-4178-473B-BC85-56E823A8B7C8}">
      <dsp:nvSpPr>
        <dsp:cNvPr id="0" name=""/>
        <dsp:cNvSpPr/>
      </dsp:nvSpPr>
      <dsp:spPr>
        <a:xfrm>
          <a:off x="0" y="2843680"/>
          <a:ext cx="4484985" cy="55165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solidFill>
                <a:schemeClr val="bg1"/>
              </a:solidFill>
              <a:latin typeface="Calibri" panose="020F0502020204030204"/>
            </a:rPr>
            <a:t>Supporting Planners</a:t>
          </a:r>
          <a:endParaRPr lang="en-US" sz="2300" kern="1200" dirty="0">
            <a:solidFill>
              <a:schemeClr val="bg1"/>
            </a:solidFill>
          </a:endParaRPr>
        </a:p>
      </dsp:txBody>
      <dsp:txXfrm>
        <a:off x="26930" y="2870610"/>
        <a:ext cx="4431125" cy="497795"/>
      </dsp:txXfrm>
    </dsp:sp>
    <dsp:sp modelId="{B97407AD-6D99-4815-B23D-3621A606B7D7}">
      <dsp:nvSpPr>
        <dsp:cNvPr id="0" name=""/>
        <dsp:cNvSpPr/>
      </dsp:nvSpPr>
      <dsp:spPr>
        <a:xfrm>
          <a:off x="0" y="3395335"/>
          <a:ext cx="4484985" cy="123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98"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a:latin typeface="Calibri" panose="020F0502020204030204"/>
            </a:rPr>
            <a:t>Principle Webinars</a:t>
          </a:r>
          <a:endParaRPr lang="en-US" sz="1800" kern="1200" dirty="0"/>
        </a:p>
        <a:p>
          <a:pPr marL="171450" lvl="1" indent="-171450" algn="l" defTabSz="800100" rtl="0">
            <a:lnSpc>
              <a:spcPct val="90000"/>
            </a:lnSpc>
            <a:spcBef>
              <a:spcPct val="0"/>
            </a:spcBef>
            <a:spcAft>
              <a:spcPct val="20000"/>
            </a:spcAft>
            <a:buChar char="•"/>
          </a:pPr>
          <a:r>
            <a:rPr lang="en-US" sz="1800" kern="1200" dirty="0">
              <a:latin typeface="Calibri" panose="020F0502020204030204"/>
            </a:rPr>
            <a:t>Comp Plan Guidance and Checklists</a:t>
          </a:r>
          <a:endParaRPr lang="en-US" sz="1800" kern="1200" dirty="0"/>
        </a:p>
        <a:p>
          <a:pPr marL="171450" lvl="1" indent="-171450" algn="l" defTabSz="800100" rtl="0">
            <a:lnSpc>
              <a:spcPct val="90000"/>
            </a:lnSpc>
            <a:spcBef>
              <a:spcPct val="0"/>
            </a:spcBef>
            <a:spcAft>
              <a:spcPct val="20000"/>
            </a:spcAft>
            <a:buChar char="•"/>
          </a:pPr>
          <a:r>
            <a:rPr lang="en-US" sz="1800" kern="1200" dirty="0">
              <a:latin typeface="Calibri" panose="020F0502020204030204"/>
            </a:rPr>
            <a:t>Model Ordinances and Case Examples</a:t>
          </a:r>
          <a:endParaRPr lang="en-US" sz="1800" kern="1200" dirty="0"/>
        </a:p>
        <a:p>
          <a:pPr marL="171450" lvl="1" indent="-171450" algn="l" defTabSz="800100" rtl="0">
            <a:lnSpc>
              <a:spcPct val="90000"/>
            </a:lnSpc>
            <a:spcBef>
              <a:spcPct val="0"/>
            </a:spcBef>
            <a:spcAft>
              <a:spcPct val="20000"/>
            </a:spcAft>
            <a:buChar char="•"/>
          </a:pPr>
          <a:r>
            <a:rPr lang="en-US" sz="1800" kern="1200" dirty="0"/>
            <a:t>New Fall Roundtables 2026</a:t>
          </a:r>
        </a:p>
      </dsp:txBody>
      <dsp:txXfrm>
        <a:off x="0" y="3395335"/>
        <a:ext cx="4484985" cy="1237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EDC03-096A-4419-A518-662CD2A00627}">
      <dsp:nvSpPr>
        <dsp:cNvPr id="0" name=""/>
        <dsp:cNvSpPr/>
      </dsp:nvSpPr>
      <dsp:spPr>
        <a:xfrm>
          <a:off x="0" y="2668"/>
          <a:ext cx="5670176" cy="6236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dirty="0">
              <a:latin typeface="Calibri" panose="020F0502020204030204"/>
            </a:rPr>
            <a:t>Leadership Category</a:t>
          </a:r>
          <a:r>
            <a:rPr lang="en-US" sz="2600" kern="1200" dirty="0">
              <a:latin typeface="Calibri" panose="020F0502020204030204"/>
            </a:rPr>
            <a:t> </a:t>
          </a:r>
        </a:p>
      </dsp:txBody>
      <dsp:txXfrm>
        <a:off x="30442" y="33110"/>
        <a:ext cx="5609292" cy="562726"/>
      </dsp:txXfrm>
    </dsp:sp>
    <dsp:sp modelId="{8A021D6D-AC20-4559-BE43-0F1DFAF0427F}">
      <dsp:nvSpPr>
        <dsp:cNvPr id="0" name=""/>
        <dsp:cNvSpPr/>
      </dsp:nvSpPr>
      <dsp:spPr>
        <a:xfrm>
          <a:off x="0" y="626278"/>
          <a:ext cx="5670176"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02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Calibri" panose="020F0502020204030204"/>
            </a:rPr>
            <a:t>Recognizes</a:t>
          </a:r>
          <a:r>
            <a:rPr lang="en-US" sz="2000" b="1" kern="1200" dirty="0">
              <a:latin typeface="Calibri" panose="020F0502020204030204"/>
            </a:rPr>
            <a:t> individuals and organizations</a:t>
          </a:r>
          <a:r>
            <a:rPr lang="en-US" sz="2000" kern="1200" dirty="0">
              <a:latin typeface="Calibri" panose="020F0502020204030204"/>
            </a:rPr>
            <a:t> that undertake </a:t>
          </a:r>
          <a:r>
            <a:rPr lang="en-US" sz="2000" b="1" kern="1200" dirty="0">
              <a:latin typeface="Calibri" panose="020F0502020204030204"/>
            </a:rPr>
            <a:t>advocacy, education or other outreach to advance</a:t>
          </a:r>
          <a:r>
            <a:rPr lang="en-US" sz="2000" kern="1200" dirty="0">
              <a:latin typeface="Calibri" panose="020F0502020204030204"/>
            </a:rPr>
            <a:t> public support for sustainable growth methods.</a:t>
          </a:r>
        </a:p>
      </dsp:txBody>
      <dsp:txXfrm>
        <a:off x="0" y="626278"/>
        <a:ext cx="5670176" cy="1184040"/>
      </dsp:txXfrm>
    </dsp:sp>
    <dsp:sp modelId="{60255ABE-DFDF-4545-B203-DDD8AB12457C}">
      <dsp:nvSpPr>
        <dsp:cNvPr id="0" name=""/>
        <dsp:cNvSpPr/>
      </dsp:nvSpPr>
      <dsp:spPr>
        <a:xfrm>
          <a:off x="0" y="1810319"/>
          <a:ext cx="5670176" cy="6236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a:latin typeface="Calibri" panose="020F0502020204030204"/>
            </a:rPr>
            <a:t>Project Category </a:t>
          </a:r>
        </a:p>
      </dsp:txBody>
      <dsp:txXfrm>
        <a:off x="30442" y="1840761"/>
        <a:ext cx="5609292" cy="562726"/>
      </dsp:txXfrm>
    </dsp:sp>
    <dsp:sp modelId="{00683F5C-42BE-4728-9DFD-BF98B8216B94}">
      <dsp:nvSpPr>
        <dsp:cNvPr id="0" name=""/>
        <dsp:cNvSpPr/>
      </dsp:nvSpPr>
      <dsp:spPr>
        <a:xfrm>
          <a:off x="0" y="2433929"/>
          <a:ext cx="5670176" cy="91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02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Calibri" panose="020F0502020204030204"/>
            </a:rPr>
            <a:t>Showcases the application of </a:t>
          </a:r>
          <a:r>
            <a:rPr lang="en-US" sz="2000" b="1" kern="1200" dirty="0">
              <a:latin typeface="Calibri" panose="020F0502020204030204"/>
            </a:rPr>
            <a:t>best practices in sustainable design and construction</a:t>
          </a:r>
          <a:r>
            <a:rPr lang="en-US" sz="2000" kern="1200" dirty="0">
              <a:latin typeface="Calibri" panose="020F0502020204030204"/>
            </a:rPr>
            <a:t> of physical buildings, places, infrastructure or landscapes. </a:t>
          </a:r>
          <a:endParaRPr lang="en-US" sz="2000" kern="1200" dirty="0"/>
        </a:p>
      </dsp:txBody>
      <dsp:txXfrm>
        <a:off x="0" y="2433929"/>
        <a:ext cx="5670176" cy="914940"/>
      </dsp:txXfrm>
    </dsp:sp>
    <dsp:sp modelId="{8E9CF203-E430-485E-B6F0-3058217C6581}">
      <dsp:nvSpPr>
        <dsp:cNvPr id="0" name=""/>
        <dsp:cNvSpPr/>
      </dsp:nvSpPr>
      <dsp:spPr>
        <a:xfrm>
          <a:off x="0" y="3348869"/>
          <a:ext cx="5670176" cy="6236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latin typeface="Calibri" panose="020F0502020204030204"/>
            </a:rPr>
            <a:t>Policy Category</a:t>
          </a:r>
          <a:r>
            <a:rPr lang="en-US" sz="2600" kern="1200">
              <a:latin typeface="Calibri" panose="020F0502020204030204"/>
            </a:rPr>
            <a:t> </a:t>
          </a:r>
        </a:p>
      </dsp:txBody>
      <dsp:txXfrm>
        <a:off x="30442" y="3379311"/>
        <a:ext cx="5609292" cy="562726"/>
      </dsp:txXfrm>
    </dsp:sp>
    <dsp:sp modelId="{109F983A-0215-419A-9250-341CCB584D48}">
      <dsp:nvSpPr>
        <dsp:cNvPr id="0" name=""/>
        <dsp:cNvSpPr/>
      </dsp:nvSpPr>
      <dsp:spPr>
        <a:xfrm>
          <a:off x="0" y="3972479"/>
          <a:ext cx="5670176"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02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Calibri" panose="020F0502020204030204"/>
            </a:rPr>
            <a:t>Features the </a:t>
          </a:r>
          <a:r>
            <a:rPr lang="en-US" sz="2000" b="1" kern="1200" dirty="0">
              <a:latin typeface="Calibri" panose="020F0502020204030204"/>
            </a:rPr>
            <a:t>adoption and/or implementation of public policies, regulations and/or plans</a:t>
          </a:r>
          <a:r>
            <a:rPr lang="en-US" sz="2000" kern="1200" dirty="0">
              <a:latin typeface="Calibri" panose="020F0502020204030204"/>
            </a:rPr>
            <a:t> supporting sustainable land use planning and development practices. </a:t>
          </a:r>
          <a:endParaRPr lang="en-US" sz="2000" kern="1200" dirty="0"/>
        </a:p>
      </dsp:txBody>
      <dsp:txXfrm>
        <a:off x="0" y="3972479"/>
        <a:ext cx="5670176" cy="1184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EDC03-096A-4419-A518-662CD2A00627}">
      <dsp:nvSpPr>
        <dsp:cNvPr id="0" name=""/>
        <dsp:cNvSpPr/>
      </dsp:nvSpPr>
      <dsp:spPr>
        <a:xfrm>
          <a:off x="0" y="0"/>
          <a:ext cx="5509770" cy="11033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rtl="0">
            <a:lnSpc>
              <a:spcPct val="90000"/>
            </a:lnSpc>
            <a:spcBef>
              <a:spcPct val="0"/>
            </a:spcBef>
            <a:spcAft>
              <a:spcPct val="35000"/>
            </a:spcAft>
            <a:buNone/>
          </a:pPr>
          <a:r>
            <a:rPr lang="en-US" sz="4600" b="1" kern="1200" dirty="0">
              <a:latin typeface="Calibri" panose="020F0502020204030204"/>
            </a:rPr>
            <a:t>2027 Season</a:t>
          </a:r>
          <a:endParaRPr lang="en-US" sz="4600" kern="1200" dirty="0">
            <a:latin typeface="Calibri" panose="020F0502020204030204"/>
          </a:endParaRPr>
        </a:p>
      </dsp:txBody>
      <dsp:txXfrm>
        <a:off x="53859" y="53859"/>
        <a:ext cx="5402052" cy="995592"/>
      </dsp:txXfrm>
    </dsp:sp>
    <dsp:sp modelId="{8A021D6D-AC20-4559-BE43-0F1DFAF0427F}">
      <dsp:nvSpPr>
        <dsp:cNvPr id="0" name=""/>
        <dsp:cNvSpPr/>
      </dsp:nvSpPr>
      <dsp:spPr>
        <a:xfrm>
          <a:off x="0" y="1106236"/>
          <a:ext cx="5509770" cy="285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935" tIns="58420" rIns="327152" bIns="58420" numCol="1" spcCol="1270" anchor="t" anchorCtr="0">
          <a:noAutofit/>
        </a:bodyPr>
        <a:lstStyle/>
        <a:p>
          <a:pPr marL="285750" lvl="1" indent="-285750" algn="l" defTabSz="1600200">
            <a:lnSpc>
              <a:spcPct val="90000"/>
            </a:lnSpc>
            <a:spcBef>
              <a:spcPct val="0"/>
            </a:spcBef>
            <a:spcAft>
              <a:spcPct val="20000"/>
            </a:spcAft>
            <a:buChar char="•"/>
          </a:pPr>
          <a:r>
            <a:rPr lang="en-US" sz="3600" kern="1200" dirty="0">
              <a:latin typeface="Calibri" panose="020F0502020204030204"/>
            </a:rPr>
            <a:t>Nomination Window: </a:t>
          </a:r>
          <a:r>
            <a:rPr lang="en-US" sz="3600" b="1" kern="1200" dirty="0">
              <a:latin typeface="Calibri" panose="020F0502020204030204"/>
            </a:rPr>
            <a:t>August 1 – Sept 30, 2026</a:t>
          </a:r>
        </a:p>
        <a:p>
          <a:pPr marL="285750" lvl="1" indent="-285750" algn="l" defTabSz="1600200">
            <a:lnSpc>
              <a:spcPct val="90000"/>
            </a:lnSpc>
            <a:spcBef>
              <a:spcPct val="0"/>
            </a:spcBef>
            <a:spcAft>
              <a:spcPct val="20000"/>
            </a:spcAft>
            <a:buChar char="•"/>
          </a:pPr>
          <a:r>
            <a:rPr lang="en-US" sz="3600" kern="1200" dirty="0">
              <a:latin typeface="Calibri" panose="020F0502020204030204"/>
            </a:rPr>
            <a:t>March Ceremony, Spring 2027</a:t>
          </a:r>
        </a:p>
        <a:p>
          <a:pPr marL="285750" lvl="1" indent="-285750" algn="l" defTabSz="1600200">
            <a:lnSpc>
              <a:spcPct val="90000"/>
            </a:lnSpc>
            <a:spcBef>
              <a:spcPct val="0"/>
            </a:spcBef>
            <a:spcAft>
              <a:spcPct val="20000"/>
            </a:spcAft>
            <a:buChar char="•"/>
          </a:pPr>
          <a:r>
            <a:rPr lang="en-US" sz="3600" kern="1200" dirty="0">
              <a:latin typeface="Calibri" panose="020F0502020204030204"/>
              <a:hlinkClick xmlns:r="http://schemas.openxmlformats.org/officeDocument/2006/relationships" r:id="rId1"/>
            </a:rPr>
            <a:t>Webpage</a:t>
          </a:r>
          <a:endParaRPr lang="en-US" sz="3600" kern="1200" dirty="0">
            <a:latin typeface="Calibri" panose="020F0502020204030204"/>
          </a:endParaRPr>
        </a:p>
      </dsp:txBody>
      <dsp:txXfrm>
        <a:off x="0" y="1106236"/>
        <a:ext cx="5509770" cy="28566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669E6-F82F-432E-9019-BEA3D22BA315}" type="datetimeFigureOut">
              <a:rPr lang="en-US" smtClean="0"/>
              <a:t>6/15/2026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DB8639-48B1-45FD-A032-39B9F7BD2022}" type="slidenum">
              <a:rPr lang="en-US" smtClean="0"/>
              <a:t>‹#›</a:t>
            </a:fld>
            <a:endParaRPr lang="en-US"/>
          </a:p>
        </p:txBody>
      </p:sp>
    </p:spTree>
    <p:extLst>
      <p:ext uri="{BB962C8B-B14F-4D97-AF65-F5344CB8AC3E}">
        <p14:creationId xmlns:p14="http://schemas.microsoft.com/office/powerpoint/2010/main" val="3267938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DB8639-48B1-45FD-A032-39B9F7BD2022}" type="slidenum">
              <a:rPr lang="en-US" smtClean="0"/>
              <a:t>1</a:t>
            </a:fld>
            <a:endParaRPr lang="en-US"/>
          </a:p>
        </p:txBody>
      </p:sp>
    </p:spTree>
    <p:extLst>
      <p:ext uri="{BB962C8B-B14F-4D97-AF65-F5344CB8AC3E}">
        <p14:creationId xmlns:p14="http://schemas.microsoft.com/office/powerpoint/2010/main" val="2345288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e70b3da5e3_0_71:notes"/>
          <p:cNvSpPr txBox="1">
            <a:spLocks noGrp="1"/>
          </p:cNvSpPr>
          <p:nvPr>
            <p:ph type="body" idx="1"/>
          </p:nvPr>
        </p:nvSpPr>
        <p:spPr>
          <a:xfrm>
            <a:off x="695008" y="4444547"/>
            <a:ext cx="5559900" cy="36369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a:p>
        </p:txBody>
      </p:sp>
      <p:sp>
        <p:nvSpPr>
          <p:cNvPr id="52" name="Google Shape;52;g3e70b3da5e3_0_71:notes"/>
          <p:cNvSpPr>
            <a:spLocks noGrp="1" noRot="1" noChangeAspect="1"/>
          </p:cNvSpPr>
          <p:nvPr>
            <p:ph type="sldImg" idx="2"/>
          </p:nvPr>
        </p:nvSpPr>
        <p:spPr>
          <a:xfrm>
            <a:off x="706438" y="1154113"/>
            <a:ext cx="5537200" cy="3116262"/>
          </a:xfrm>
          <a:custGeom>
            <a:avLst/>
            <a:gdLst/>
            <a:ahLst/>
            <a:cxnLst/>
            <a:rect l="l" t="t" r="r" b="b"/>
            <a:pathLst>
              <a:path w="120000" h="120000" extrusionOk="0">
                <a:moveTo>
                  <a:pt x="0" y="0"/>
                </a:moveTo>
                <a:lnTo>
                  <a:pt x="120000" y="0"/>
                </a:lnTo>
                <a:lnTo>
                  <a:pt x="120000" y="120000"/>
                </a:lnTo>
                <a:lnTo>
                  <a:pt x="0" y="120000"/>
                </a:lnTo>
                <a:close/>
              </a:path>
            </a:pathLst>
          </a:custGeom>
          <a:noFill/>
          <a:ln w="1255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e70b3da5e3_0_0:notes"/>
          <p:cNvSpPr txBox="1">
            <a:spLocks noGrp="1"/>
          </p:cNvSpPr>
          <p:nvPr>
            <p:ph type="body" idx="1"/>
          </p:nvPr>
        </p:nvSpPr>
        <p:spPr>
          <a:xfrm>
            <a:off x="685780" y="43433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 name="Google Shape;59;g3e70b3da5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e70b3da5e3_0_139:notes"/>
          <p:cNvSpPr txBox="1">
            <a:spLocks noGrp="1"/>
          </p:cNvSpPr>
          <p:nvPr>
            <p:ph type="body" idx="1"/>
          </p:nvPr>
        </p:nvSpPr>
        <p:spPr>
          <a:xfrm>
            <a:off x="685780" y="43433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g3e70b3da5e3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e70b3da5e3_0_154:notes"/>
          <p:cNvSpPr txBox="1">
            <a:spLocks noGrp="1"/>
          </p:cNvSpPr>
          <p:nvPr>
            <p:ph type="body" idx="1"/>
          </p:nvPr>
        </p:nvSpPr>
        <p:spPr>
          <a:xfrm>
            <a:off x="685780" y="43433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g3e70b3da5e3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e874da3a9d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3e874da3a9d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e874da3a9d_0_8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g3e874da3a9d_0_8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DB8639-48B1-45FD-A032-39B9F7BD2022}" type="slidenum">
              <a:rPr lang="en-US" smtClean="0"/>
              <a:t>2</a:t>
            </a:fld>
            <a:endParaRPr lang="en-US"/>
          </a:p>
        </p:txBody>
      </p:sp>
    </p:spTree>
    <p:extLst>
      <p:ext uri="{BB962C8B-B14F-4D97-AF65-F5344CB8AC3E}">
        <p14:creationId xmlns:p14="http://schemas.microsoft.com/office/powerpoint/2010/main" val="740022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e8265c5c1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3e8265c5c1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e8265c5c19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3e8265c5c19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e828e88656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3e828e88656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e0ca1f5d21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3e0ca1f5d21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Mike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e870fe52d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g3e870fe52d0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ed5ef9f55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3ed5ef9f55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e8562db19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g3e8562db199_1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Poppins"/>
              <a:buChar char="●"/>
            </a:pPr>
            <a:r>
              <a:rPr lang="en-US" sz="1400">
                <a:solidFill>
                  <a:schemeClr val="dk1"/>
                </a:solidFill>
                <a:latin typeface="Poppins"/>
                <a:ea typeface="Poppins"/>
                <a:cs typeface="Poppins"/>
                <a:sym typeface="Poppins"/>
              </a:rPr>
              <a:t>Provides grants to help farmers offset seed, labor, and equipment costs associated with planting cover crops</a:t>
            </a:r>
            <a:endParaRPr sz="14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US" sz="1400">
                <a:solidFill>
                  <a:schemeClr val="dk1"/>
                </a:solidFill>
                <a:latin typeface="Poppins"/>
                <a:ea typeface="Poppins"/>
                <a:cs typeface="Poppins"/>
                <a:sym typeface="Poppins"/>
              </a:rPr>
              <a:t>Various options including rye, barley, wheat, brassicas, legumes &amp; forage radish</a:t>
            </a:r>
            <a:endParaRPr sz="1400">
              <a:solidFill>
                <a:schemeClr val="dk1"/>
              </a:solidFill>
              <a:latin typeface="Poppins"/>
              <a:ea typeface="Poppins"/>
              <a:cs typeface="Poppins"/>
              <a:sym typeface="Poppins"/>
            </a:endParaRPr>
          </a:p>
          <a:p>
            <a:pPr marL="457200" lvl="0" indent="-317500" algn="l" rtl="0">
              <a:lnSpc>
                <a:spcPct val="115000"/>
              </a:lnSpc>
              <a:spcBef>
                <a:spcPts val="0"/>
              </a:spcBef>
              <a:spcAft>
                <a:spcPts val="0"/>
              </a:spcAft>
              <a:buClr>
                <a:schemeClr val="dk1"/>
              </a:buClr>
              <a:buSzPts val="1400"/>
              <a:buFont typeface="Poppins"/>
              <a:buChar char="●"/>
            </a:pPr>
            <a:r>
              <a:rPr lang="en-US" sz="1400">
                <a:solidFill>
                  <a:schemeClr val="dk1"/>
                </a:solidFill>
                <a:latin typeface="Poppins"/>
                <a:ea typeface="Poppins"/>
                <a:cs typeface="Poppins"/>
                <a:sym typeface="Poppins"/>
              </a:rPr>
              <a:t>Farmers can receive up to $90/acre to plant traditional cover crops on their fields this fall</a:t>
            </a:r>
            <a:endParaRPr sz="1400">
              <a:solidFill>
                <a:schemeClr val="dk1"/>
              </a:solidFill>
              <a:latin typeface="Poppins"/>
              <a:ea typeface="Poppins"/>
              <a:cs typeface="Poppins"/>
              <a:sym typeface="Poppins"/>
            </a:endParaRPr>
          </a:p>
          <a:p>
            <a:pPr marL="457200" lvl="0" indent="-304800" algn="l" rtl="0">
              <a:lnSpc>
                <a:spcPct val="115000"/>
              </a:lnSpc>
              <a:spcBef>
                <a:spcPts val="0"/>
              </a:spcBef>
              <a:spcAft>
                <a:spcPts val="0"/>
              </a:spcAft>
              <a:buClr>
                <a:schemeClr val="dk1"/>
              </a:buClr>
              <a:buSzPts val="1200"/>
              <a:buFont typeface="Poppins"/>
              <a:buChar char="●"/>
            </a:pPr>
            <a:r>
              <a:rPr lang="en-US" sz="1400">
                <a:solidFill>
                  <a:schemeClr val="dk1"/>
                </a:solidFill>
                <a:latin typeface="Poppins"/>
                <a:ea typeface="Poppins"/>
                <a:cs typeface="Poppins"/>
                <a:sym typeface="Poppins"/>
              </a:rPr>
              <a:t>Annual budget ~$22.5 million split between BRF &amp; CBTF</a:t>
            </a:r>
            <a:endParaRPr sz="1400">
              <a:solidFill>
                <a:schemeClr val="dk1"/>
              </a:solidFill>
              <a:latin typeface="Poppins"/>
              <a:ea typeface="Poppins"/>
              <a:cs typeface="Poppins"/>
              <a:sym typeface="Poppins"/>
            </a:endParaRPr>
          </a:p>
          <a:p>
            <a:pPr marL="457200" lvl="0" indent="-317500" algn="l" rtl="0">
              <a:lnSpc>
                <a:spcPct val="115000"/>
              </a:lnSpc>
              <a:spcBef>
                <a:spcPts val="0"/>
              </a:spcBef>
              <a:spcAft>
                <a:spcPts val="0"/>
              </a:spcAft>
              <a:buClr>
                <a:schemeClr val="dk1"/>
              </a:buClr>
              <a:buSzPts val="1400"/>
              <a:buFont typeface="Poppins"/>
              <a:buChar char="●"/>
            </a:pPr>
            <a:r>
              <a:rPr lang="en-US" sz="1400">
                <a:solidFill>
                  <a:schemeClr val="dk1"/>
                </a:solidFill>
                <a:latin typeface="Poppins"/>
                <a:ea typeface="Poppins"/>
                <a:cs typeface="Poppins"/>
                <a:sym typeface="Poppins"/>
              </a:rPr>
              <a:t>Most cost effective tool in our conservation toolbox (&lt;$10/lb N reduced)</a:t>
            </a:r>
            <a:endParaRPr sz="1400">
              <a:solidFill>
                <a:schemeClr val="dk1"/>
              </a:solidFill>
              <a:latin typeface="Poppins"/>
              <a:ea typeface="Poppins"/>
              <a:cs typeface="Poppins"/>
              <a:sym typeface="Poppins"/>
            </a:endParaRPr>
          </a:p>
          <a:p>
            <a:pPr marL="457200" lvl="0" indent="-317500" algn="l" rtl="0">
              <a:lnSpc>
                <a:spcPct val="115000"/>
              </a:lnSpc>
              <a:spcBef>
                <a:spcPts val="0"/>
              </a:spcBef>
              <a:spcAft>
                <a:spcPts val="0"/>
              </a:spcAft>
              <a:buClr>
                <a:schemeClr val="dk1"/>
              </a:buClr>
              <a:buSzPts val="1400"/>
              <a:buFont typeface="Poppins"/>
              <a:buChar char="●"/>
            </a:pPr>
            <a:r>
              <a:rPr lang="en-US" sz="1400" b="1">
                <a:solidFill>
                  <a:schemeClr val="dk1"/>
                </a:solidFill>
                <a:latin typeface="Poppins"/>
                <a:ea typeface="Poppins"/>
                <a:cs typeface="Poppins"/>
                <a:sym typeface="Poppins"/>
              </a:rPr>
              <a:t>FY 2025 - Largest Program Enrollment :</a:t>
            </a:r>
            <a:endParaRPr sz="1400" b="1">
              <a:solidFill>
                <a:schemeClr val="dk1"/>
              </a:solidFill>
              <a:latin typeface="Poppins"/>
              <a:ea typeface="Poppins"/>
              <a:cs typeface="Poppins"/>
              <a:sym typeface="Poppins"/>
            </a:endParaRPr>
          </a:p>
          <a:p>
            <a:pPr marL="914400" lvl="1" indent="-317500" algn="l" rtl="0">
              <a:lnSpc>
                <a:spcPct val="115000"/>
              </a:lnSpc>
              <a:spcBef>
                <a:spcPts val="0"/>
              </a:spcBef>
              <a:spcAft>
                <a:spcPts val="0"/>
              </a:spcAft>
              <a:buClr>
                <a:schemeClr val="dk1"/>
              </a:buClr>
              <a:buSzPts val="1400"/>
              <a:buFont typeface="Poppins"/>
              <a:buChar char="○"/>
            </a:pPr>
            <a:r>
              <a:rPr lang="en-US" sz="1400" b="1">
                <a:solidFill>
                  <a:schemeClr val="dk1"/>
                </a:solidFill>
                <a:latin typeface="Poppins"/>
                <a:ea typeface="Poppins"/>
                <a:cs typeface="Poppins"/>
                <a:sym typeface="Poppins"/>
              </a:rPr>
              <a:t>493k acres enrolled</a:t>
            </a:r>
            <a:endParaRPr sz="1400" b="1">
              <a:solidFill>
                <a:schemeClr val="dk1"/>
              </a:solidFill>
              <a:latin typeface="Poppins"/>
              <a:ea typeface="Poppins"/>
              <a:cs typeface="Poppins"/>
              <a:sym typeface="Poppins"/>
            </a:endParaRPr>
          </a:p>
          <a:p>
            <a:pPr marL="914400" lvl="1" indent="-317500" algn="l" rtl="0">
              <a:lnSpc>
                <a:spcPct val="115000"/>
              </a:lnSpc>
              <a:spcBef>
                <a:spcPts val="0"/>
              </a:spcBef>
              <a:spcAft>
                <a:spcPts val="0"/>
              </a:spcAft>
              <a:buClr>
                <a:schemeClr val="dk1"/>
              </a:buClr>
              <a:buSzPts val="1400"/>
              <a:buFont typeface="Poppins"/>
              <a:buChar char="○"/>
            </a:pPr>
            <a:r>
              <a:rPr lang="en-US" sz="1400" b="1">
                <a:solidFill>
                  <a:schemeClr val="dk1"/>
                </a:solidFill>
                <a:latin typeface="Poppins"/>
                <a:ea typeface="Poppins"/>
                <a:cs typeface="Poppins"/>
                <a:sym typeface="Poppins"/>
              </a:rPr>
              <a:t>$32.2 million in grants</a:t>
            </a:r>
            <a:endParaRPr sz="1400" b="1">
              <a:solidFill>
                <a:schemeClr val="dk1"/>
              </a:solidFill>
              <a:latin typeface="Poppins"/>
              <a:ea typeface="Poppins"/>
              <a:cs typeface="Poppins"/>
              <a:sym typeface="Poppins"/>
            </a:endParaRPr>
          </a:p>
          <a:p>
            <a:pPr marL="914400" lvl="1" indent="-317500" algn="l" rtl="0">
              <a:lnSpc>
                <a:spcPct val="115000"/>
              </a:lnSpc>
              <a:spcBef>
                <a:spcPts val="0"/>
              </a:spcBef>
              <a:spcAft>
                <a:spcPts val="0"/>
              </a:spcAft>
              <a:buClr>
                <a:schemeClr val="dk1"/>
              </a:buClr>
              <a:buSzPts val="1400"/>
              <a:buFont typeface="Poppins"/>
              <a:buChar char="○"/>
            </a:pPr>
            <a:r>
              <a:rPr lang="en-US" sz="1400" b="1">
                <a:solidFill>
                  <a:schemeClr val="dk1"/>
                </a:solidFill>
                <a:latin typeface="Poppins"/>
                <a:ea typeface="Poppins"/>
                <a:cs typeface="Poppins"/>
                <a:sym typeface="Poppins"/>
              </a:rPr>
              <a:t>3.4 million lbs nitrogen prevented from reaching the Bay</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e5f29be34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g3e5f29be34b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245F1-D4CC-59B0-0694-D3D9E087A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F0A4E-2AC4-EB1D-CFD6-289368BF7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8BD8E-ED46-6ACE-1F3D-939B9F749D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DA75F6-2D1D-0515-24F8-018598CAC46D}"/>
              </a:ext>
            </a:extLst>
          </p:cNvPr>
          <p:cNvSpPr>
            <a:spLocks noGrp="1"/>
          </p:cNvSpPr>
          <p:nvPr>
            <p:ph type="sldNum" sz="quarter" idx="5"/>
          </p:nvPr>
        </p:nvSpPr>
        <p:spPr/>
        <p:txBody>
          <a:bodyPr/>
          <a:lstStyle/>
          <a:p>
            <a:fld id="{BBDB8639-48B1-45FD-A032-39B9F7BD2022}" type="slidenum">
              <a:rPr lang="en-US" smtClean="0"/>
              <a:t>3</a:t>
            </a:fld>
            <a:endParaRPr lang="en-US"/>
          </a:p>
        </p:txBody>
      </p:sp>
    </p:spTree>
    <p:extLst>
      <p:ext uri="{BB962C8B-B14F-4D97-AF65-F5344CB8AC3E}">
        <p14:creationId xmlns:p14="http://schemas.microsoft.com/office/powerpoint/2010/main" val="154273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1200"/>
              <a:buFont typeface="Calibri"/>
              <a:buNone/>
            </a:pPr>
            <a:endParaRPr sz="1200"/>
          </a:p>
        </p:txBody>
      </p:sp>
      <p:sp>
        <p:nvSpPr>
          <p:cNvPr id="76" name="Google Shape;7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3" name="Google Shape;8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1200"/>
              <a:buFont typeface="Calibri"/>
              <a:buNone/>
            </a:pPr>
            <a:endParaRPr sz="1200"/>
          </a:p>
        </p:txBody>
      </p:sp>
      <p:sp>
        <p:nvSpPr>
          <p:cNvPr id="115" name="Google Shape;11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6DF30-CBFD-6107-ACDA-499AF2A05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E4763-083B-FE65-3A63-0AB8F5710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750030-6027-BFF5-A32A-8FE33CBA22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EBA5E4-2EDA-9E00-68EF-E967A4495099}"/>
              </a:ext>
            </a:extLst>
          </p:cNvPr>
          <p:cNvSpPr>
            <a:spLocks noGrp="1"/>
          </p:cNvSpPr>
          <p:nvPr>
            <p:ph type="sldNum" sz="quarter" idx="5"/>
          </p:nvPr>
        </p:nvSpPr>
        <p:spPr/>
        <p:txBody>
          <a:bodyPr/>
          <a:lstStyle/>
          <a:p>
            <a:fld id="{BBDB8639-48B1-45FD-A032-39B9F7BD2022}" type="slidenum">
              <a:rPr lang="en-US" smtClean="0"/>
              <a:t>48</a:t>
            </a:fld>
            <a:endParaRPr lang="en-US"/>
          </a:p>
        </p:txBody>
      </p:sp>
    </p:spTree>
    <p:extLst>
      <p:ext uri="{BB962C8B-B14F-4D97-AF65-F5344CB8AC3E}">
        <p14:creationId xmlns:p14="http://schemas.microsoft.com/office/powerpoint/2010/main" val="3726527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E5E19-E094-2ED7-2640-17DEBE35A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1AFD57-191B-47AC-3409-B2CBCB2A232D}"/>
              </a:ext>
            </a:extLst>
          </p:cNvPr>
          <p:cNvSpPr>
            <a:spLocks noGrp="1" noRot="1" noChangeAspect="1"/>
          </p:cNvSpPr>
          <p:nvPr>
            <p:ph type="sldImg"/>
          </p:nvPr>
        </p:nvSpPr>
        <p:spPr>
          <a:xfrm>
            <a:off x="423863" y="698500"/>
            <a:ext cx="6205537" cy="3490913"/>
          </a:xfrm>
        </p:spPr>
      </p:sp>
      <p:sp>
        <p:nvSpPr>
          <p:cNvPr id="3" name="Notes Placeholder 2">
            <a:extLst>
              <a:ext uri="{FF2B5EF4-FFF2-40B4-BE49-F238E27FC236}">
                <a16:creationId xmlns:a16="http://schemas.microsoft.com/office/drawing/2014/main" id="{B69859AE-31F8-7A16-19CC-1B6442A41A51}"/>
              </a:ext>
            </a:extLst>
          </p:cNvPr>
          <p:cNvSpPr>
            <a:spLocks noGrp="1"/>
          </p:cNvSpPr>
          <p:nvPr>
            <p:ph type="body" idx="1"/>
          </p:nvPr>
        </p:nvSpPr>
        <p:spPr/>
        <p:txBody>
          <a:bodyPr/>
          <a:lstStyle/>
          <a:p>
            <a:pPr marL="162322" indent="0">
              <a:buNone/>
            </a:pPr>
            <a:r>
              <a:rPr lang="en-US">
                <a:latin typeface="Calibri" panose="020F0502020204030204" pitchFamily="34" charset="0"/>
                <a:cs typeface="Calibri" panose="020F0502020204030204" pitchFamily="34" charset="0"/>
              </a:rPr>
              <a:t>https://mgaleg.maryland.gov/mgawebsite/Laws/StatuteText?article=gsf&amp;section=5-7A-02&amp;enactments=False&amp;archived=False (</a:t>
            </a:r>
            <a:r>
              <a:rPr lang="en-US">
                <a:highlight>
                  <a:srgbClr val="FFFF00"/>
                </a:highlight>
                <a:latin typeface="Calibri" panose="020F0502020204030204" pitchFamily="34" charset="0"/>
                <a:cs typeface="Calibri" panose="020F0502020204030204" pitchFamily="34" charset="0"/>
              </a:rPr>
              <a:t>Glendenning EO, repealed by Hogan) </a:t>
            </a:r>
          </a:p>
          <a:p>
            <a:pPr marL="162322" indent="0">
              <a:buNone/>
            </a:pPr>
            <a:endParaRPr lang="en-US">
              <a:latin typeface="Calibri" panose="020F0502020204030204" pitchFamily="34" charset="0"/>
              <a:cs typeface="Calibri" panose="020F0502020204030204" pitchFamily="34" charset="0"/>
            </a:endParaRPr>
          </a:p>
          <a:p>
            <a:pPr marL="162322" indent="0">
              <a:buNone/>
            </a:pPr>
            <a:r>
              <a:rPr lang="en-US">
                <a:latin typeface="Calibri" panose="020F0502020204030204" pitchFamily="34" charset="0"/>
                <a:cs typeface="Calibri" panose="020F0502020204030204" pitchFamily="34" charset="0"/>
              </a:rPr>
              <a:t>Governor shall issue an EO for 578.A.01.c –procedures for </a:t>
            </a:r>
          </a:p>
          <a:p>
            <a:pPr lvl="0" rtl="0">
              <a:lnSpc>
                <a:spcPct val="100000"/>
              </a:lnSpc>
            </a:pPr>
            <a:r>
              <a:rPr lang="en-US">
                <a:latin typeface="Calibri" panose="020F0502020204030204" pitchFamily="34" charset="0"/>
                <a:cs typeface="Calibri" panose="020F0502020204030204" pitchFamily="34" charset="0"/>
              </a:rPr>
              <a:t>DNR POS conducts consistency review (findings sent to MDP for confirmation – not required)</a:t>
            </a:r>
          </a:p>
          <a:p>
            <a:pPr lvl="0" rtl="0">
              <a:lnSpc>
                <a:spcPct val="100000"/>
              </a:lnSpc>
            </a:pPr>
            <a:r>
              <a:rPr lang="en-US">
                <a:latin typeface="Calibri" panose="020F0502020204030204" pitchFamily="34" charset="0"/>
                <a:cs typeface="Calibri" panose="020F0502020204030204" pitchFamily="34" charset="0"/>
              </a:rPr>
              <a:t>MDE W&amp;S consistency review (findings sent to MDP for confirmation – not required)</a:t>
            </a:r>
          </a:p>
          <a:p>
            <a:pPr lvl="0">
              <a:lnSpc>
                <a:spcPct val="100000"/>
              </a:lnSpc>
            </a:pPr>
            <a:r>
              <a:rPr lang="en-US">
                <a:latin typeface="Calibri" panose="020F0502020204030204" pitchFamily="34" charset="0"/>
                <a:cs typeface="Calibri" panose="020F0502020204030204" pitchFamily="34" charset="0"/>
              </a:rPr>
              <a:t>Clearinghouse Project Reviews (certain federal &amp; state funded projects -determined by MDP)</a:t>
            </a:r>
          </a:p>
          <a:p>
            <a:endParaRPr lang="en-US"/>
          </a:p>
        </p:txBody>
      </p:sp>
    </p:spTree>
    <p:extLst>
      <p:ext uri="{BB962C8B-B14F-4D97-AF65-F5344CB8AC3E}">
        <p14:creationId xmlns:p14="http://schemas.microsoft.com/office/powerpoint/2010/main" val="891354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5FF62-C536-C2D1-3D6F-572E87221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83B8F-F1AA-FBC1-5FBF-9FF5296ED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A82BEE-5AF8-0415-CDF4-2D97313199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7D2CD6-F302-3786-7F6C-23224956A86B}"/>
              </a:ext>
            </a:extLst>
          </p:cNvPr>
          <p:cNvSpPr>
            <a:spLocks noGrp="1"/>
          </p:cNvSpPr>
          <p:nvPr>
            <p:ph type="sldNum" sz="quarter" idx="5"/>
          </p:nvPr>
        </p:nvSpPr>
        <p:spPr/>
        <p:txBody>
          <a:bodyPr/>
          <a:lstStyle/>
          <a:p>
            <a:fld id="{BBDB8639-48B1-45FD-A032-39B9F7BD2022}" type="slidenum">
              <a:rPr lang="en-US" smtClean="0"/>
              <a:t>52</a:t>
            </a:fld>
            <a:endParaRPr lang="en-US"/>
          </a:p>
        </p:txBody>
      </p:sp>
    </p:spTree>
    <p:extLst>
      <p:ext uri="{BB962C8B-B14F-4D97-AF65-F5344CB8AC3E}">
        <p14:creationId xmlns:p14="http://schemas.microsoft.com/office/powerpoint/2010/main" val="231903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705327" y="4421823"/>
            <a:ext cx="5642610" cy="4189095"/>
          </a:xfrm>
          <a:prstGeom prst="rect">
            <a:avLst/>
          </a:prstGeom>
        </p:spPr>
        <p:txBody>
          <a:bodyPr spcFirstLastPara="1" wrap="square" lIns="93482" tIns="93482" rIns="93482" bIns="93482" anchor="t" anchorCtr="0">
            <a:noAutofit/>
          </a:bodyPr>
          <a:lstStyle/>
          <a:p>
            <a:pPr marL="0" indent="0">
              <a:buNone/>
            </a:pPr>
            <a:endParaRPr lang="en-US"/>
          </a:p>
        </p:txBody>
      </p:sp>
      <p:sp>
        <p:nvSpPr>
          <p:cNvPr id="119" name="Google Shape;119;p4: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7EC8D-1AB6-EA29-508A-6EDC26E98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82F0E-2F53-F5A8-1F3A-99557AF3F5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05554-BCEE-4851-7531-B10ED82CAC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4780D8-26A1-302E-5A33-DAAFE2E421FC}"/>
              </a:ext>
            </a:extLst>
          </p:cNvPr>
          <p:cNvSpPr>
            <a:spLocks noGrp="1"/>
          </p:cNvSpPr>
          <p:nvPr>
            <p:ph type="sldNum" sz="quarter" idx="5"/>
          </p:nvPr>
        </p:nvSpPr>
        <p:spPr/>
        <p:txBody>
          <a:bodyPr/>
          <a:lstStyle/>
          <a:p>
            <a:fld id="{BBDB8639-48B1-45FD-A032-39B9F7BD2022}" type="slidenum">
              <a:rPr lang="en-US" smtClean="0"/>
              <a:t>57</a:t>
            </a:fld>
            <a:endParaRPr lang="en-US"/>
          </a:p>
        </p:txBody>
      </p:sp>
    </p:spTree>
    <p:extLst>
      <p:ext uri="{BB962C8B-B14F-4D97-AF65-F5344CB8AC3E}">
        <p14:creationId xmlns:p14="http://schemas.microsoft.com/office/powerpoint/2010/main" val="35846555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DB8639-48B1-45FD-A032-39B9F7BD2022}" type="slidenum">
              <a:rPr lang="en-US" smtClean="0"/>
              <a:t>58</a:t>
            </a:fld>
            <a:endParaRPr lang="en-US"/>
          </a:p>
        </p:txBody>
      </p:sp>
    </p:spTree>
    <p:extLst>
      <p:ext uri="{BB962C8B-B14F-4D97-AF65-F5344CB8AC3E}">
        <p14:creationId xmlns:p14="http://schemas.microsoft.com/office/powerpoint/2010/main" val="3834053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90765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e744b41d69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endParaRPr/>
          </a:p>
        </p:txBody>
      </p:sp>
      <p:sp>
        <p:nvSpPr>
          <p:cNvPr id="73" name="Google Shape;73;g3e744b41d69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e4fad83834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DNR Launched Roots For Resilience Initiative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This initiative is focused on helping MD’s Eastern Shore adapt to the impacts of climate change and restore forests and coastal habitats.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agency will invest in nature-based solutions including tree planting, sustainable forest management, coastal wetland restoration, and living shoreline projects.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Project goals:</a:t>
            </a:r>
            <a:endParaRPr/>
          </a:p>
          <a:p>
            <a:pPr marL="457200" lvl="0" indent="-298450" algn="l" rtl="0">
              <a:lnSpc>
                <a:spcPct val="100000"/>
              </a:lnSpc>
              <a:spcBef>
                <a:spcPts val="0"/>
              </a:spcBef>
              <a:spcAft>
                <a:spcPts val="0"/>
              </a:spcAft>
              <a:buSzPts val="1100"/>
              <a:buChar char="●"/>
            </a:pPr>
            <a:r>
              <a:rPr lang="en"/>
              <a:t>Restore tidal connectivity of 400 acres of marshes.</a:t>
            </a:r>
            <a:endParaRPr/>
          </a:p>
          <a:p>
            <a:pPr marL="457200" lvl="0" indent="-298450" algn="l" rtl="0">
              <a:lnSpc>
                <a:spcPct val="100000"/>
              </a:lnSpc>
              <a:spcBef>
                <a:spcPts val="0"/>
              </a:spcBef>
              <a:spcAft>
                <a:spcPts val="0"/>
              </a:spcAft>
              <a:buSzPts val="1100"/>
              <a:buChar char="●"/>
            </a:pPr>
            <a:r>
              <a:rPr lang="en"/>
              <a:t>Restore 200 acres of tidal wetlands.</a:t>
            </a:r>
            <a:endParaRPr/>
          </a:p>
          <a:p>
            <a:pPr marL="457200" lvl="0" indent="-298450" algn="l" rtl="0">
              <a:lnSpc>
                <a:spcPct val="100000"/>
              </a:lnSpc>
              <a:spcBef>
                <a:spcPts val="0"/>
              </a:spcBef>
              <a:spcAft>
                <a:spcPts val="0"/>
              </a:spcAft>
              <a:buSzPts val="1100"/>
              <a:buChar char="●"/>
            </a:pPr>
            <a:r>
              <a:rPr lang="en"/>
              <a:t>Install living shorelines to protect 400 acres of tidal marshes.</a:t>
            </a:r>
            <a:endParaRPr/>
          </a:p>
          <a:p>
            <a:pPr marL="457200" lvl="0" indent="-298450" algn="l" rtl="0">
              <a:lnSpc>
                <a:spcPct val="100000"/>
              </a:lnSpc>
              <a:spcBef>
                <a:spcPts val="0"/>
              </a:spcBef>
              <a:spcAft>
                <a:spcPts val="0"/>
              </a:spcAft>
              <a:buSzPts val="1100"/>
              <a:buChar char="●"/>
            </a:pPr>
            <a:r>
              <a:rPr lang="en"/>
              <a:t>Restore 500 acres of forest habitat and improve forestry management on 1,000 acres.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This initiative is supported by $42.5 million in federal grant funding from the US Environmental Protection Agency.</a:t>
            </a:r>
            <a:endParaRPr/>
          </a:p>
          <a:p>
            <a:pPr marL="0" lvl="0" indent="0" algn="l" rtl="0">
              <a:lnSpc>
                <a:spcPct val="100000"/>
              </a:lnSpc>
              <a:spcBef>
                <a:spcPts val="0"/>
              </a:spcBef>
              <a:spcAft>
                <a:spcPts val="0"/>
              </a:spcAft>
              <a:buClr>
                <a:srgbClr val="000000"/>
              </a:buClr>
              <a:buSzPts val="1100"/>
              <a:buFont typeface="Arial"/>
              <a:buNone/>
            </a:pPr>
            <a:endParaRPr/>
          </a:p>
        </p:txBody>
      </p:sp>
      <p:sp>
        <p:nvSpPr>
          <p:cNvPr id="82" name="Google Shape;82;g3e4fad8383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e4fad83834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Grants Gateway Applications Open July 15, 2026</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DNR connects Maryland communities with funding for projects and programs that improve water quality in local waterways, increase communities’ resilience to storms and climate change, strengthen local economies, develop environmental stewards, and benefit the general boating public.</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Important dates:</a:t>
            </a:r>
            <a:endParaRPr/>
          </a:p>
          <a:p>
            <a:pPr marL="457200" lvl="0" indent="-298450" algn="l" rtl="0">
              <a:lnSpc>
                <a:spcPct val="100000"/>
              </a:lnSpc>
              <a:spcBef>
                <a:spcPts val="0"/>
              </a:spcBef>
              <a:spcAft>
                <a:spcPts val="0"/>
              </a:spcAft>
              <a:buSzPts val="1100"/>
              <a:buChar char="●"/>
            </a:pPr>
            <a:r>
              <a:rPr lang="en"/>
              <a:t>Request for Solicitation opens: July 15, 2026</a:t>
            </a:r>
            <a:endParaRPr/>
          </a:p>
          <a:p>
            <a:pPr marL="457200" lvl="0" indent="-298450" algn="l" rtl="0">
              <a:lnSpc>
                <a:spcPct val="100000"/>
              </a:lnSpc>
              <a:spcBef>
                <a:spcPts val="0"/>
              </a:spcBef>
              <a:spcAft>
                <a:spcPts val="0"/>
              </a:spcAft>
              <a:buSzPts val="1100"/>
              <a:buChar char="●"/>
            </a:pPr>
            <a:r>
              <a:rPr lang="en"/>
              <a:t>Informational webinar: August 20, 2026</a:t>
            </a:r>
            <a:endParaRPr/>
          </a:p>
          <a:p>
            <a:pPr marL="457200" lvl="0" indent="-298450" algn="l" rtl="0">
              <a:lnSpc>
                <a:spcPct val="100000"/>
              </a:lnSpc>
              <a:spcBef>
                <a:spcPts val="0"/>
              </a:spcBef>
              <a:spcAft>
                <a:spcPts val="0"/>
              </a:spcAft>
              <a:buSzPts val="1100"/>
              <a:buChar char="●"/>
            </a:pPr>
            <a:r>
              <a:rPr lang="en"/>
              <a:t>Application deadlines are grant program specific and range from September - December, 2026</a:t>
            </a:r>
            <a:endParaRPr/>
          </a:p>
          <a:p>
            <a:pPr marL="457200" lvl="0" indent="-298450" algn="l" rtl="0">
              <a:lnSpc>
                <a:spcPct val="100000"/>
              </a:lnSpc>
              <a:spcBef>
                <a:spcPts val="0"/>
              </a:spcBef>
              <a:spcAft>
                <a:spcPts val="0"/>
              </a:spcAft>
              <a:buSzPts val="1100"/>
              <a:buChar char="●"/>
            </a:pPr>
            <a:r>
              <a:rPr lang="en"/>
              <a:t>Applicant notification of award July 2027</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Grants are made possible with funding through the Chesapeake and Atlantic Coastal Bays Trust Fund, the National Oceanic and Atmospheric Administration, and the U.S. Environmental Protection Agency’s Chesapeake Bay Program</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Learn more at: https://dnr.maryland.gov/ccs/pages/funding/grantsgateway.aspx	</a:t>
            </a:r>
            <a:endParaRPr/>
          </a:p>
        </p:txBody>
      </p:sp>
      <p:sp>
        <p:nvSpPr>
          <p:cNvPr id="92" name="Google Shape;92;g3e4fad83834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e4fad83834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New State Laws Encourage Coastal Resilience and Native Tree Planting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Governor Moore signed the Supporting Inclusive Community Adaptation Act into law on April 14, which eases upfront costs for shoreline restoration projects for private property owners. The law also codifies and expands the Resilience Through Restoration program, which supports the design and construction of nature-based flood mitigation projects. Finally, the law also allows the state to facilitate community participation in planning projects, helps local governments use state tools in climate adaptation planning, and uses public lands to model nature-based solutions for climate change resilience.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rgbClr val="000000"/>
              </a:buClr>
              <a:buSzPts val="1100"/>
              <a:buFont typeface="Arial"/>
              <a:buNone/>
            </a:pPr>
            <a:r>
              <a:rPr lang="en"/>
              <a:t>The 2026 General Assembly expanded the Tree-Mendous Maryland program to support the ongoing maintenance of native trees, stewardship, and broader community forestry activities. Tree-Mendous Maryland has helped supported tree planting in more than 3,000 communities, parks, and schools.</a:t>
            </a:r>
            <a:endParaRPr/>
          </a:p>
        </p:txBody>
      </p:sp>
      <p:sp>
        <p:nvSpPr>
          <p:cNvPr id="101" name="Google Shape;101;g3e4fad83834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2.jpg"/><Relationship Id="rId1" Type="http://schemas.openxmlformats.org/officeDocument/2006/relationships/slideMaster" Target="../slideMasters/slideMaster10.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5.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g"/><Relationship Id="rId1" Type="http://schemas.openxmlformats.org/officeDocument/2006/relationships/slideMaster" Target="../slideMasters/slideMaster8.xml"/><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Master" Target="../slideMasters/slideMaster10.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Master Title Slide -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FD4BD-A0EE-671A-984B-D5E01E9DB9ED}"/>
              </a:ext>
            </a:extLst>
          </p:cNvPr>
          <p:cNvSpPr>
            <a:spLocks noGrp="1"/>
          </p:cNvSpPr>
          <p:nvPr>
            <p:ph type="title"/>
          </p:nvPr>
        </p:nvSpPr>
        <p:spPr>
          <a:xfrm>
            <a:off x="41148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E5C6D7-63E6-87B3-53CE-BD12297C1903}"/>
              </a:ext>
            </a:extLst>
          </p:cNvPr>
          <p:cNvSpPr>
            <a:spLocks noGrp="1"/>
          </p:cNvSpPr>
          <p:nvPr>
            <p:ph type="body" idx="1"/>
          </p:nvPr>
        </p:nvSpPr>
        <p:spPr>
          <a:xfrm>
            <a:off x="41148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258463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Divider Slide Design - Map backgroun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70ADC38-2AD8-4507-EEEB-4D94A2DC8063}"/>
              </a:ext>
            </a:extLst>
          </p:cNvPr>
          <p:cNvSpPr>
            <a:spLocks noGrp="1"/>
          </p:cNvSpPr>
          <p:nvPr>
            <p:ph type="body" sz="quarter" idx="10" hasCustomPrompt="1"/>
          </p:nvPr>
        </p:nvSpPr>
        <p:spPr>
          <a:xfrm>
            <a:off x="963084" y="3001599"/>
            <a:ext cx="10515600" cy="1371600"/>
          </a:xfrm>
        </p:spPr>
        <p:txBody>
          <a:bodyPr anchor="b"/>
          <a:lstStyle>
            <a:lvl1pPr marL="0" indent="0">
              <a:buNone/>
              <a:defRPr sz="2400" b="1"/>
            </a:lvl1pPr>
            <a:lvl2pPr marL="457200" indent="0">
              <a:buNone/>
              <a:defRPr sz="2400"/>
            </a:lvl2pPr>
            <a:lvl3pPr marL="914400" indent="0">
              <a:buNone/>
              <a:defRPr sz="2400"/>
            </a:lvl3pPr>
          </a:lstStyle>
          <a:p>
            <a:pPr lvl="0"/>
            <a:r>
              <a:rPr lang="en-US"/>
              <a:t>Click to edit Presentation Title style</a:t>
            </a:r>
          </a:p>
        </p:txBody>
      </p:sp>
      <p:sp>
        <p:nvSpPr>
          <p:cNvPr id="8" name="Text Placeholder 7">
            <a:extLst>
              <a:ext uri="{FF2B5EF4-FFF2-40B4-BE49-F238E27FC236}">
                <a16:creationId xmlns:a16="http://schemas.microsoft.com/office/drawing/2014/main" id="{D952B796-DBE1-F238-122F-4BB30B2209B2}"/>
              </a:ext>
            </a:extLst>
          </p:cNvPr>
          <p:cNvSpPr>
            <a:spLocks noGrp="1"/>
          </p:cNvSpPr>
          <p:nvPr>
            <p:ph type="body" sz="quarter" idx="11" hasCustomPrompt="1"/>
          </p:nvPr>
        </p:nvSpPr>
        <p:spPr>
          <a:xfrm>
            <a:off x="963084" y="4442493"/>
            <a:ext cx="10515600" cy="1371600"/>
          </a:xfrm>
        </p:spPr>
        <p:txBody>
          <a:bodyPr/>
          <a:lstStyle>
            <a:lvl1pPr marL="0" indent="0">
              <a:buNone/>
              <a:defRPr kumimoji="0" lang="en-US" sz="4000" b="1" i="0" u="none" strike="noStrike" kern="1200" cap="none" spc="0" normalizeH="0" baseline="0" dirty="0">
                <a:ln>
                  <a:noFill/>
                </a:ln>
                <a:solidFill>
                  <a:srgbClr val="4EA72E"/>
                </a:solidFill>
                <a:effectLst/>
                <a:uLnTx/>
                <a:uFillTx/>
                <a:latin typeface="Calibri"/>
                <a:ea typeface="+mj-ea"/>
                <a:cs typeface="Calibri"/>
              </a:defRPr>
            </a:lvl1pPr>
          </a:lstStyle>
          <a:p>
            <a:pPr lvl="0"/>
            <a:r>
              <a:rPr lang="en-US"/>
              <a:t>Click to edit Section Divider Slide style</a:t>
            </a:r>
          </a:p>
        </p:txBody>
      </p:sp>
    </p:spTree>
    <p:extLst>
      <p:ext uri="{BB962C8B-B14F-4D97-AF65-F5344CB8AC3E}">
        <p14:creationId xmlns:p14="http://schemas.microsoft.com/office/powerpoint/2010/main" val="2776978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1" name="Google Shape;41;p7"/>
          <p:cNvPicPr preferRelativeResize="0"/>
          <p:nvPr/>
        </p:nvPicPr>
        <p:blipFill rotWithShape="1">
          <a:blip r:embed="rId2">
            <a:alphaModFix/>
          </a:blip>
          <a:srcRect/>
          <a:stretch/>
        </p:blipFill>
        <p:spPr>
          <a:xfrm>
            <a:off x="323802" y="140825"/>
            <a:ext cx="3166744" cy="844000"/>
          </a:xfrm>
          <a:prstGeom prst="rect">
            <a:avLst/>
          </a:prstGeom>
          <a:noFill/>
          <a:ln>
            <a:noFill/>
          </a:ln>
        </p:spPr>
      </p:pic>
      <p:grpSp>
        <p:nvGrpSpPr>
          <p:cNvPr id="42" name="Google Shape;42;p7"/>
          <p:cNvGrpSpPr/>
          <p:nvPr/>
        </p:nvGrpSpPr>
        <p:grpSpPr>
          <a:xfrm rot="5400000">
            <a:off x="10293719" y="-923542"/>
            <a:ext cx="1014984" cy="2862072"/>
            <a:chOff x="-1" y="-38100"/>
            <a:chExt cx="491786" cy="2747433"/>
          </a:xfrm>
        </p:grpSpPr>
        <p:sp>
          <p:nvSpPr>
            <p:cNvPr id="43" name="Google Shape;43;p7"/>
            <p:cNvSpPr/>
            <p:nvPr/>
          </p:nvSpPr>
          <p:spPr>
            <a:xfrm>
              <a:off x="-1" y="-19049"/>
              <a:ext cx="491785" cy="2709333"/>
            </a:xfrm>
            <a:custGeom>
              <a:avLst/>
              <a:gdLst/>
              <a:ahLst/>
              <a:cxnLst/>
              <a:rect l="l" t="t" r="r" b="b"/>
              <a:pathLst>
                <a:path w="491785" h="2709333" extrusionOk="0">
                  <a:moveTo>
                    <a:pt x="0" y="0"/>
                  </a:moveTo>
                  <a:lnTo>
                    <a:pt x="491785" y="0"/>
                  </a:lnTo>
                  <a:lnTo>
                    <a:pt x="491785" y="2709333"/>
                  </a:lnTo>
                  <a:lnTo>
                    <a:pt x="0" y="2709333"/>
                  </a:lnTo>
                  <a:close/>
                </a:path>
              </a:pathLst>
            </a:custGeom>
            <a:solidFill>
              <a:srgbClr val="C4113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 name="Google Shape;44;p7"/>
            <p:cNvSpPr txBox="1"/>
            <p:nvPr/>
          </p:nvSpPr>
          <p:spPr>
            <a:xfrm>
              <a:off x="0" y="-38100"/>
              <a:ext cx="491785" cy="274743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5" name="Google Shape;45;p7"/>
          <p:cNvGrpSpPr/>
          <p:nvPr/>
        </p:nvGrpSpPr>
        <p:grpSpPr>
          <a:xfrm rot="5400000">
            <a:off x="7638836" y="-943664"/>
            <a:ext cx="1014984" cy="2902320"/>
            <a:chOff x="0" y="-38100"/>
            <a:chExt cx="491785" cy="2747433"/>
          </a:xfrm>
        </p:grpSpPr>
        <p:sp>
          <p:nvSpPr>
            <p:cNvPr id="46" name="Google Shape;46;p7"/>
            <p:cNvSpPr/>
            <p:nvPr/>
          </p:nvSpPr>
          <p:spPr>
            <a:xfrm>
              <a:off x="0" y="0"/>
              <a:ext cx="491785" cy="2709333"/>
            </a:xfrm>
            <a:custGeom>
              <a:avLst/>
              <a:gdLst/>
              <a:ahLst/>
              <a:cxnLst/>
              <a:rect l="l" t="t" r="r" b="b"/>
              <a:pathLst>
                <a:path w="491785" h="2709333" extrusionOk="0">
                  <a:moveTo>
                    <a:pt x="0" y="0"/>
                  </a:moveTo>
                  <a:lnTo>
                    <a:pt x="491785" y="0"/>
                  </a:lnTo>
                  <a:lnTo>
                    <a:pt x="491785" y="2709333"/>
                  </a:lnTo>
                  <a:lnTo>
                    <a:pt x="0" y="2709333"/>
                  </a:lnTo>
                  <a:close/>
                </a:path>
              </a:pathLst>
            </a:cu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 name="Google Shape;47;p7"/>
            <p:cNvSpPr txBox="1"/>
            <p:nvPr/>
          </p:nvSpPr>
          <p:spPr>
            <a:xfrm>
              <a:off x="0" y="-38100"/>
              <a:ext cx="491785" cy="2747433"/>
            </a:xfrm>
            <a:prstGeom prst="rect">
              <a:avLst/>
            </a:prstGeom>
            <a:solidFill>
              <a:srgbClr val="231F20"/>
            </a:solid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8" name="Google Shape;48;p7"/>
          <p:cNvGrpSpPr/>
          <p:nvPr/>
        </p:nvGrpSpPr>
        <p:grpSpPr>
          <a:xfrm rot="5400000">
            <a:off x="4754323" y="-944319"/>
            <a:ext cx="1014984" cy="2903629"/>
            <a:chOff x="0" y="-38100"/>
            <a:chExt cx="491785" cy="2747433"/>
          </a:xfrm>
        </p:grpSpPr>
        <p:sp>
          <p:nvSpPr>
            <p:cNvPr id="49" name="Google Shape;49;p7"/>
            <p:cNvSpPr/>
            <p:nvPr/>
          </p:nvSpPr>
          <p:spPr>
            <a:xfrm>
              <a:off x="0" y="0"/>
              <a:ext cx="491785" cy="2709333"/>
            </a:xfrm>
            <a:custGeom>
              <a:avLst/>
              <a:gdLst/>
              <a:ahLst/>
              <a:cxnLst/>
              <a:rect l="l" t="t" r="r" b="b"/>
              <a:pathLst>
                <a:path w="491785" h="2709333" extrusionOk="0">
                  <a:moveTo>
                    <a:pt x="0" y="0"/>
                  </a:moveTo>
                  <a:lnTo>
                    <a:pt x="491785" y="0"/>
                  </a:lnTo>
                  <a:lnTo>
                    <a:pt x="491785" y="2709333"/>
                  </a:lnTo>
                  <a:lnTo>
                    <a:pt x="0" y="2709333"/>
                  </a:lnTo>
                  <a:close/>
                </a:path>
              </a:pathLst>
            </a:custGeom>
            <a:solidFill>
              <a:srgbClr val="FEC2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50;p7"/>
            <p:cNvSpPr txBox="1"/>
            <p:nvPr/>
          </p:nvSpPr>
          <p:spPr>
            <a:xfrm>
              <a:off x="0" y="-38100"/>
              <a:ext cx="491785" cy="2747433"/>
            </a:xfrm>
            <a:prstGeom prst="rect">
              <a:avLst/>
            </a:prstGeom>
            <a:solidFill>
              <a:srgbClr val="FEC233"/>
            </a:solid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7814552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8"/>
          <p:cNvSpPr>
            <a:spLocks noGrp="1"/>
          </p:cNvSpPr>
          <p:nvPr>
            <p:ph type="pic" idx="2"/>
          </p:nvPr>
        </p:nvSpPr>
        <p:spPr>
          <a:xfrm>
            <a:off x="5183188" y="987425"/>
            <a:ext cx="6172200" cy="4873625"/>
          </a:xfrm>
          <a:prstGeom prst="rect">
            <a:avLst/>
          </a:prstGeom>
          <a:noFill/>
          <a:ln>
            <a:noFill/>
          </a:ln>
        </p:spPr>
      </p:sp>
      <p:sp>
        <p:nvSpPr>
          <p:cNvPr id="54" name="Google Shape;54;p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55" name="Google Shape;55;p8"/>
          <p:cNvPicPr preferRelativeResize="0"/>
          <p:nvPr/>
        </p:nvPicPr>
        <p:blipFill rotWithShape="1">
          <a:blip r:embed="rId2">
            <a:alphaModFix/>
          </a:blip>
          <a:srcRect/>
          <a:stretch/>
        </p:blipFill>
        <p:spPr>
          <a:xfrm>
            <a:off x="323802" y="140825"/>
            <a:ext cx="3166744" cy="844000"/>
          </a:xfrm>
          <a:prstGeom prst="rect">
            <a:avLst/>
          </a:prstGeom>
          <a:noFill/>
          <a:ln>
            <a:noFill/>
          </a:ln>
        </p:spPr>
      </p:pic>
      <p:grpSp>
        <p:nvGrpSpPr>
          <p:cNvPr id="56" name="Google Shape;56;p8"/>
          <p:cNvGrpSpPr/>
          <p:nvPr/>
        </p:nvGrpSpPr>
        <p:grpSpPr>
          <a:xfrm rot="5400000">
            <a:off x="10293719" y="-923542"/>
            <a:ext cx="1014984" cy="2862072"/>
            <a:chOff x="-1" y="-38100"/>
            <a:chExt cx="491786" cy="2747433"/>
          </a:xfrm>
        </p:grpSpPr>
        <p:sp>
          <p:nvSpPr>
            <p:cNvPr id="57" name="Google Shape;57;p8"/>
            <p:cNvSpPr/>
            <p:nvPr/>
          </p:nvSpPr>
          <p:spPr>
            <a:xfrm>
              <a:off x="-1" y="-19049"/>
              <a:ext cx="491785" cy="2709333"/>
            </a:xfrm>
            <a:custGeom>
              <a:avLst/>
              <a:gdLst/>
              <a:ahLst/>
              <a:cxnLst/>
              <a:rect l="l" t="t" r="r" b="b"/>
              <a:pathLst>
                <a:path w="491785" h="2709333" extrusionOk="0">
                  <a:moveTo>
                    <a:pt x="0" y="0"/>
                  </a:moveTo>
                  <a:lnTo>
                    <a:pt x="491785" y="0"/>
                  </a:lnTo>
                  <a:lnTo>
                    <a:pt x="491785" y="2709333"/>
                  </a:lnTo>
                  <a:lnTo>
                    <a:pt x="0" y="2709333"/>
                  </a:lnTo>
                  <a:close/>
                </a:path>
              </a:pathLst>
            </a:custGeom>
            <a:solidFill>
              <a:srgbClr val="C4113C"/>
            </a:solidFill>
            <a:ln>
              <a:noFill/>
            </a:ln>
          </p:spPr>
        </p:sp>
        <p:sp>
          <p:nvSpPr>
            <p:cNvPr id="58" name="Google Shape;58;p8"/>
            <p:cNvSpPr txBox="1"/>
            <p:nvPr/>
          </p:nvSpPr>
          <p:spPr>
            <a:xfrm>
              <a:off x="0" y="-38100"/>
              <a:ext cx="491785" cy="274743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9" name="Google Shape;59;p8"/>
          <p:cNvGrpSpPr/>
          <p:nvPr/>
        </p:nvGrpSpPr>
        <p:grpSpPr>
          <a:xfrm rot="5400000">
            <a:off x="7638836" y="-943664"/>
            <a:ext cx="1014984" cy="2902320"/>
            <a:chOff x="0" y="-38100"/>
            <a:chExt cx="491785" cy="2747433"/>
          </a:xfrm>
        </p:grpSpPr>
        <p:sp>
          <p:nvSpPr>
            <p:cNvPr id="60" name="Google Shape;60;p8"/>
            <p:cNvSpPr/>
            <p:nvPr/>
          </p:nvSpPr>
          <p:spPr>
            <a:xfrm>
              <a:off x="0" y="0"/>
              <a:ext cx="491785" cy="2709333"/>
            </a:xfrm>
            <a:custGeom>
              <a:avLst/>
              <a:gdLst/>
              <a:ahLst/>
              <a:cxnLst/>
              <a:rect l="l" t="t" r="r" b="b"/>
              <a:pathLst>
                <a:path w="491785" h="2709333" extrusionOk="0">
                  <a:moveTo>
                    <a:pt x="0" y="0"/>
                  </a:moveTo>
                  <a:lnTo>
                    <a:pt x="491785" y="0"/>
                  </a:lnTo>
                  <a:lnTo>
                    <a:pt x="491785" y="2709333"/>
                  </a:lnTo>
                  <a:lnTo>
                    <a:pt x="0" y="2709333"/>
                  </a:lnTo>
                  <a:close/>
                </a:path>
              </a:pathLst>
            </a:custGeom>
            <a:solidFill>
              <a:srgbClr val="231F20"/>
            </a:solidFill>
            <a:ln>
              <a:noFill/>
            </a:ln>
          </p:spPr>
        </p:sp>
        <p:sp>
          <p:nvSpPr>
            <p:cNvPr id="61" name="Google Shape;61;p8"/>
            <p:cNvSpPr txBox="1"/>
            <p:nvPr/>
          </p:nvSpPr>
          <p:spPr>
            <a:xfrm>
              <a:off x="0" y="-38100"/>
              <a:ext cx="491785" cy="2747433"/>
            </a:xfrm>
            <a:prstGeom prst="rect">
              <a:avLst/>
            </a:prstGeom>
            <a:solidFill>
              <a:srgbClr val="231F20"/>
            </a:solid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2" name="Google Shape;62;p8"/>
          <p:cNvGrpSpPr/>
          <p:nvPr/>
        </p:nvGrpSpPr>
        <p:grpSpPr>
          <a:xfrm rot="5400000">
            <a:off x="4754323" y="-944319"/>
            <a:ext cx="1014984" cy="2903629"/>
            <a:chOff x="0" y="-38100"/>
            <a:chExt cx="491785" cy="2747433"/>
          </a:xfrm>
        </p:grpSpPr>
        <p:sp>
          <p:nvSpPr>
            <p:cNvPr id="63" name="Google Shape;63;p8"/>
            <p:cNvSpPr/>
            <p:nvPr/>
          </p:nvSpPr>
          <p:spPr>
            <a:xfrm>
              <a:off x="0" y="0"/>
              <a:ext cx="491785" cy="2709333"/>
            </a:xfrm>
            <a:custGeom>
              <a:avLst/>
              <a:gdLst/>
              <a:ahLst/>
              <a:cxnLst/>
              <a:rect l="l" t="t" r="r" b="b"/>
              <a:pathLst>
                <a:path w="491785" h="2709333" extrusionOk="0">
                  <a:moveTo>
                    <a:pt x="0" y="0"/>
                  </a:moveTo>
                  <a:lnTo>
                    <a:pt x="491785" y="0"/>
                  </a:lnTo>
                  <a:lnTo>
                    <a:pt x="491785" y="2709333"/>
                  </a:lnTo>
                  <a:lnTo>
                    <a:pt x="0" y="2709333"/>
                  </a:lnTo>
                  <a:close/>
                </a:path>
              </a:pathLst>
            </a:custGeom>
            <a:solidFill>
              <a:srgbClr val="FEC233"/>
            </a:solidFill>
            <a:ln>
              <a:noFill/>
            </a:ln>
          </p:spPr>
        </p:sp>
        <p:sp>
          <p:nvSpPr>
            <p:cNvPr id="64" name="Google Shape;64;p8"/>
            <p:cNvSpPr txBox="1"/>
            <p:nvPr/>
          </p:nvSpPr>
          <p:spPr>
            <a:xfrm>
              <a:off x="0" y="-38100"/>
              <a:ext cx="491785" cy="2747433"/>
            </a:xfrm>
            <a:prstGeom prst="rect">
              <a:avLst/>
            </a:prstGeom>
            <a:solidFill>
              <a:srgbClr val="FEC233"/>
            </a:solid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0032378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pic>
        <p:nvPicPr>
          <p:cNvPr id="66" name="Google Shape;66;p9" descr="Graduating class  Graduation Stock Photo"/>
          <p:cNvPicPr preferRelativeResize="0"/>
          <p:nvPr/>
        </p:nvPicPr>
        <p:blipFill rotWithShape="1">
          <a:blip r:embed="rId2">
            <a:alphaModFix/>
          </a:blip>
          <a:srcRect r="38659" b="40555"/>
          <a:stretch/>
        </p:blipFill>
        <p:spPr>
          <a:xfrm>
            <a:off x="9163770" y="118314"/>
            <a:ext cx="2713905" cy="1746504"/>
          </a:xfrm>
          <a:prstGeom prst="rect">
            <a:avLst/>
          </a:prstGeom>
          <a:noFill/>
          <a:ln>
            <a:noFill/>
          </a:ln>
        </p:spPr>
      </p:pic>
      <p:pic>
        <p:nvPicPr>
          <p:cNvPr id="67" name="Google Shape;67;p9"/>
          <p:cNvPicPr preferRelativeResize="0"/>
          <p:nvPr/>
        </p:nvPicPr>
        <p:blipFill rotWithShape="1">
          <a:blip r:embed="rId3">
            <a:alphaModFix/>
          </a:blip>
          <a:srcRect/>
          <a:stretch/>
        </p:blipFill>
        <p:spPr>
          <a:xfrm>
            <a:off x="6214177" y="109169"/>
            <a:ext cx="2619756" cy="1746504"/>
          </a:xfrm>
          <a:prstGeom prst="rect">
            <a:avLst/>
          </a:prstGeom>
          <a:noFill/>
          <a:ln>
            <a:noFill/>
          </a:ln>
        </p:spPr>
      </p:pic>
      <p:pic>
        <p:nvPicPr>
          <p:cNvPr id="68" name="Google Shape;68;p9" descr="https://img.freepik.com/free-photo/close-up-education-economy-objects_23-2149113543.jpg?uid=R204089742&amp;ga=GA1.1.983459284.1749749162&amp;semt=ais_hybrid&amp;w=740"/>
          <p:cNvPicPr preferRelativeResize="0"/>
          <p:nvPr/>
        </p:nvPicPr>
        <p:blipFill rotWithShape="1">
          <a:blip r:embed="rId4">
            <a:alphaModFix/>
          </a:blip>
          <a:srcRect/>
          <a:stretch/>
        </p:blipFill>
        <p:spPr>
          <a:xfrm>
            <a:off x="3279992" y="109169"/>
            <a:ext cx="2616218" cy="1746504"/>
          </a:xfrm>
          <a:prstGeom prst="rect">
            <a:avLst/>
          </a:prstGeom>
          <a:noFill/>
          <a:ln>
            <a:noFill/>
          </a:ln>
        </p:spPr>
      </p:pic>
      <p:pic>
        <p:nvPicPr>
          <p:cNvPr id="69" name="Google Shape;69;p9"/>
          <p:cNvPicPr preferRelativeResize="0"/>
          <p:nvPr/>
        </p:nvPicPr>
        <p:blipFill rotWithShape="1">
          <a:blip r:embed="rId5">
            <a:alphaModFix/>
          </a:blip>
          <a:srcRect/>
          <a:stretch/>
        </p:blipFill>
        <p:spPr>
          <a:xfrm>
            <a:off x="314325" y="109169"/>
            <a:ext cx="2632292" cy="1746504"/>
          </a:xfrm>
          <a:prstGeom prst="rect">
            <a:avLst/>
          </a:prstGeom>
          <a:noFill/>
          <a:ln>
            <a:noFill/>
          </a:ln>
        </p:spPr>
      </p:pic>
      <p:cxnSp>
        <p:nvCxnSpPr>
          <p:cNvPr id="70" name="Google Shape;70;p9"/>
          <p:cNvCxnSpPr/>
          <p:nvPr/>
        </p:nvCxnSpPr>
        <p:spPr>
          <a:xfrm>
            <a:off x="0" y="1860245"/>
            <a:ext cx="12192000" cy="0"/>
          </a:xfrm>
          <a:prstGeom prst="straightConnector1">
            <a:avLst/>
          </a:prstGeom>
          <a:noFill/>
          <a:ln w="57150" cap="flat" cmpd="sng">
            <a:solidFill>
              <a:srgbClr val="C40E3E"/>
            </a:solidFill>
            <a:prstDash val="solid"/>
            <a:miter lim="8000"/>
            <a:headEnd type="none" w="sm" len="sm"/>
            <a:tailEnd type="none" w="sm" len="sm"/>
          </a:ln>
        </p:spPr>
      </p:cxnSp>
      <p:pic>
        <p:nvPicPr>
          <p:cNvPr id="71" name="Google Shape;71;p9"/>
          <p:cNvPicPr preferRelativeResize="0"/>
          <p:nvPr/>
        </p:nvPicPr>
        <p:blipFill rotWithShape="1">
          <a:blip r:embed="rId6">
            <a:alphaModFix/>
          </a:blip>
          <a:srcRect/>
          <a:stretch/>
        </p:blipFill>
        <p:spPr>
          <a:xfrm>
            <a:off x="4545504" y="2557406"/>
            <a:ext cx="3090146" cy="2476746"/>
          </a:xfrm>
          <a:prstGeom prst="rect">
            <a:avLst/>
          </a:prstGeom>
          <a:noFill/>
          <a:ln>
            <a:noFill/>
          </a:ln>
        </p:spPr>
      </p:pic>
      <p:sp>
        <p:nvSpPr>
          <p:cNvPr id="72" name="Google Shape;72;p9"/>
          <p:cNvSpPr txBox="1"/>
          <p:nvPr/>
        </p:nvSpPr>
        <p:spPr>
          <a:xfrm>
            <a:off x="4099852" y="5305425"/>
            <a:ext cx="398145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dk1"/>
                </a:solidFill>
                <a:latin typeface="Century Gothic"/>
                <a:ea typeface="Century Gothic"/>
                <a:cs typeface="Century Gothic"/>
                <a:sym typeface="Century Gothic"/>
              </a:rPr>
              <a:t>mhec.maryland.gov</a:t>
            </a:r>
            <a:endParaRPr/>
          </a:p>
        </p:txBody>
      </p:sp>
    </p:spTree>
    <p:extLst>
      <p:ext uri="{BB962C8B-B14F-4D97-AF65-F5344CB8AC3E}">
        <p14:creationId xmlns:p14="http://schemas.microsoft.com/office/powerpoint/2010/main" val="6527962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10"/>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10"/>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651071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1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6" name="Google Shape;16;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305889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
        <p:cNvGrpSpPr/>
        <p:nvPr/>
      </p:nvGrpSpPr>
      <p:grpSpPr>
        <a:xfrm>
          <a:off x="0" y="0"/>
          <a:ext cx="0" cy="0"/>
          <a:chOff x="0" y="0"/>
          <a:chExt cx="0" cy="0"/>
        </a:xfrm>
      </p:grpSpPr>
      <p:sp>
        <p:nvSpPr>
          <p:cNvPr id="18" name="Google Shape;18;p1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12"/>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0" name="Google Shape;20;p12"/>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1" name="Google Shape;21;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85974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533643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14"/>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27" name="Google Shape;27;p14"/>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8" name="Google Shape;28;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80939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1" name="Google Shape;31;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250295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1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 name="Google Shape;34;p16"/>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5" name="Google Shape;35;p16"/>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6" name="Google Shape;36;p16"/>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37" name="Google Shape;37;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55064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Text Slide -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8E8FF-B77E-6A94-84C8-E33B8FE39138}"/>
              </a:ext>
            </a:extLst>
          </p:cNvPr>
          <p:cNvSpPr>
            <a:spLocks noGrp="1"/>
          </p:cNvSpPr>
          <p:nvPr>
            <p:ph type="title" hasCustomPrompt="1"/>
          </p:nvPr>
        </p:nvSpPr>
        <p:spPr/>
        <p:txBody>
          <a:bodyPr/>
          <a:lstStyle>
            <a:lvl1pPr>
              <a:defRPr/>
            </a:lvl1pPr>
          </a:lstStyle>
          <a:p>
            <a:r>
              <a:rPr lang="en-US"/>
              <a:t>Click to edit Full Text title style</a:t>
            </a:r>
          </a:p>
        </p:txBody>
      </p:sp>
      <p:sp>
        <p:nvSpPr>
          <p:cNvPr id="4" name="Text Placeholder 3">
            <a:extLst>
              <a:ext uri="{FF2B5EF4-FFF2-40B4-BE49-F238E27FC236}">
                <a16:creationId xmlns:a16="http://schemas.microsoft.com/office/drawing/2014/main" id="{D29C7C40-72EC-72A1-B950-A94FA8198FD8}"/>
              </a:ext>
            </a:extLst>
          </p:cNvPr>
          <p:cNvSpPr>
            <a:spLocks noGrp="1"/>
          </p:cNvSpPr>
          <p:nvPr>
            <p:ph type="body" sz="quarter" idx="10" hasCustomPrompt="1"/>
          </p:nvPr>
        </p:nvSpPr>
        <p:spPr>
          <a:xfrm>
            <a:off x="411163" y="1097280"/>
            <a:ext cx="10515600" cy="4572000"/>
          </a:xfrm>
        </p:spPr>
        <p:txBody>
          <a:bodyPr/>
          <a:lstStyle>
            <a:lvl1pPr marL="0" indent="0">
              <a:buFont typeface="Wingdings 3" panose="05040102010807070707" pitchFamily="18" charset="2"/>
              <a:buNone/>
              <a:defRPr/>
            </a:lvl1pPr>
            <a:lvl2pPr marL="457200" indent="0">
              <a:buClr>
                <a:schemeClr val="tx2">
                  <a:lumMod val="50000"/>
                  <a:lumOff val="50000"/>
                </a:schemeClr>
              </a:buClr>
              <a:buFont typeface="Wingdings 2" panose="05020102010507070707" pitchFamily="18" charset="2"/>
              <a:buNone/>
              <a:defRPr/>
            </a:lvl2pPr>
            <a:lvl3pPr marL="914400" indent="0">
              <a:buClr>
                <a:srgbClr val="C8122C"/>
              </a:buClr>
              <a:buFont typeface="Wingdings 2" panose="05020102010507070707" pitchFamily="18" charset="2"/>
              <a:buNone/>
              <a:defRPr/>
            </a:lvl3pPr>
            <a:lvl4pPr marL="1371600" indent="0">
              <a:buClr>
                <a:srgbClr val="FFC838"/>
              </a:buClr>
              <a:buFont typeface="Wingdings 2" panose="05020102010507070707" pitchFamily="18" charset="2"/>
              <a:buNone/>
              <a:defRPr/>
            </a:lvl4pPr>
          </a:lstStyle>
          <a:p>
            <a:pPr lvl="0"/>
            <a:r>
              <a:rPr lang="en-US"/>
              <a:t>Click to edit Full text styles</a:t>
            </a:r>
          </a:p>
        </p:txBody>
      </p:sp>
    </p:spTree>
    <p:extLst>
      <p:ext uri="{BB962C8B-B14F-4D97-AF65-F5344CB8AC3E}">
        <p14:creationId xmlns:p14="http://schemas.microsoft.com/office/powerpoint/2010/main" val="42684041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7"/>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stStyle>
          <a:p>
            <a:endParaRPr/>
          </a:p>
        </p:txBody>
      </p:sp>
      <p:sp>
        <p:nvSpPr>
          <p:cNvPr id="40" name="Google Shape;40;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058507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8"/>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3" name="Google Shape;43;p18"/>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44" name="Google Shape;44;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811263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572464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
        <p:cNvGrpSpPr/>
        <p:nvPr/>
      </p:nvGrpSpPr>
      <p:grpSpPr>
        <a:xfrm>
          <a:off x="0" y="0"/>
          <a:ext cx="0" cy="0"/>
          <a:chOff x="0" y="0"/>
          <a:chExt cx="0" cy="0"/>
        </a:xfrm>
      </p:grpSpPr>
      <p:sp>
        <p:nvSpPr>
          <p:cNvPr id="48" name="Google Shape;48;p20"/>
          <p:cNvSpPr txBox="1">
            <a:spLocks noGrp="1"/>
          </p:cNvSpPr>
          <p:nvPr>
            <p:ph type="title"/>
          </p:nvPr>
        </p:nvSpPr>
        <p:spPr>
          <a:xfrm>
            <a:off x="609600" y="274637"/>
            <a:ext cx="10972800" cy="11432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SzPts val="1100"/>
              <a:buNone/>
              <a:defRPr sz="1467"/>
            </a:lvl1pPr>
            <a:lvl2pPr lvl="1" algn="ctr">
              <a:lnSpc>
                <a:spcPct val="100000"/>
              </a:lnSpc>
              <a:spcBef>
                <a:spcPts val="0"/>
              </a:spcBef>
              <a:spcAft>
                <a:spcPts val="0"/>
              </a:spcAft>
              <a:buSzPts val="1100"/>
              <a:buNone/>
              <a:defRPr sz="1467"/>
            </a:lvl2pPr>
            <a:lvl3pPr lvl="2" algn="ctr">
              <a:lnSpc>
                <a:spcPct val="100000"/>
              </a:lnSpc>
              <a:spcBef>
                <a:spcPts val="0"/>
              </a:spcBef>
              <a:spcAft>
                <a:spcPts val="0"/>
              </a:spcAft>
              <a:buSzPts val="1100"/>
              <a:buNone/>
              <a:defRPr sz="1467"/>
            </a:lvl3pPr>
            <a:lvl4pPr lvl="3" algn="ctr">
              <a:lnSpc>
                <a:spcPct val="100000"/>
              </a:lnSpc>
              <a:spcBef>
                <a:spcPts val="0"/>
              </a:spcBef>
              <a:spcAft>
                <a:spcPts val="0"/>
              </a:spcAft>
              <a:buSzPts val="1100"/>
              <a:buNone/>
              <a:defRPr sz="1467"/>
            </a:lvl4pPr>
            <a:lvl5pPr lvl="4" algn="ctr">
              <a:lnSpc>
                <a:spcPct val="100000"/>
              </a:lnSpc>
              <a:spcBef>
                <a:spcPts val="0"/>
              </a:spcBef>
              <a:spcAft>
                <a:spcPts val="0"/>
              </a:spcAft>
              <a:buSzPts val="1100"/>
              <a:buNone/>
              <a:defRPr sz="1467"/>
            </a:lvl5pPr>
            <a:lvl6pPr lvl="5" algn="ctr">
              <a:lnSpc>
                <a:spcPct val="100000"/>
              </a:lnSpc>
              <a:spcBef>
                <a:spcPts val="0"/>
              </a:spcBef>
              <a:spcAft>
                <a:spcPts val="0"/>
              </a:spcAft>
              <a:buSzPts val="1100"/>
              <a:buNone/>
              <a:defRPr sz="1467"/>
            </a:lvl6pPr>
            <a:lvl7pPr lvl="6" algn="ctr">
              <a:lnSpc>
                <a:spcPct val="100000"/>
              </a:lnSpc>
              <a:spcBef>
                <a:spcPts val="0"/>
              </a:spcBef>
              <a:spcAft>
                <a:spcPts val="0"/>
              </a:spcAft>
              <a:buSzPts val="1100"/>
              <a:buNone/>
              <a:defRPr sz="1467"/>
            </a:lvl7pPr>
            <a:lvl8pPr lvl="7" algn="ctr">
              <a:lnSpc>
                <a:spcPct val="100000"/>
              </a:lnSpc>
              <a:spcBef>
                <a:spcPts val="0"/>
              </a:spcBef>
              <a:spcAft>
                <a:spcPts val="0"/>
              </a:spcAft>
              <a:buSzPts val="1100"/>
              <a:buNone/>
              <a:defRPr sz="1467"/>
            </a:lvl8pPr>
            <a:lvl9pPr lvl="8" algn="ctr">
              <a:lnSpc>
                <a:spcPct val="100000"/>
              </a:lnSpc>
              <a:spcBef>
                <a:spcPts val="0"/>
              </a:spcBef>
              <a:spcAft>
                <a:spcPts val="0"/>
              </a:spcAft>
              <a:buSzPts val="1100"/>
              <a:buNone/>
              <a:defRPr sz="1467"/>
            </a:lvl9pPr>
          </a:lstStyle>
          <a:p>
            <a:endParaRPr/>
          </a:p>
        </p:txBody>
      </p:sp>
      <p:sp>
        <p:nvSpPr>
          <p:cNvPr id="49" name="Google Shape;49;p20"/>
          <p:cNvSpPr txBox="1">
            <a:spLocks noGrp="1"/>
          </p:cNvSpPr>
          <p:nvPr>
            <p:ph type="body" idx="1"/>
          </p:nvPr>
        </p:nvSpPr>
        <p:spPr>
          <a:xfrm>
            <a:off x="609600" y="1600201"/>
            <a:ext cx="10972800" cy="4526000"/>
          </a:xfrm>
          <a:prstGeom prst="rect">
            <a:avLst/>
          </a:prstGeom>
          <a:noFill/>
          <a:ln>
            <a:noFill/>
          </a:ln>
        </p:spPr>
        <p:txBody>
          <a:bodyPr spcFirstLastPara="1" wrap="square" lIns="68575" tIns="34275" rIns="68575" bIns="34275" anchor="t" anchorCtr="0">
            <a:normAutofit/>
          </a:bodyPr>
          <a:lstStyle>
            <a:lvl1pPr marL="609585" lvl="0" indent="-423323" algn="l">
              <a:lnSpc>
                <a:spcPct val="115000"/>
              </a:lnSpc>
              <a:spcBef>
                <a:spcPts val="400"/>
              </a:spcBef>
              <a:spcAft>
                <a:spcPts val="0"/>
              </a:spcAft>
              <a:buClr>
                <a:schemeClr val="dk1"/>
              </a:buClr>
              <a:buSzPts val="1400"/>
              <a:buChar char="●"/>
              <a:defRPr sz="1467"/>
            </a:lvl1pPr>
            <a:lvl2pPr marL="1219170" lvl="1" indent="-423323" algn="l">
              <a:lnSpc>
                <a:spcPct val="115000"/>
              </a:lnSpc>
              <a:spcBef>
                <a:spcPts val="400"/>
              </a:spcBef>
              <a:spcAft>
                <a:spcPts val="0"/>
              </a:spcAft>
              <a:buClr>
                <a:schemeClr val="dk1"/>
              </a:buClr>
              <a:buSzPts val="1400"/>
              <a:buChar char="○"/>
              <a:defRPr sz="1467"/>
            </a:lvl2pPr>
            <a:lvl3pPr marL="1828754" lvl="2" indent="-423323" algn="l">
              <a:lnSpc>
                <a:spcPct val="115000"/>
              </a:lnSpc>
              <a:spcBef>
                <a:spcPts val="400"/>
              </a:spcBef>
              <a:spcAft>
                <a:spcPts val="0"/>
              </a:spcAft>
              <a:buClr>
                <a:schemeClr val="dk1"/>
              </a:buClr>
              <a:buSzPts val="1400"/>
              <a:buChar char="■"/>
              <a:defRPr sz="1467"/>
            </a:lvl3pPr>
            <a:lvl4pPr marL="2438339" lvl="3" indent="-423323" algn="l">
              <a:lnSpc>
                <a:spcPct val="115000"/>
              </a:lnSpc>
              <a:spcBef>
                <a:spcPts val="400"/>
              </a:spcBef>
              <a:spcAft>
                <a:spcPts val="0"/>
              </a:spcAft>
              <a:buClr>
                <a:schemeClr val="dk1"/>
              </a:buClr>
              <a:buSzPts val="1400"/>
              <a:buChar char="●"/>
              <a:defRPr sz="1467"/>
            </a:lvl4pPr>
            <a:lvl5pPr marL="3047924" lvl="4" indent="-423323" algn="l">
              <a:lnSpc>
                <a:spcPct val="115000"/>
              </a:lnSpc>
              <a:spcBef>
                <a:spcPts val="400"/>
              </a:spcBef>
              <a:spcAft>
                <a:spcPts val="0"/>
              </a:spcAft>
              <a:buClr>
                <a:schemeClr val="dk1"/>
              </a:buClr>
              <a:buSzPts val="1400"/>
              <a:buChar char="○"/>
              <a:defRPr sz="1467"/>
            </a:lvl5pPr>
            <a:lvl6pPr marL="3657509" lvl="5" indent="-423323" algn="l">
              <a:lnSpc>
                <a:spcPct val="115000"/>
              </a:lnSpc>
              <a:spcBef>
                <a:spcPts val="400"/>
              </a:spcBef>
              <a:spcAft>
                <a:spcPts val="0"/>
              </a:spcAft>
              <a:buClr>
                <a:schemeClr val="dk1"/>
              </a:buClr>
              <a:buSzPts val="1400"/>
              <a:buChar char="■"/>
              <a:defRPr sz="1467"/>
            </a:lvl6pPr>
            <a:lvl7pPr marL="4267093" lvl="6" indent="-423323" algn="l">
              <a:lnSpc>
                <a:spcPct val="115000"/>
              </a:lnSpc>
              <a:spcBef>
                <a:spcPts val="400"/>
              </a:spcBef>
              <a:spcAft>
                <a:spcPts val="0"/>
              </a:spcAft>
              <a:buClr>
                <a:schemeClr val="dk1"/>
              </a:buClr>
              <a:buSzPts val="1400"/>
              <a:buChar char="●"/>
              <a:defRPr sz="1467"/>
            </a:lvl7pPr>
            <a:lvl8pPr marL="4876678" lvl="7" indent="-423323" algn="l">
              <a:lnSpc>
                <a:spcPct val="115000"/>
              </a:lnSpc>
              <a:spcBef>
                <a:spcPts val="400"/>
              </a:spcBef>
              <a:spcAft>
                <a:spcPts val="0"/>
              </a:spcAft>
              <a:buClr>
                <a:schemeClr val="dk1"/>
              </a:buClr>
              <a:buSzPts val="1400"/>
              <a:buChar char="○"/>
              <a:defRPr sz="1467"/>
            </a:lvl8pPr>
            <a:lvl9pPr marL="5486263" lvl="8" indent="-423323" algn="l">
              <a:lnSpc>
                <a:spcPct val="115000"/>
              </a:lnSpc>
              <a:spcBef>
                <a:spcPts val="400"/>
              </a:spcBef>
              <a:spcAft>
                <a:spcPts val="0"/>
              </a:spcAft>
              <a:buClr>
                <a:schemeClr val="dk1"/>
              </a:buClr>
              <a:buSzPts val="1400"/>
              <a:buChar char="■"/>
              <a:defRPr sz="1467"/>
            </a:lvl9pPr>
          </a:lstStyle>
          <a:p>
            <a:endParaRPr/>
          </a:p>
        </p:txBody>
      </p:sp>
      <p:sp>
        <p:nvSpPr>
          <p:cNvPr id="50" name="Google Shape;50;p20"/>
          <p:cNvSpPr txBox="1">
            <a:spLocks noGrp="1"/>
          </p:cNvSpPr>
          <p:nvPr>
            <p:ph type="dt" idx="10"/>
          </p:nvPr>
        </p:nvSpPr>
        <p:spPr>
          <a:xfrm>
            <a:off x="609600" y="6245225"/>
            <a:ext cx="2844800" cy="4764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51" name="Google Shape;51;p20"/>
          <p:cNvSpPr txBox="1">
            <a:spLocks noGrp="1"/>
          </p:cNvSpPr>
          <p:nvPr>
            <p:ph type="ftr" idx="11"/>
          </p:nvPr>
        </p:nvSpPr>
        <p:spPr>
          <a:xfrm>
            <a:off x="4165600" y="6245225"/>
            <a:ext cx="3860800" cy="476400"/>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52" name="Google Shape;52;p20"/>
          <p:cNvSpPr txBox="1">
            <a:spLocks noGrp="1"/>
          </p:cNvSpPr>
          <p:nvPr>
            <p:ph type="sldNum" idx="12"/>
          </p:nvPr>
        </p:nvSpPr>
        <p:spPr>
          <a:xfrm>
            <a:off x="8737600" y="6245225"/>
            <a:ext cx="2844800" cy="476400"/>
          </a:xfrm>
          <a:prstGeom prst="rect">
            <a:avLst/>
          </a:prstGeom>
          <a:noFill/>
          <a:ln>
            <a:noFill/>
          </a:ln>
        </p:spPr>
        <p:txBody>
          <a:bodyPr spcFirstLastPara="1" wrap="square" lIns="68575" tIns="34275" rIns="68575" bIns="34275" anchor="t" anchorCtr="0">
            <a:normAutofit/>
          </a:bodyPr>
          <a:lstStyle>
            <a:lvl1pPr marL="0" marR="0" lvl="0"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093721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3"/>
        <p:cNvGrpSpPr/>
        <p:nvPr/>
      </p:nvGrpSpPr>
      <p:grpSpPr>
        <a:xfrm>
          <a:off x="0" y="0"/>
          <a:ext cx="0" cy="0"/>
          <a:chOff x="0" y="0"/>
          <a:chExt cx="0" cy="0"/>
        </a:xfrm>
      </p:grpSpPr>
      <p:sp>
        <p:nvSpPr>
          <p:cNvPr id="54" name="Google Shape;54;p21"/>
          <p:cNvSpPr txBox="1">
            <a:spLocks noGrp="1"/>
          </p:cNvSpPr>
          <p:nvPr>
            <p:ph type="title"/>
          </p:nvPr>
        </p:nvSpPr>
        <p:spPr>
          <a:xfrm>
            <a:off x="609600" y="274637"/>
            <a:ext cx="10972800" cy="11432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SzPts val="1100"/>
              <a:buNone/>
              <a:defRPr sz="1467"/>
            </a:lvl1pPr>
            <a:lvl2pPr lvl="1" algn="ctr">
              <a:lnSpc>
                <a:spcPct val="100000"/>
              </a:lnSpc>
              <a:spcBef>
                <a:spcPts val="0"/>
              </a:spcBef>
              <a:spcAft>
                <a:spcPts val="0"/>
              </a:spcAft>
              <a:buSzPts val="1100"/>
              <a:buNone/>
              <a:defRPr sz="1467"/>
            </a:lvl2pPr>
            <a:lvl3pPr lvl="2" algn="ctr">
              <a:lnSpc>
                <a:spcPct val="100000"/>
              </a:lnSpc>
              <a:spcBef>
                <a:spcPts val="0"/>
              </a:spcBef>
              <a:spcAft>
                <a:spcPts val="0"/>
              </a:spcAft>
              <a:buSzPts val="1100"/>
              <a:buNone/>
              <a:defRPr sz="1467"/>
            </a:lvl3pPr>
            <a:lvl4pPr lvl="3" algn="ctr">
              <a:lnSpc>
                <a:spcPct val="100000"/>
              </a:lnSpc>
              <a:spcBef>
                <a:spcPts val="0"/>
              </a:spcBef>
              <a:spcAft>
                <a:spcPts val="0"/>
              </a:spcAft>
              <a:buSzPts val="1100"/>
              <a:buNone/>
              <a:defRPr sz="1467"/>
            </a:lvl4pPr>
            <a:lvl5pPr lvl="4" algn="ctr">
              <a:lnSpc>
                <a:spcPct val="100000"/>
              </a:lnSpc>
              <a:spcBef>
                <a:spcPts val="0"/>
              </a:spcBef>
              <a:spcAft>
                <a:spcPts val="0"/>
              </a:spcAft>
              <a:buSzPts val="1100"/>
              <a:buNone/>
              <a:defRPr sz="1467"/>
            </a:lvl5pPr>
            <a:lvl6pPr lvl="5" algn="ctr">
              <a:lnSpc>
                <a:spcPct val="100000"/>
              </a:lnSpc>
              <a:spcBef>
                <a:spcPts val="0"/>
              </a:spcBef>
              <a:spcAft>
                <a:spcPts val="0"/>
              </a:spcAft>
              <a:buSzPts val="1100"/>
              <a:buNone/>
              <a:defRPr sz="1467"/>
            </a:lvl6pPr>
            <a:lvl7pPr lvl="6" algn="ctr">
              <a:lnSpc>
                <a:spcPct val="100000"/>
              </a:lnSpc>
              <a:spcBef>
                <a:spcPts val="0"/>
              </a:spcBef>
              <a:spcAft>
                <a:spcPts val="0"/>
              </a:spcAft>
              <a:buSzPts val="1100"/>
              <a:buNone/>
              <a:defRPr sz="1467"/>
            </a:lvl7pPr>
            <a:lvl8pPr lvl="7" algn="ctr">
              <a:lnSpc>
                <a:spcPct val="100000"/>
              </a:lnSpc>
              <a:spcBef>
                <a:spcPts val="0"/>
              </a:spcBef>
              <a:spcAft>
                <a:spcPts val="0"/>
              </a:spcAft>
              <a:buSzPts val="1100"/>
              <a:buNone/>
              <a:defRPr sz="1467"/>
            </a:lvl8pPr>
            <a:lvl9pPr lvl="8" algn="ctr">
              <a:lnSpc>
                <a:spcPct val="100000"/>
              </a:lnSpc>
              <a:spcBef>
                <a:spcPts val="0"/>
              </a:spcBef>
              <a:spcAft>
                <a:spcPts val="0"/>
              </a:spcAft>
              <a:buSzPts val="1100"/>
              <a:buNone/>
              <a:defRPr sz="1467"/>
            </a:lvl9pPr>
          </a:lstStyle>
          <a:p>
            <a:endParaRPr/>
          </a:p>
        </p:txBody>
      </p:sp>
      <p:sp>
        <p:nvSpPr>
          <p:cNvPr id="55" name="Google Shape;55;p21"/>
          <p:cNvSpPr txBox="1">
            <a:spLocks noGrp="1"/>
          </p:cNvSpPr>
          <p:nvPr>
            <p:ph type="body" idx="1"/>
          </p:nvPr>
        </p:nvSpPr>
        <p:spPr>
          <a:xfrm>
            <a:off x="609600" y="1600201"/>
            <a:ext cx="5384800" cy="4526000"/>
          </a:xfrm>
          <a:prstGeom prst="rect">
            <a:avLst/>
          </a:prstGeom>
          <a:noFill/>
          <a:ln>
            <a:noFill/>
          </a:ln>
        </p:spPr>
        <p:txBody>
          <a:bodyPr spcFirstLastPara="1" wrap="square" lIns="68575" tIns="34275" rIns="68575" bIns="34275" anchor="t" anchorCtr="0">
            <a:normAutofit/>
          </a:bodyPr>
          <a:lstStyle>
            <a:lvl1pPr marL="609585" lvl="0" indent="-482588" algn="l">
              <a:lnSpc>
                <a:spcPct val="115000"/>
              </a:lnSpc>
              <a:spcBef>
                <a:spcPts val="533"/>
              </a:spcBef>
              <a:spcAft>
                <a:spcPts val="0"/>
              </a:spcAft>
              <a:buClr>
                <a:schemeClr val="dk1"/>
              </a:buClr>
              <a:buSzPts val="2100"/>
              <a:buFont typeface="Arial"/>
              <a:buChar char="●"/>
              <a:defRPr sz="2800"/>
            </a:lvl1pPr>
            <a:lvl2pPr marL="1219170" lvl="1" indent="-457189" algn="l">
              <a:lnSpc>
                <a:spcPct val="115000"/>
              </a:lnSpc>
              <a:spcBef>
                <a:spcPts val="533"/>
              </a:spcBef>
              <a:spcAft>
                <a:spcPts val="0"/>
              </a:spcAft>
              <a:buClr>
                <a:schemeClr val="dk1"/>
              </a:buClr>
              <a:buSzPts val="1800"/>
              <a:buFont typeface="Arial"/>
              <a:buChar char="○"/>
              <a:defRPr sz="2400"/>
            </a:lvl2pPr>
            <a:lvl3pPr marL="1828754" lvl="2" indent="-431789" algn="l">
              <a:lnSpc>
                <a:spcPct val="115000"/>
              </a:lnSpc>
              <a:spcBef>
                <a:spcPts val="400"/>
              </a:spcBef>
              <a:spcAft>
                <a:spcPts val="0"/>
              </a:spcAft>
              <a:buClr>
                <a:schemeClr val="dk1"/>
              </a:buClr>
              <a:buSzPts val="1500"/>
              <a:buFont typeface="Arial"/>
              <a:buChar char="■"/>
              <a:defRPr sz="2000"/>
            </a:lvl3pPr>
            <a:lvl4pPr marL="2438339" lvl="3" indent="-423323" algn="l">
              <a:lnSpc>
                <a:spcPct val="115000"/>
              </a:lnSpc>
              <a:spcBef>
                <a:spcPts val="400"/>
              </a:spcBef>
              <a:spcAft>
                <a:spcPts val="0"/>
              </a:spcAft>
              <a:buClr>
                <a:schemeClr val="dk1"/>
              </a:buClr>
              <a:buSzPts val="1400"/>
              <a:buFont typeface="Arial"/>
              <a:buChar char="●"/>
              <a:defRPr sz="1867"/>
            </a:lvl4pPr>
            <a:lvl5pPr marL="3047924" lvl="4" indent="-423323" algn="l">
              <a:lnSpc>
                <a:spcPct val="115000"/>
              </a:lnSpc>
              <a:spcBef>
                <a:spcPts val="400"/>
              </a:spcBef>
              <a:spcAft>
                <a:spcPts val="0"/>
              </a:spcAft>
              <a:buClr>
                <a:schemeClr val="dk1"/>
              </a:buClr>
              <a:buSzPts val="1400"/>
              <a:buFont typeface="Arial"/>
              <a:buChar char="○"/>
              <a:defRPr sz="1867"/>
            </a:lvl5pPr>
            <a:lvl6pPr marL="3657509" lvl="5" indent="-423323" algn="l">
              <a:lnSpc>
                <a:spcPct val="115000"/>
              </a:lnSpc>
              <a:spcBef>
                <a:spcPts val="400"/>
              </a:spcBef>
              <a:spcAft>
                <a:spcPts val="0"/>
              </a:spcAft>
              <a:buClr>
                <a:schemeClr val="dk1"/>
              </a:buClr>
              <a:buSzPts val="1400"/>
              <a:buFont typeface="Arial"/>
              <a:buChar char="■"/>
              <a:defRPr sz="1867"/>
            </a:lvl6pPr>
            <a:lvl7pPr marL="4267093" lvl="6" indent="-423323" algn="l">
              <a:lnSpc>
                <a:spcPct val="115000"/>
              </a:lnSpc>
              <a:spcBef>
                <a:spcPts val="400"/>
              </a:spcBef>
              <a:spcAft>
                <a:spcPts val="0"/>
              </a:spcAft>
              <a:buClr>
                <a:schemeClr val="dk1"/>
              </a:buClr>
              <a:buSzPts val="1400"/>
              <a:buFont typeface="Arial"/>
              <a:buChar char="●"/>
              <a:defRPr sz="1867"/>
            </a:lvl7pPr>
            <a:lvl8pPr marL="4876678" lvl="7" indent="-423323" algn="l">
              <a:lnSpc>
                <a:spcPct val="115000"/>
              </a:lnSpc>
              <a:spcBef>
                <a:spcPts val="400"/>
              </a:spcBef>
              <a:spcAft>
                <a:spcPts val="0"/>
              </a:spcAft>
              <a:buClr>
                <a:schemeClr val="dk1"/>
              </a:buClr>
              <a:buSzPts val="1400"/>
              <a:buFont typeface="Arial"/>
              <a:buChar char="○"/>
              <a:defRPr sz="1867"/>
            </a:lvl8pPr>
            <a:lvl9pPr marL="5486263" lvl="8" indent="-423323" algn="l">
              <a:lnSpc>
                <a:spcPct val="115000"/>
              </a:lnSpc>
              <a:spcBef>
                <a:spcPts val="400"/>
              </a:spcBef>
              <a:spcAft>
                <a:spcPts val="0"/>
              </a:spcAft>
              <a:buClr>
                <a:schemeClr val="dk1"/>
              </a:buClr>
              <a:buSzPts val="1400"/>
              <a:buFont typeface="Arial"/>
              <a:buChar char="■"/>
              <a:defRPr sz="1867"/>
            </a:lvl9pPr>
          </a:lstStyle>
          <a:p>
            <a:endParaRPr/>
          </a:p>
        </p:txBody>
      </p:sp>
      <p:sp>
        <p:nvSpPr>
          <p:cNvPr id="56" name="Google Shape;56;p21"/>
          <p:cNvSpPr txBox="1">
            <a:spLocks noGrp="1"/>
          </p:cNvSpPr>
          <p:nvPr>
            <p:ph type="body" idx="2"/>
          </p:nvPr>
        </p:nvSpPr>
        <p:spPr>
          <a:xfrm>
            <a:off x="6197600" y="1600201"/>
            <a:ext cx="5384800" cy="4526000"/>
          </a:xfrm>
          <a:prstGeom prst="rect">
            <a:avLst/>
          </a:prstGeom>
          <a:noFill/>
          <a:ln>
            <a:noFill/>
          </a:ln>
        </p:spPr>
        <p:txBody>
          <a:bodyPr spcFirstLastPara="1" wrap="square" lIns="68575" tIns="34275" rIns="68575" bIns="34275" anchor="t" anchorCtr="0">
            <a:normAutofit/>
          </a:bodyPr>
          <a:lstStyle>
            <a:lvl1pPr marL="609585" lvl="0" indent="-482588" algn="l">
              <a:lnSpc>
                <a:spcPct val="115000"/>
              </a:lnSpc>
              <a:spcBef>
                <a:spcPts val="533"/>
              </a:spcBef>
              <a:spcAft>
                <a:spcPts val="0"/>
              </a:spcAft>
              <a:buClr>
                <a:schemeClr val="dk1"/>
              </a:buClr>
              <a:buSzPts val="2100"/>
              <a:buFont typeface="Arial"/>
              <a:buChar char="●"/>
              <a:defRPr sz="2800"/>
            </a:lvl1pPr>
            <a:lvl2pPr marL="1219170" lvl="1" indent="-457189" algn="l">
              <a:lnSpc>
                <a:spcPct val="115000"/>
              </a:lnSpc>
              <a:spcBef>
                <a:spcPts val="533"/>
              </a:spcBef>
              <a:spcAft>
                <a:spcPts val="0"/>
              </a:spcAft>
              <a:buClr>
                <a:schemeClr val="dk1"/>
              </a:buClr>
              <a:buSzPts val="1800"/>
              <a:buFont typeface="Arial"/>
              <a:buChar char="○"/>
              <a:defRPr sz="2400"/>
            </a:lvl2pPr>
            <a:lvl3pPr marL="1828754" lvl="2" indent="-431789" algn="l">
              <a:lnSpc>
                <a:spcPct val="115000"/>
              </a:lnSpc>
              <a:spcBef>
                <a:spcPts val="400"/>
              </a:spcBef>
              <a:spcAft>
                <a:spcPts val="0"/>
              </a:spcAft>
              <a:buClr>
                <a:schemeClr val="dk1"/>
              </a:buClr>
              <a:buSzPts val="1500"/>
              <a:buFont typeface="Arial"/>
              <a:buChar char="■"/>
              <a:defRPr sz="2000"/>
            </a:lvl3pPr>
            <a:lvl4pPr marL="2438339" lvl="3" indent="-423323" algn="l">
              <a:lnSpc>
                <a:spcPct val="115000"/>
              </a:lnSpc>
              <a:spcBef>
                <a:spcPts val="400"/>
              </a:spcBef>
              <a:spcAft>
                <a:spcPts val="0"/>
              </a:spcAft>
              <a:buClr>
                <a:schemeClr val="dk1"/>
              </a:buClr>
              <a:buSzPts val="1400"/>
              <a:buFont typeface="Arial"/>
              <a:buChar char="●"/>
              <a:defRPr sz="1867"/>
            </a:lvl4pPr>
            <a:lvl5pPr marL="3047924" lvl="4" indent="-423323" algn="l">
              <a:lnSpc>
                <a:spcPct val="115000"/>
              </a:lnSpc>
              <a:spcBef>
                <a:spcPts val="400"/>
              </a:spcBef>
              <a:spcAft>
                <a:spcPts val="0"/>
              </a:spcAft>
              <a:buClr>
                <a:schemeClr val="dk1"/>
              </a:buClr>
              <a:buSzPts val="1400"/>
              <a:buFont typeface="Arial"/>
              <a:buChar char="○"/>
              <a:defRPr sz="1867"/>
            </a:lvl5pPr>
            <a:lvl6pPr marL="3657509" lvl="5" indent="-423323" algn="l">
              <a:lnSpc>
                <a:spcPct val="115000"/>
              </a:lnSpc>
              <a:spcBef>
                <a:spcPts val="400"/>
              </a:spcBef>
              <a:spcAft>
                <a:spcPts val="0"/>
              </a:spcAft>
              <a:buClr>
                <a:schemeClr val="dk1"/>
              </a:buClr>
              <a:buSzPts val="1400"/>
              <a:buFont typeface="Arial"/>
              <a:buChar char="■"/>
              <a:defRPr sz="1867"/>
            </a:lvl6pPr>
            <a:lvl7pPr marL="4267093" lvl="6" indent="-423323" algn="l">
              <a:lnSpc>
                <a:spcPct val="115000"/>
              </a:lnSpc>
              <a:spcBef>
                <a:spcPts val="400"/>
              </a:spcBef>
              <a:spcAft>
                <a:spcPts val="0"/>
              </a:spcAft>
              <a:buClr>
                <a:schemeClr val="dk1"/>
              </a:buClr>
              <a:buSzPts val="1400"/>
              <a:buFont typeface="Arial"/>
              <a:buChar char="●"/>
              <a:defRPr sz="1867"/>
            </a:lvl7pPr>
            <a:lvl8pPr marL="4876678" lvl="7" indent="-423323" algn="l">
              <a:lnSpc>
                <a:spcPct val="115000"/>
              </a:lnSpc>
              <a:spcBef>
                <a:spcPts val="400"/>
              </a:spcBef>
              <a:spcAft>
                <a:spcPts val="0"/>
              </a:spcAft>
              <a:buClr>
                <a:schemeClr val="dk1"/>
              </a:buClr>
              <a:buSzPts val="1400"/>
              <a:buFont typeface="Arial"/>
              <a:buChar char="○"/>
              <a:defRPr sz="1867"/>
            </a:lvl8pPr>
            <a:lvl9pPr marL="5486263" lvl="8" indent="-423323" algn="l">
              <a:lnSpc>
                <a:spcPct val="115000"/>
              </a:lnSpc>
              <a:spcBef>
                <a:spcPts val="400"/>
              </a:spcBef>
              <a:spcAft>
                <a:spcPts val="0"/>
              </a:spcAft>
              <a:buClr>
                <a:schemeClr val="dk1"/>
              </a:buClr>
              <a:buSzPts val="1400"/>
              <a:buFont typeface="Arial"/>
              <a:buChar char="■"/>
              <a:defRPr sz="1867"/>
            </a:lvl9pPr>
          </a:lstStyle>
          <a:p>
            <a:endParaRPr/>
          </a:p>
        </p:txBody>
      </p:sp>
      <p:sp>
        <p:nvSpPr>
          <p:cNvPr id="57" name="Google Shape;57;p21"/>
          <p:cNvSpPr txBox="1">
            <a:spLocks noGrp="1"/>
          </p:cNvSpPr>
          <p:nvPr>
            <p:ph type="dt" idx="10"/>
          </p:nvPr>
        </p:nvSpPr>
        <p:spPr>
          <a:xfrm>
            <a:off x="609600" y="6245225"/>
            <a:ext cx="2844800" cy="4764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58" name="Google Shape;58;p21"/>
          <p:cNvSpPr txBox="1">
            <a:spLocks noGrp="1"/>
          </p:cNvSpPr>
          <p:nvPr>
            <p:ph type="ftr" idx="11"/>
          </p:nvPr>
        </p:nvSpPr>
        <p:spPr>
          <a:xfrm>
            <a:off x="4165600" y="6245225"/>
            <a:ext cx="3860800" cy="476400"/>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59" name="Google Shape;59;p21"/>
          <p:cNvSpPr txBox="1">
            <a:spLocks noGrp="1"/>
          </p:cNvSpPr>
          <p:nvPr>
            <p:ph type="sldNum" idx="12"/>
          </p:nvPr>
        </p:nvSpPr>
        <p:spPr>
          <a:xfrm>
            <a:off x="8737600" y="6245225"/>
            <a:ext cx="2844800" cy="476400"/>
          </a:xfrm>
          <a:prstGeom prst="rect">
            <a:avLst/>
          </a:prstGeom>
          <a:noFill/>
          <a:ln>
            <a:noFill/>
          </a:ln>
        </p:spPr>
        <p:txBody>
          <a:bodyPr spcFirstLastPara="1" wrap="square" lIns="68575" tIns="34275" rIns="68575" bIns="34275" anchor="t" anchorCtr="0">
            <a:normAutofit/>
          </a:bodyPr>
          <a:lstStyle>
            <a:lvl1pPr marL="0" marR="0" lvl="0"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467"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37863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638400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3561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91043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14024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891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Bullets Slide -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8E8FF-B77E-6A94-84C8-E33B8FE39138}"/>
              </a:ext>
            </a:extLst>
          </p:cNvPr>
          <p:cNvSpPr>
            <a:spLocks noGrp="1"/>
          </p:cNvSpPr>
          <p:nvPr>
            <p:ph type="title" hasCustomPrompt="1"/>
          </p:nvPr>
        </p:nvSpPr>
        <p:spPr/>
        <p:txBody>
          <a:bodyPr/>
          <a:lstStyle>
            <a:lvl1pPr>
              <a:defRPr/>
            </a:lvl1pPr>
          </a:lstStyle>
          <a:p>
            <a:r>
              <a:rPr lang="en-US"/>
              <a:t>Click to edit Text &amp; Bullets title style</a:t>
            </a:r>
          </a:p>
        </p:txBody>
      </p:sp>
      <p:sp>
        <p:nvSpPr>
          <p:cNvPr id="4" name="Text Placeholder 3">
            <a:extLst>
              <a:ext uri="{FF2B5EF4-FFF2-40B4-BE49-F238E27FC236}">
                <a16:creationId xmlns:a16="http://schemas.microsoft.com/office/drawing/2014/main" id="{D29C7C40-72EC-72A1-B950-A94FA8198FD8}"/>
              </a:ext>
            </a:extLst>
          </p:cNvPr>
          <p:cNvSpPr>
            <a:spLocks noGrp="1"/>
          </p:cNvSpPr>
          <p:nvPr>
            <p:ph type="body" sz="quarter" idx="10" hasCustomPrompt="1"/>
          </p:nvPr>
        </p:nvSpPr>
        <p:spPr>
          <a:xfrm>
            <a:off x="411163" y="2513229"/>
            <a:ext cx="10515600" cy="3042167"/>
          </a:xfrm>
        </p:spPr>
        <p:txBody>
          <a:bodyPr/>
          <a:lstStyle>
            <a:lvl1pPr marL="457200" indent="-457200">
              <a:buFont typeface="Wingdings 3" panose="05040102010807070707" pitchFamily="18" charset="2"/>
              <a:buChar char=""/>
              <a:defRPr/>
            </a:lvl1pPr>
            <a:lvl2pPr marL="801688" indent="-344488">
              <a:buClr>
                <a:schemeClr val="accent6"/>
              </a:buClr>
              <a:buFont typeface="Wingdings 2" panose="05020102010507070707" pitchFamily="18" charset="2"/>
              <a:buChar char=""/>
              <a:defRPr/>
            </a:lvl2pPr>
            <a:lvl3pPr marL="1258888" indent="-344488">
              <a:buClr>
                <a:schemeClr val="accent6"/>
              </a:buClr>
              <a:buFont typeface="Wingdings 2" panose="05020102010507070707" pitchFamily="18" charset="2"/>
              <a:buChar char=""/>
              <a:defRPr/>
            </a:lvl3pPr>
            <a:lvl4pPr marL="1716088" indent="-344488">
              <a:buClr>
                <a:schemeClr val="accent6"/>
              </a:buClr>
              <a:buFont typeface="Wingdings 2" panose="05020102010507070707" pitchFamily="18" charset="2"/>
              <a:buChar char=""/>
              <a:defRPr/>
            </a:lvl4pPr>
          </a:lstStyle>
          <a:p>
            <a:pPr lvl="0"/>
            <a:r>
              <a:rPr lang="en-US"/>
              <a:t>Click to edit Full text styles</a:t>
            </a:r>
          </a:p>
          <a:p>
            <a:pPr lvl="1"/>
            <a:r>
              <a:rPr lang="en-US"/>
              <a:t>Level 2</a:t>
            </a:r>
          </a:p>
          <a:p>
            <a:pPr lvl="2"/>
            <a:r>
              <a:rPr lang="en-US"/>
              <a:t>Level 3</a:t>
            </a:r>
          </a:p>
          <a:p>
            <a:pPr lvl="3"/>
            <a:r>
              <a:rPr lang="en-US"/>
              <a:t>Level 4</a:t>
            </a:r>
          </a:p>
          <a:p>
            <a:pPr lvl="2"/>
            <a:endParaRPr lang="en-US"/>
          </a:p>
        </p:txBody>
      </p:sp>
      <p:sp>
        <p:nvSpPr>
          <p:cNvPr id="5" name="Text Placeholder 4">
            <a:extLst>
              <a:ext uri="{FF2B5EF4-FFF2-40B4-BE49-F238E27FC236}">
                <a16:creationId xmlns:a16="http://schemas.microsoft.com/office/drawing/2014/main" id="{7BA1116A-9717-16A6-4660-E7EDC3671980}"/>
              </a:ext>
            </a:extLst>
          </p:cNvPr>
          <p:cNvSpPr>
            <a:spLocks noGrp="1"/>
          </p:cNvSpPr>
          <p:nvPr>
            <p:ph type="body" sz="quarter" idx="11"/>
          </p:nvPr>
        </p:nvSpPr>
        <p:spPr>
          <a:xfrm>
            <a:off x="411163" y="1198563"/>
            <a:ext cx="10515600" cy="112194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8645793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68754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25522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33687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28145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341200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91087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Full Field">
  <p:cSld name="Full Field">
    <p:spTree>
      <p:nvGrpSpPr>
        <p:cNvPr id="1" name="Shape 50"/>
        <p:cNvGrpSpPr/>
        <p:nvPr/>
      </p:nvGrpSpPr>
      <p:grpSpPr>
        <a:xfrm>
          <a:off x="0" y="0"/>
          <a:ext cx="0" cy="0"/>
          <a:chOff x="0" y="0"/>
          <a:chExt cx="0" cy="0"/>
        </a:xfrm>
      </p:grpSpPr>
      <p:pic>
        <p:nvPicPr>
          <p:cNvPr id="51" name="Google Shape;51;p13"/>
          <p:cNvPicPr preferRelativeResize="0"/>
          <p:nvPr/>
        </p:nvPicPr>
        <p:blipFill>
          <a:blip r:embed="rId2">
            <a:alphaModFix/>
          </a:blip>
          <a:stretch>
            <a:fillRect/>
          </a:stretch>
        </p:blipFill>
        <p:spPr>
          <a:xfrm>
            <a:off x="0" y="1"/>
            <a:ext cx="12192011" cy="6858001"/>
          </a:xfrm>
          <a:prstGeom prst="rect">
            <a:avLst/>
          </a:prstGeom>
          <a:noFill/>
          <a:ln>
            <a:noFill/>
          </a:ln>
        </p:spPr>
      </p:pic>
      <p:sp>
        <p:nvSpPr>
          <p:cNvPr id="52" name="Google Shape;52;p13"/>
          <p:cNvSpPr txBox="1">
            <a:spLocks noGrp="1"/>
          </p:cNvSpPr>
          <p:nvPr>
            <p:ph type="title"/>
          </p:nvPr>
        </p:nvSpPr>
        <p:spPr>
          <a:xfrm>
            <a:off x="342400" y="300900"/>
            <a:ext cx="9817600" cy="7056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Montserrat SemiBold"/>
              <a:buNone/>
              <a:defRPr>
                <a:latin typeface="Montserrat SemiBold"/>
                <a:ea typeface="Montserrat SemiBold"/>
                <a:cs typeface="Montserrat SemiBold"/>
                <a:sym typeface="Montserra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 name="Google Shape;53;p13"/>
          <p:cNvSpPr txBox="1">
            <a:spLocks noGrp="1"/>
          </p:cNvSpPr>
          <p:nvPr>
            <p:ph type="body" idx="1"/>
          </p:nvPr>
        </p:nvSpPr>
        <p:spPr>
          <a:xfrm>
            <a:off x="342400" y="1421533"/>
            <a:ext cx="9817600" cy="42964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Clr>
                <a:schemeClr val="dk1"/>
              </a:buClr>
              <a:buSzPts val="1800"/>
              <a:buFont typeface="Montserrat"/>
              <a:buChar char="●"/>
              <a:defRPr>
                <a:solidFill>
                  <a:schemeClr val="dk1"/>
                </a:solidFill>
                <a:latin typeface="Montserrat"/>
                <a:ea typeface="Montserrat"/>
                <a:cs typeface="Montserrat"/>
                <a:sym typeface="Montserrat"/>
              </a:defRPr>
            </a:lvl1pPr>
            <a:lvl2pPr marL="1219170" lvl="1"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828754" lvl="2"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2438339" lvl="3"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3047924" lvl="4"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3657509" lvl="5"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4267093" lvl="6"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4876678" lvl="7"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5486263" lvl="8"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4" name="Google Shape;54;p13"/>
          <p:cNvSpPr txBox="1">
            <a:spLocks noGrp="1"/>
          </p:cNvSpPr>
          <p:nvPr>
            <p:ph type="sldNum" idx="12"/>
          </p:nvPr>
        </p:nvSpPr>
        <p:spPr>
          <a:xfrm>
            <a:off x="10396267" y="80233"/>
            <a:ext cx="1481600" cy="834800"/>
          </a:xfrm>
          <a:prstGeom prst="rect">
            <a:avLst/>
          </a:prstGeom>
        </p:spPr>
        <p:txBody>
          <a:bodyPr spcFirstLastPara="1" wrap="square" lIns="91425" tIns="91425" rIns="91425" bIns="91425" anchor="ctr" anchorCtr="0">
            <a:noAutofit/>
          </a:bodyPr>
          <a:lstStyle>
            <a:lvl1pPr lvl="0">
              <a:lnSpc>
                <a:spcPct val="80000"/>
              </a:lnSpc>
              <a:buSzPts val="605"/>
              <a:buNone/>
              <a:defRPr sz="4780" b="1">
                <a:solidFill>
                  <a:srgbClr val="D03D64"/>
                </a:solidFill>
                <a:latin typeface="Montserrat"/>
                <a:ea typeface="Montserrat"/>
                <a:cs typeface="Montserrat"/>
                <a:sym typeface="Montserrat"/>
              </a:defRPr>
            </a:lvl1pPr>
            <a:lvl2pPr lvl="1">
              <a:lnSpc>
                <a:spcPct val="80000"/>
              </a:lnSpc>
              <a:buSzPts val="605"/>
              <a:buNone/>
              <a:defRPr sz="4780" b="1">
                <a:solidFill>
                  <a:srgbClr val="D03D64"/>
                </a:solidFill>
                <a:latin typeface="Montserrat"/>
                <a:ea typeface="Montserrat"/>
                <a:cs typeface="Montserrat"/>
                <a:sym typeface="Montserrat"/>
              </a:defRPr>
            </a:lvl2pPr>
            <a:lvl3pPr lvl="2">
              <a:lnSpc>
                <a:spcPct val="80000"/>
              </a:lnSpc>
              <a:buSzPts val="605"/>
              <a:buNone/>
              <a:defRPr sz="4780" b="1">
                <a:solidFill>
                  <a:srgbClr val="D03D64"/>
                </a:solidFill>
                <a:latin typeface="Montserrat"/>
                <a:ea typeface="Montserrat"/>
                <a:cs typeface="Montserrat"/>
                <a:sym typeface="Montserrat"/>
              </a:defRPr>
            </a:lvl3pPr>
            <a:lvl4pPr lvl="3">
              <a:lnSpc>
                <a:spcPct val="80000"/>
              </a:lnSpc>
              <a:buSzPts val="605"/>
              <a:buNone/>
              <a:defRPr sz="4780" b="1">
                <a:solidFill>
                  <a:srgbClr val="D03D64"/>
                </a:solidFill>
                <a:latin typeface="Montserrat"/>
                <a:ea typeface="Montserrat"/>
                <a:cs typeface="Montserrat"/>
                <a:sym typeface="Montserrat"/>
              </a:defRPr>
            </a:lvl4pPr>
            <a:lvl5pPr lvl="4">
              <a:lnSpc>
                <a:spcPct val="80000"/>
              </a:lnSpc>
              <a:buSzPts val="605"/>
              <a:buNone/>
              <a:defRPr sz="4780" b="1">
                <a:solidFill>
                  <a:srgbClr val="D03D64"/>
                </a:solidFill>
                <a:latin typeface="Montserrat"/>
                <a:ea typeface="Montserrat"/>
                <a:cs typeface="Montserrat"/>
                <a:sym typeface="Montserrat"/>
              </a:defRPr>
            </a:lvl5pPr>
            <a:lvl6pPr lvl="5">
              <a:lnSpc>
                <a:spcPct val="80000"/>
              </a:lnSpc>
              <a:buSzPts val="605"/>
              <a:buNone/>
              <a:defRPr sz="4780" b="1">
                <a:solidFill>
                  <a:srgbClr val="D03D64"/>
                </a:solidFill>
                <a:latin typeface="Montserrat"/>
                <a:ea typeface="Montserrat"/>
                <a:cs typeface="Montserrat"/>
                <a:sym typeface="Montserrat"/>
              </a:defRPr>
            </a:lvl6pPr>
            <a:lvl7pPr lvl="6">
              <a:lnSpc>
                <a:spcPct val="80000"/>
              </a:lnSpc>
              <a:buSzPts val="605"/>
              <a:buNone/>
              <a:defRPr sz="4780" b="1">
                <a:solidFill>
                  <a:srgbClr val="D03D64"/>
                </a:solidFill>
                <a:latin typeface="Montserrat"/>
                <a:ea typeface="Montserrat"/>
                <a:cs typeface="Montserrat"/>
                <a:sym typeface="Montserrat"/>
              </a:defRPr>
            </a:lvl7pPr>
            <a:lvl8pPr lvl="7">
              <a:lnSpc>
                <a:spcPct val="80000"/>
              </a:lnSpc>
              <a:buSzPts val="605"/>
              <a:buNone/>
              <a:defRPr sz="4780" b="1">
                <a:solidFill>
                  <a:srgbClr val="D03D64"/>
                </a:solidFill>
                <a:latin typeface="Montserrat"/>
                <a:ea typeface="Montserrat"/>
                <a:cs typeface="Montserrat"/>
                <a:sym typeface="Montserrat"/>
              </a:defRPr>
            </a:lvl8pPr>
            <a:lvl9pPr lvl="8">
              <a:lnSpc>
                <a:spcPct val="80000"/>
              </a:lnSpc>
              <a:buSzPts val="605"/>
              <a:buNone/>
              <a:defRPr sz="4780" b="1">
                <a:solidFill>
                  <a:srgbClr val="D03D64"/>
                </a:solidFill>
                <a:latin typeface="Montserrat"/>
                <a:ea typeface="Montserrat"/>
                <a:cs typeface="Montserrat"/>
                <a:sym typeface="Montserr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77517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55"/>
        <p:cNvGrpSpPr/>
        <p:nvPr/>
      </p:nvGrpSpPr>
      <p:grpSpPr>
        <a:xfrm>
          <a:off x="0" y="0"/>
          <a:ext cx="0" cy="0"/>
          <a:chOff x="0" y="0"/>
          <a:chExt cx="0" cy="0"/>
        </a:xfrm>
      </p:grpSpPr>
      <p:sp>
        <p:nvSpPr>
          <p:cNvPr id="56" name="Google Shape;56;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7" name="Google Shape;57;p14"/>
          <p:cNvPicPr preferRelativeResize="0"/>
          <p:nvPr/>
        </p:nvPicPr>
        <p:blipFill>
          <a:blip r:embed="rId2">
            <a:alphaModFix/>
          </a:blip>
          <a:stretch>
            <a:fillRect/>
          </a:stretch>
        </p:blipFill>
        <p:spPr>
          <a:xfrm>
            <a:off x="0" y="1"/>
            <a:ext cx="12192011" cy="6858001"/>
          </a:xfrm>
          <a:prstGeom prst="rect">
            <a:avLst/>
          </a:prstGeom>
          <a:noFill/>
          <a:ln>
            <a:noFill/>
          </a:ln>
        </p:spPr>
      </p:pic>
      <p:sp>
        <p:nvSpPr>
          <p:cNvPr id="58" name="Google Shape;58;p14"/>
          <p:cNvSpPr txBox="1">
            <a:spLocks noGrp="1"/>
          </p:cNvSpPr>
          <p:nvPr>
            <p:ph type="title"/>
          </p:nvPr>
        </p:nvSpPr>
        <p:spPr>
          <a:xfrm>
            <a:off x="186767" y="186767"/>
            <a:ext cx="9826400" cy="92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Font typeface="Montserrat"/>
              <a:buNone/>
              <a:defRPr sz="4000" b="1">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9" name="Google Shape;59;p14"/>
          <p:cNvSpPr txBox="1">
            <a:spLocks noGrp="1"/>
          </p:cNvSpPr>
          <p:nvPr>
            <p:ph type="subTitle" idx="1"/>
          </p:nvPr>
        </p:nvSpPr>
        <p:spPr>
          <a:xfrm>
            <a:off x="186767" y="1037733"/>
            <a:ext cx="7304800" cy="923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2000"/>
              <a:buFont typeface="Montserrat Medium"/>
              <a:buNone/>
              <a:defRPr sz="2667" i="1">
                <a:solidFill>
                  <a:schemeClr val="dk1"/>
                </a:solidFill>
                <a:latin typeface="Montserrat Medium"/>
                <a:ea typeface="Montserrat Medium"/>
                <a:cs typeface="Montserrat Medium"/>
                <a:sym typeface="Montserra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
          <p:cNvSpPr txBox="1"/>
          <p:nvPr/>
        </p:nvSpPr>
        <p:spPr>
          <a:xfrm>
            <a:off x="186767" y="6089967"/>
            <a:ext cx="3766400" cy="30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333">
                <a:solidFill>
                  <a:schemeClr val="lt1"/>
                </a:solidFill>
                <a:latin typeface="Montserrat SemiBold"/>
                <a:ea typeface="Montserrat SemiBold"/>
                <a:cs typeface="Montserrat SemiBold"/>
                <a:sym typeface="Montserrat SemiBold"/>
              </a:rPr>
              <a:t>Governor  </a:t>
            </a:r>
            <a:r>
              <a:rPr lang="en" sz="1333" b="1">
                <a:solidFill>
                  <a:srgbClr val="FEC232"/>
                </a:solidFill>
                <a:latin typeface="Montserrat"/>
                <a:ea typeface="Montserrat"/>
                <a:cs typeface="Montserrat"/>
                <a:sym typeface="Montserrat"/>
              </a:rPr>
              <a:t>| </a:t>
            </a:r>
            <a:r>
              <a:rPr lang="en" sz="1333">
                <a:solidFill>
                  <a:schemeClr val="lt1"/>
                </a:solidFill>
                <a:latin typeface="Montserrat SemiBold"/>
                <a:ea typeface="Montserrat SemiBold"/>
                <a:cs typeface="Montserrat SemiBold"/>
                <a:sym typeface="Montserrat SemiBold"/>
              </a:rPr>
              <a:t> </a:t>
            </a:r>
            <a:r>
              <a:rPr lang="en" sz="1333">
                <a:solidFill>
                  <a:schemeClr val="lt1"/>
                </a:solidFill>
                <a:latin typeface="Montserrat"/>
                <a:ea typeface="Montserrat"/>
                <a:cs typeface="Montserrat"/>
                <a:sym typeface="Montserrat"/>
              </a:rPr>
              <a:t>Wes Moore</a:t>
            </a:r>
            <a:endParaRPr sz="1333">
              <a:solidFill>
                <a:schemeClr val="lt1"/>
              </a:solidFill>
              <a:latin typeface="Montserrat"/>
              <a:ea typeface="Montserrat"/>
              <a:cs typeface="Montserrat"/>
              <a:sym typeface="Montserrat"/>
            </a:endParaRPr>
          </a:p>
        </p:txBody>
      </p:sp>
      <p:sp>
        <p:nvSpPr>
          <p:cNvPr id="61" name="Google Shape;61;p14"/>
          <p:cNvSpPr txBox="1"/>
          <p:nvPr/>
        </p:nvSpPr>
        <p:spPr>
          <a:xfrm>
            <a:off x="2447367" y="6089967"/>
            <a:ext cx="3766400" cy="30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333">
                <a:solidFill>
                  <a:schemeClr val="lt1"/>
                </a:solidFill>
                <a:latin typeface="Montserrat SemiBold"/>
                <a:ea typeface="Montserrat SemiBold"/>
                <a:cs typeface="Montserrat SemiBold"/>
                <a:sym typeface="Montserrat SemiBold"/>
              </a:rPr>
              <a:t>Lt. Governor  </a:t>
            </a:r>
            <a:r>
              <a:rPr lang="en" sz="1333" b="1">
                <a:solidFill>
                  <a:srgbClr val="FEC232"/>
                </a:solidFill>
                <a:latin typeface="Montserrat"/>
                <a:ea typeface="Montserrat"/>
                <a:cs typeface="Montserrat"/>
                <a:sym typeface="Montserrat"/>
              </a:rPr>
              <a:t>| </a:t>
            </a:r>
            <a:r>
              <a:rPr lang="en" sz="1333">
                <a:solidFill>
                  <a:schemeClr val="lt1"/>
                </a:solidFill>
                <a:latin typeface="Montserrat SemiBold"/>
                <a:ea typeface="Montserrat SemiBold"/>
                <a:cs typeface="Montserrat SemiBold"/>
                <a:sym typeface="Montserrat SemiBold"/>
              </a:rPr>
              <a:t> </a:t>
            </a:r>
            <a:r>
              <a:rPr lang="en" sz="1333">
                <a:solidFill>
                  <a:schemeClr val="lt1"/>
                </a:solidFill>
                <a:latin typeface="Montserrat"/>
                <a:ea typeface="Montserrat"/>
                <a:cs typeface="Montserrat"/>
                <a:sym typeface="Montserrat"/>
              </a:rPr>
              <a:t>Aruna Miller</a:t>
            </a:r>
            <a:endParaRPr sz="1333">
              <a:solidFill>
                <a:schemeClr val="lt1"/>
              </a:solidFill>
              <a:latin typeface="Montserrat"/>
              <a:ea typeface="Montserrat"/>
              <a:cs typeface="Montserrat"/>
              <a:sym typeface="Montserrat"/>
            </a:endParaRPr>
          </a:p>
        </p:txBody>
      </p:sp>
      <p:sp>
        <p:nvSpPr>
          <p:cNvPr id="62" name="Google Shape;62;p14"/>
          <p:cNvSpPr txBox="1"/>
          <p:nvPr/>
        </p:nvSpPr>
        <p:spPr>
          <a:xfrm>
            <a:off x="5012800" y="6089967"/>
            <a:ext cx="3766400" cy="30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333">
                <a:solidFill>
                  <a:schemeClr val="lt1"/>
                </a:solidFill>
                <a:latin typeface="Montserrat SemiBold"/>
                <a:ea typeface="Montserrat SemiBold"/>
                <a:cs typeface="Montserrat SemiBold"/>
                <a:sym typeface="Montserrat SemiBold"/>
              </a:rPr>
              <a:t>Secretary  </a:t>
            </a:r>
            <a:r>
              <a:rPr lang="en" sz="1333" b="1">
                <a:solidFill>
                  <a:srgbClr val="FEC232"/>
                </a:solidFill>
                <a:latin typeface="Montserrat"/>
                <a:ea typeface="Montserrat"/>
                <a:cs typeface="Montserrat"/>
                <a:sym typeface="Montserrat"/>
              </a:rPr>
              <a:t>| </a:t>
            </a:r>
            <a:r>
              <a:rPr lang="en" sz="1333">
                <a:solidFill>
                  <a:schemeClr val="lt1"/>
                </a:solidFill>
                <a:latin typeface="Montserrat SemiBold"/>
                <a:ea typeface="Montserrat SemiBold"/>
                <a:cs typeface="Montserrat SemiBold"/>
                <a:sym typeface="Montserrat SemiBold"/>
              </a:rPr>
              <a:t> </a:t>
            </a:r>
            <a:r>
              <a:rPr lang="en" sz="1333">
                <a:solidFill>
                  <a:schemeClr val="lt1"/>
                </a:solidFill>
                <a:latin typeface="Montserrat"/>
                <a:ea typeface="Montserrat"/>
                <a:cs typeface="Montserrat"/>
                <a:sym typeface="Montserrat"/>
              </a:rPr>
              <a:t>Russell J. Strickland</a:t>
            </a:r>
            <a:endParaRPr sz="1333">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34829316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63"/>
        <p:cNvGrpSpPr/>
        <p:nvPr/>
      </p:nvGrpSpPr>
      <p:grpSpPr>
        <a:xfrm>
          <a:off x="0" y="0"/>
          <a:ext cx="0" cy="0"/>
          <a:chOff x="0" y="0"/>
          <a:chExt cx="0" cy="0"/>
        </a:xfrm>
      </p:grpSpPr>
      <p:sp>
        <p:nvSpPr>
          <p:cNvPr id="64" name="Google Shape;64;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65" name="Google Shape;65;p15"/>
          <p:cNvPicPr preferRelativeResize="0"/>
          <p:nvPr/>
        </p:nvPicPr>
        <p:blipFill>
          <a:blip r:embed="rId2">
            <a:alphaModFix/>
          </a:blip>
          <a:stretch>
            <a:fillRect/>
          </a:stretch>
        </p:blipFill>
        <p:spPr>
          <a:xfrm>
            <a:off x="0" y="1"/>
            <a:ext cx="12192011" cy="6858001"/>
          </a:xfrm>
          <a:prstGeom prst="rect">
            <a:avLst/>
          </a:prstGeom>
          <a:noFill/>
          <a:ln>
            <a:noFill/>
          </a:ln>
        </p:spPr>
      </p:pic>
      <p:sp>
        <p:nvSpPr>
          <p:cNvPr id="66" name="Google Shape;66;p15"/>
          <p:cNvSpPr txBox="1">
            <a:spLocks noGrp="1"/>
          </p:cNvSpPr>
          <p:nvPr>
            <p:ph type="title"/>
          </p:nvPr>
        </p:nvSpPr>
        <p:spPr>
          <a:xfrm>
            <a:off x="186767" y="186767"/>
            <a:ext cx="9826400" cy="92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Font typeface="Montserrat"/>
              <a:buNone/>
              <a:defRPr sz="4000" b="1">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15"/>
          <p:cNvSpPr txBox="1">
            <a:spLocks noGrp="1"/>
          </p:cNvSpPr>
          <p:nvPr>
            <p:ph type="subTitle" idx="1"/>
          </p:nvPr>
        </p:nvSpPr>
        <p:spPr>
          <a:xfrm>
            <a:off x="186767" y="1037733"/>
            <a:ext cx="7304800" cy="923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2000"/>
              <a:buFont typeface="Montserrat Medium"/>
              <a:buNone/>
              <a:defRPr sz="2667" i="1">
                <a:solidFill>
                  <a:schemeClr val="dk1"/>
                </a:solidFill>
                <a:latin typeface="Montserrat Medium"/>
                <a:ea typeface="Montserrat Medium"/>
                <a:cs typeface="Montserrat Medium"/>
                <a:sym typeface="Montserra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5"/>
          <p:cNvSpPr txBox="1"/>
          <p:nvPr/>
        </p:nvSpPr>
        <p:spPr>
          <a:xfrm>
            <a:off x="186767" y="6089967"/>
            <a:ext cx="3766400" cy="30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333">
                <a:solidFill>
                  <a:schemeClr val="lt1"/>
                </a:solidFill>
                <a:latin typeface="Montserrat SemiBold"/>
                <a:ea typeface="Montserrat SemiBold"/>
                <a:cs typeface="Montserrat SemiBold"/>
                <a:sym typeface="Montserrat SemiBold"/>
              </a:rPr>
              <a:t>Governor  </a:t>
            </a:r>
            <a:r>
              <a:rPr lang="en" sz="1333" b="1">
                <a:solidFill>
                  <a:srgbClr val="FEC232"/>
                </a:solidFill>
                <a:latin typeface="Montserrat"/>
                <a:ea typeface="Montserrat"/>
                <a:cs typeface="Montserrat"/>
                <a:sym typeface="Montserrat"/>
              </a:rPr>
              <a:t>| </a:t>
            </a:r>
            <a:r>
              <a:rPr lang="en" sz="1333">
                <a:solidFill>
                  <a:schemeClr val="lt1"/>
                </a:solidFill>
                <a:latin typeface="Montserrat SemiBold"/>
                <a:ea typeface="Montserrat SemiBold"/>
                <a:cs typeface="Montserrat SemiBold"/>
                <a:sym typeface="Montserrat SemiBold"/>
              </a:rPr>
              <a:t> </a:t>
            </a:r>
            <a:r>
              <a:rPr lang="en" sz="1333">
                <a:solidFill>
                  <a:schemeClr val="lt1"/>
                </a:solidFill>
                <a:latin typeface="Montserrat"/>
                <a:ea typeface="Montserrat"/>
                <a:cs typeface="Montserrat"/>
                <a:sym typeface="Montserrat"/>
              </a:rPr>
              <a:t>Wes Moore</a:t>
            </a:r>
            <a:endParaRPr sz="1333">
              <a:solidFill>
                <a:schemeClr val="lt1"/>
              </a:solidFill>
              <a:latin typeface="Montserrat"/>
              <a:ea typeface="Montserrat"/>
              <a:cs typeface="Montserrat"/>
              <a:sym typeface="Montserrat"/>
            </a:endParaRPr>
          </a:p>
        </p:txBody>
      </p:sp>
      <p:sp>
        <p:nvSpPr>
          <p:cNvPr id="69" name="Google Shape;69;p15"/>
          <p:cNvSpPr txBox="1"/>
          <p:nvPr/>
        </p:nvSpPr>
        <p:spPr>
          <a:xfrm>
            <a:off x="2447367" y="6089967"/>
            <a:ext cx="3766400" cy="30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333">
                <a:solidFill>
                  <a:schemeClr val="lt1"/>
                </a:solidFill>
                <a:latin typeface="Montserrat SemiBold"/>
                <a:ea typeface="Montserrat SemiBold"/>
                <a:cs typeface="Montserrat SemiBold"/>
                <a:sym typeface="Montserrat SemiBold"/>
              </a:rPr>
              <a:t>Lt. Governor  </a:t>
            </a:r>
            <a:r>
              <a:rPr lang="en" sz="1333" b="1">
                <a:solidFill>
                  <a:srgbClr val="FEC232"/>
                </a:solidFill>
                <a:latin typeface="Montserrat"/>
                <a:ea typeface="Montserrat"/>
                <a:cs typeface="Montserrat"/>
                <a:sym typeface="Montserrat"/>
              </a:rPr>
              <a:t>| </a:t>
            </a:r>
            <a:r>
              <a:rPr lang="en" sz="1333">
                <a:solidFill>
                  <a:schemeClr val="lt1"/>
                </a:solidFill>
                <a:latin typeface="Montserrat SemiBold"/>
                <a:ea typeface="Montserrat SemiBold"/>
                <a:cs typeface="Montserrat SemiBold"/>
                <a:sym typeface="Montserrat SemiBold"/>
              </a:rPr>
              <a:t> </a:t>
            </a:r>
            <a:r>
              <a:rPr lang="en" sz="1333">
                <a:solidFill>
                  <a:schemeClr val="lt1"/>
                </a:solidFill>
                <a:latin typeface="Montserrat"/>
                <a:ea typeface="Montserrat"/>
                <a:cs typeface="Montserrat"/>
                <a:sym typeface="Montserrat"/>
              </a:rPr>
              <a:t>Aruna Miller</a:t>
            </a:r>
            <a:endParaRPr sz="1333">
              <a:solidFill>
                <a:schemeClr val="lt1"/>
              </a:solidFill>
              <a:latin typeface="Montserrat"/>
              <a:ea typeface="Montserrat"/>
              <a:cs typeface="Montserrat"/>
              <a:sym typeface="Montserrat"/>
            </a:endParaRPr>
          </a:p>
        </p:txBody>
      </p:sp>
      <p:sp>
        <p:nvSpPr>
          <p:cNvPr id="70" name="Google Shape;70;p15"/>
          <p:cNvSpPr txBox="1"/>
          <p:nvPr/>
        </p:nvSpPr>
        <p:spPr>
          <a:xfrm>
            <a:off x="5012800" y="6089967"/>
            <a:ext cx="3766400" cy="30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333">
                <a:solidFill>
                  <a:schemeClr val="lt1"/>
                </a:solidFill>
                <a:latin typeface="Montserrat SemiBold"/>
                <a:ea typeface="Montserrat SemiBold"/>
                <a:cs typeface="Montserrat SemiBold"/>
                <a:sym typeface="Montserrat SemiBold"/>
              </a:rPr>
              <a:t>Secretary  </a:t>
            </a:r>
            <a:r>
              <a:rPr lang="en" sz="1333" b="1">
                <a:solidFill>
                  <a:srgbClr val="FEC232"/>
                </a:solidFill>
                <a:latin typeface="Montserrat"/>
                <a:ea typeface="Montserrat"/>
                <a:cs typeface="Montserrat"/>
                <a:sym typeface="Montserrat"/>
              </a:rPr>
              <a:t>| </a:t>
            </a:r>
            <a:r>
              <a:rPr lang="en" sz="1333">
                <a:solidFill>
                  <a:schemeClr val="lt1"/>
                </a:solidFill>
                <a:latin typeface="Montserrat SemiBold"/>
                <a:ea typeface="Montserrat SemiBold"/>
                <a:cs typeface="Montserrat SemiBold"/>
                <a:sym typeface="Montserrat SemiBold"/>
              </a:rPr>
              <a:t> </a:t>
            </a:r>
            <a:r>
              <a:rPr lang="en" sz="1333">
                <a:solidFill>
                  <a:schemeClr val="lt1"/>
                </a:solidFill>
                <a:latin typeface="Montserrat"/>
                <a:ea typeface="Montserrat"/>
                <a:cs typeface="Montserrat"/>
                <a:sym typeface="Montserrat"/>
              </a:rPr>
              <a:t>Russell J. Strickland</a:t>
            </a:r>
            <a:endParaRPr sz="1333">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8018697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1"/>
        <p:cNvGrpSpPr/>
        <p:nvPr/>
      </p:nvGrpSpPr>
      <p:grpSpPr>
        <a:xfrm>
          <a:off x="0" y="0"/>
          <a:ext cx="0" cy="0"/>
          <a:chOff x="0" y="0"/>
          <a:chExt cx="0" cy="0"/>
        </a:xfrm>
      </p:grpSpPr>
      <p:sp>
        <p:nvSpPr>
          <p:cNvPr id="72" name="Google Shape;72;p16"/>
          <p:cNvSpPr txBox="1">
            <a:spLocks noGrp="1"/>
          </p:cNvSpPr>
          <p:nvPr>
            <p:ph type="body" idx="1"/>
          </p:nvPr>
        </p:nvSpPr>
        <p:spPr>
          <a:xfrm>
            <a:off x="415600" y="1333433"/>
            <a:ext cx="5333200" cy="4555200"/>
          </a:xfrm>
          <a:prstGeom prst="rect">
            <a:avLst/>
          </a:prstGeom>
        </p:spPr>
        <p:txBody>
          <a:bodyPr spcFirstLastPara="1" wrap="square" lIns="91425" tIns="91425" rIns="91425" bIns="91425" anchor="t" anchorCtr="0">
            <a:normAutofit/>
          </a:bodyPr>
          <a:lstStyle>
            <a:lvl1pPr marL="609585" lvl="0" indent="-440256">
              <a:spcBef>
                <a:spcPts val="0"/>
              </a:spcBef>
              <a:spcAft>
                <a:spcPts val="0"/>
              </a:spcAft>
              <a:buClr>
                <a:srgbClr val="000000"/>
              </a:buClr>
              <a:buSzPts val="1600"/>
              <a:buChar char="●"/>
              <a:defRPr sz="2133">
                <a:solidFill>
                  <a:srgbClr val="000000"/>
                </a:solidFill>
              </a:defRPr>
            </a:lvl1pPr>
            <a:lvl2pPr marL="1219170" lvl="1" indent="-406390">
              <a:spcBef>
                <a:spcPts val="0"/>
              </a:spcBef>
              <a:spcAft>
                <a:spcPts val="0"/>
              </a:spcAft>
              <a:buClr>
                <a:srgbClr val="000000"/>
              </a:buClr>
              <a:buSzPts val="1200"/>
              <a:buChar char="○"/>
              <a:defRPr sz="1600">
                <a:solidFill>
                  <a:srgbClr val="000000"/>
                </a:solidFill>
              </a:defRPr>
            </a:lvl2pPr>
            <a:lvl3pPr marL="1828754" lvl="2" indent="-406390">
              <a:spcBef>
                <a:spcPts val="0"/>
              </a:spcBef>
              <a:spcAft>
                <a:spcPts val="0"/>
              </a:spcAft>
              <a:buClr>
                <a:srgbClr val="000000"/>
              </a:buClr>
              <a:buSzPts val="1200"/>
              <a:buChar char="■"/>
              <a:defRPr sz="1600">
                <a:solidFill>
                  <a:srgbClr val="000000"/>
                </a:solidFill>
              </a:defRPr>
            </a:lvl3pPr>
            <a:lvl4pPr marL="2438339" lvl="3" indent="-406390">
              <a:spcBef>
                <a:spcPts val="0"/>
              </a:spcBef>
              <a:spcAft>
                <a:spcPts val="0"/>
              </a:spcAft>
              <a:buClr>
                <a:srgbClr val="000000"/>
              </a:buClr>
              <a:buSzPts val="1200"/>
              <a:buChar char="●"/>
              <a:defRPr sz="1600">
                <a:solidFill>
                  <a:srgbClr val="000000"/>
                </a:solidFill>
              </a:defRPr>
            </a:lvl4pPr>
            <a:lvl5pPr marL="3047924" lvl="4" indent="-406390">
              <a:spcBef>
                <a:spcPts val="0"/>
              </a:spcBef>
              <a:spcAft>
                <a:spcPts val="0"/>
              </a:spcAft>
              <a:buClr>
                <a:srgbClr val="000000"/>
              </a:buClr>
              <a:buSzPts val="1200"/>
              <a:buChar char="○"/>
              <a:defRPr sz="1600">
                <a:solidFill>
                  <a:srgbClr val="000000"/>
                </a:solidFill>
              </a:defRPr>
            </a:lvl5pPr>
            <a:lvl6pPr marL="3657509" lvl="5" indent="-406390">
              <a:spcBef>
                <a:spcPts val="0"/>
              </a:spcBef>
              <a:spcAft>
                <a:spcPts val="0"/>
              </a:spcAft>
              <a:buClr>
                <a:srgbClr val="000000"/>
              </a:buClr>
              <a:buSzPts val="1200"/>
              <a:buChar char="■"/>
              <a:defRPr sz="1600">
                <a:solidFill>
                  <a:srgbClr val="000000"/>
                </a:solidFill>
              </a:defRPr>
            </a:lvl6pPr>
            <a:lvl7pPr marL="4267093" lvl="6" indent="-406390">
              <a:spcBef>
                <a:spcPts val="0"/>
              </a:spcBef>
              <a:spcAft>
                <a:spcPts val="0"/>
              </a:spcAft>
              <a:buClr>
                <a:srgbClr val="000000"/>
              </a:buClr>
              <a:buSzPts val="1200"/>
              <a:buChar char="●"/>
              <a:defRPr sz="1600">
                <a:solidFill>
                  <a:srgbClr val="000000"/>
                </a:solidFill>
              </a:defRPr>
            </a:lvl7pPr>
            <a:lvl8pPr marL="4876678" lvl="7" indent="-406390">
              <a:spcBef>
                <a:spcPts val="0"/>
              </a:spcBef>
              <a:spcAft>
                <a:spcPts val="0"/>
              </a:spcAft>
              <a:buClr>
                <a:srgbClr val="000000"/>
              </a:buClr>
              <a:buSzPts val="1200"/>
              <a:buChar char="○"/>
              <a:defRPr sz="1600">
                <a:solidFill>
                  <a:srgbClr val="000000"/>
                </a:solidFill>
              </a:defRPr>
            </a:lvl8pPr>
            <a:lvl9pPr marL="5486263" lvl="8" indent="-406390">
              <a:spcBef>
                <a:spcPts val="0"/>
              </a:spcBef>
              <a:spcAft>
                <a:spcPts val="0"/>
              </a:spcAft>
              <a:buClr>
                <a:srgbClr val="000000"/>
              </a:buClr>
              <a:buSzPts val="1200"/>
              <a:buChar char="■"/>
              <a:defRPr sz="1600">
                <a:solidFill>
                  <a:srgbClr val="000000"/>
                </a:solidFill>
              </a:defRPr>
            </a:lvl9pPr>
          </a:lstStyle>
          <a:p>
            <a:endParaRPr/>
          </a:p>
        </p:txBody>
      </p:sp>
      <p:sp>
        <p:nvSpPr>
          <p:cNvPr id="73" name="Google Shape;73;p16"/>
          <p:cNvSpPr txBox="1">
            <a:spLocks noGrp="1"/>
          </p:cNvSpPr>
          <p:nvPr>
            <p:ph type="body" idx="2"/>
          </p:nvPr>
        </p:nvSpPr>
        <p:spPr>
          <a:xfrm>
            <a:off x="6443200" y="1333433"/>
            <a:ext cx="5333200" cy="4555200"/>
          </a:xfrm>
          <a:prstGeom prst="rect">
            <a:avLst/>
          </a:prstGeom>
        </p:spPr>
        <p:txBody>
          <a:bodyPr spcFirstLastPara="1" wrap="square" lIns="91425" tIns="91425" rIns="91425" bIns="91425" anchor="t" anchorCtr="0">
            <a:normAutofit/>
          </a:bodyPr>
          <a:lstStyle>
            <a:lvl1pPr marL="609585" lvl="0" indent="-440256">
              <a:spcBef>
                <a:spcPts val="0"/>
              </a:spcBef>
              <a:spcAft>
                <a:spcPts val="0"/>
              </a:spcAft>
              <a:buClr>
                <a:srgbClr val="000000"/>
              </a:buClr>
              <a:buSzPts val="1600"/>
              <a:buChar char="●"/>
              <a:defRPr sz="2133">
                <a:solidFill>
                  <a:srgbClr val="000000"/>
                </a:solidFill>
              </a:defRPr>
            </a:lvl1pPr>
            <a:lvl2pPr marL="1219170" lvl="1" indent="-406390">
              <a:spcBef>
                <a:spcPts val="0"/>
              </a:spcBef>
              <a:spcAft>
                <a:spcPts val="0"/>
              </a:spcAft>
              <a:buClr>
                <a:srgbClr val="000000"/>
              </a:buClr>
              <a:buSzPts val="1200"/>
              <a:buChar char="○"/>
              <a:defRPr sz="1600">
                <a:solidFill>
                  <a:srgbClr val="000000"/>
                </a:solidFill>
              </a:defRPr>
            </a:lvl2pPr>
            <a:lvl3pPr marL="1828754" lvl="2" indent="-406390">
              <a:spcBef>
                <a:spcPts val="0"/>
              </a:spcBef>
              <a:spcAft>
                <a:spcPts val="0"/>
              </a:spcAft>
              <a:buClr>
                <a:srgbClr val="000000"/>
              </a:buClr>
              <a:buSzPts val="1200"/>
              <a:buChar char="■"/>
              <a:defRPr sz="1600">
                <a:solidFill>
                  <a:srgbClr val="000000"/>
                </a:solidFill>
              </a:defRPr>
            </a:lvl3pPr>
            <a:lvl4pPr marL="2438339" lvl="3" indent="-406390">
              <a:spcBef>
                <a:spcPts val="0"/>
              </a:spcBef>
              <a:spcAft>
                <a:spcPts val="0"/>
              </a:spcAft>
              <a:buClr>
                <a:srgbClr val="000000"/>
              </a:buClr>
              <a:buSzPts val="1200"/>
              <a:buChar char="●"/>
              <a:defRPr sz="1600">
                <a:solidFill>
                  <a:srgbClr val="000000"/>
                </a:solidFill>
              </a:defRPr>
            </a:lvl4pPr>
            <a:lvl5pPr marL="3047924" lvl="4" indent="-406390">
              <a:spcBef>
                <a:spcPts val="0"/>
              </a:spcBef>
              <a:spcAft>
                <a:spcPts val="0"/>
              </a:spcAft>
              <a:buClr>
                <a:srgbClr val="000000"/>
              </a:buClr>
              <a:buSzPts val="1200"/>
              <a:buChar char="○"/>
              <a:defRPr sz="1600">
                <a:solidFill>
                  <a:srgbClr val="000000"/>
                </a:solidFill>
              </a:defRPr>
            </a:lvl5pPr>
            <a:lvl6pPr marL="3657509" lvl="5" indent="-406390">
              <a:spcBef>
                <a:spcPts val="0"/>
              </a:spcBef>
              <a:spcAft>
                <a:spcPts val="0"/>
              </a:spcAft>
              <a:buClr>
                <a:srgbClr val="000000"/>
              </a:buClr>
              <a:buSzPts val="1200"/>
              <a:buChar char="■"/>
              <a:defRPr sz="1600">
                <a:solidFill>
                  <a:srgbClr val="000000"/>
                </a:solidFill>
              </a:defRPr>
            </a:lvl6pPr>
            <a:lvl7pPr marL="4267093" lvl="6" indent="-406390">
              <a:spcBef>
                <a:spcPts val="0"/>
              </a:spcBef>
              <a:spcAft>
                <a:spcPts val="0"/>
              </a:spcAft>
              <a:buClr>
                <a:srgbClr val="000000"/>
              </a:buClr>
              <a:buSzPts val="1200"/>
              <a:buChar char="●"/>
              <a:defRPr sz="1600">
                <a:solidFill>
                  <a:srgbClr val="000000"/>
                </a:solidFill>
              </a:defRPr>
            </a:lvl7pPr>
            <a:lvl8pPr marL="4876678" lvl="7" indent="-406390">
              <a:spcBef>
                <a:spcPts val="0"/>
              </a:spcBef>
              <a:spcAft>
                <a:spcPts val="0"/>
              </a:spcAft>
              <a:buClr>
                <a:srgbClr val="000000"/>
              </a:buClr>
              <a:buSzPts val="1200"/>
              <a:buChar char="○"/>
              <a:defRPr sz="1600">
                <a:solidFill>
                  <a:srgbClr val="000000"/>
                </a:solidFill>
              </a:defRPr>
            </a:lvl8pPr>
            <a:lvl9pPr marL="5486263" lvl="8" indent="-406390">
              <a:spcBef>
                <a:spcPts val="0"/>
              </a:spcBef>
              <a:spcAft>
                <a:spcPts val="0"/>
              </a:spcAft>
              <a:buClr>
                <a:srgbClr val="000000"/>
              </a:buClr>
              <a:buSzPts val="1200"/>
              <a:buChar char="■"/>
              <a:defRPr sz="1600">
                <a:solidFill>
                  <a:srgbClr val="000000"/>
                </a:solidFill>
              </a:defRPr>
            </a:lvl9pPr>
          </a:lstStyle>
          <a:p>
            <a:endParaRPr/>
          </a:p>
        </p:txBody>
      </p:sp>
      <p:sp>
        <p:nvSpPr>
          <p:cNvPr id="74" name="Google Shape;74;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75" name="Google Shape;75;p16"/>
          <p:cNvPicPr preferRelativeResize="0"/>
          <p:nvPr/>
        </p:nvPicPr>
        <p:blipFill rotWithShape="1">
          <a:blip r:embed="rId2">
            <a:alphaModFix/>
          </a:blip>
          <a:srcRect t="89489"/>
          <a:stretch/>
        </p:blipFill>
        <p:spPr>
          <a:xfrm>
            <a:off x="0" y="6137134"/>
            <a:ext cx="12192000" cy="720868"/>
          </a:xfrm>
          <a:prstGeom prst="rect">
            <a:avLst/>
          </a:prstGeom>
          <a:noFill/>
          <a:ln>
            <a:noFill/>
          </a:ln>
        </p:spPr>
      </p:pic>
      <p:sp>
        <p:nvSpPr>
          <p:cNvPr id="76" name="Google Shape;76;p16"/>
          <p:cNvSpPr txBox="1"/>
          <p:nvPr/>
        </p:nvSpPr>
        <p:spPr>
          <a:xfrm>
            <a:off x="698500" y="457200"/>
            <a:ext cx="10731600" cy="73862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3200">
                <a:latin typeface="Montserrat SemiBold"/>
                <a:ea typeface="Montserrat SemiBold"/>
                <a:cs typeface="Montserrat SemiBold"/>
                <a:sym typeface="Montserrat SemiBold"/>
              </a:rPr>
              <a:t>Title Here (size 24 font &amp; semibold)</a:t>
            </a:r>
            <a:endParaRPr sz="3200">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445429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ed List Slide - Map">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62BCC7-96DA-6FEA-F7ED-6156CE417EA0}"/>
              </a:ext>
            </a:extLst>
          </p:cNvPr>
          <p:cNvSpPr>
            <a:spLocks noGrp="1"/>
          </p:cNvSpPr>
          <p:nvPr>
            <p:ph idx="1"/>
          </p:nvPr>
        </p:nvSpPr>
        <p:spPr>
          <a:xfrm>
            <a:off x="411480" y="1097280"/>
            <a:ext cx="10515600" cy="4579471"/>
          </a:xfrm>
          <a:prstGeom prst="rect">
            <a:avLst/>
          </a:prstGeom>
        </p:spPr>
        <p:txBody>
          <a:bodyPr vert="horz" lIns="0" tIns="45720" rIns="91440" bIns="45720" rtlCol="0">
            <a:noAutofit/>
          </a:bodyPr>
          <a:lstStyle>
            <a:lvl1pPr marL="285750" indent="-285750">
              <a:buClr>
                <a:schemeClr val="accent6"/>
              </a:buClr>
              <a:buFont typeface="Wingdings 3" panose="05040102010807070707" pitchFamily="18" charset="2"/>
              <a:buChar char=""/>
              <a:defRPr sz="2800">
                <a:solidFill>
                  <a:srgbClr val="3A3A3A"/>
                </a:solidFill>
                <a:latin typeface="Calibri" panose="020F0502020204030204" pitchFamily="34" charset="0"/>
                <a:cs typeface="Calibri" panose="020F0502020204030204" pitchFamily="34" charset="0"/>
              </a:defRPr>
            </a:lvl1pPr>
            <a:lvl2pPr marL="742950" indent="-285750">
              <a:buClr>
                <a:schemeClr val="accent4">
                  <a:lumMod val="75000"/>
                </a:schemeClr>
              </a:buClr>
              <a:buFont typeface="Wingdings 2" panose="05020102010507070707" pitchFamily="18" charset="2"/>
              <a:buChar char=""/>
              <a:defRPr sz="2600">
                <a:solidFill>
                  <a:srgbClr val="3A3A3A"/>
                </a:solidFill>
                <a:latin typeface="Calibri" panose="020F0502020204030204" pitchFamily="34" charset="0"/>
                <a:cs typeface="Calibri" panose="020F0502020204030204" pitchFamily="34" charset="0"/>
              </a:defRPr>
            </a:lvl2pPr>
            <a:lvl3pPr marL="1200150" indent="-285750">
              <a:buClr>
                <a:srgbClr val="C8122C"/>
              </a:buClr>
              <a:buFont typeface="Wingdings 2" panose="05020102010507070707" pitchFamily="18" charset="2"/>
              <a:buChar char=""/>
              <a:defRPr sz="2400">
                <a:solidFill>
                  <a:srgbClr val="3A3A3A"/>
                </a:solidFill>
                <a:latin typeface="Calibri" panose="020F0502020204030204" pitchFamily="34" charset="0"/>
                <a:cs typeface="Calibri" panose="020F0502020204030204" pitchFamily="34" charset="0"/>
              </a:defRPr>
            </a:lvl3pPr>
            <a:lvl4pPr marL="1657350" indent="-285750">
              <a:buClr>
                <a:srgbClr val="FFC838"/>
              </a:buClr>
              <a:buFont typeface="Symbol" panose="05050102010706020507" pitchFamily="18" charset="2"/>
              <a:buChar char=""/>
              <a:defRPr sz="2200">
                <a:solidFill>
                  <a:srgbClr val="3A3A3A"/>
                </a:solidFill>
                <a:latin typeface="Calibri" panose="020F0502020204030204" pitchFamily="34" charset="0"/>
                <a:cs typeface="Calibri" panose="020F0502020204030204" pitchFamily="34" charset="0"/>
              </a:defRPr>
            </a:lvl4pPr>
            <a:lvl5pPr marL="2114550" indent="-285750">
              <a:buClr>
                <a:schemeClr val="accent6"/>
              </a:buClr>
              <a:buFont typeface="Wingdings 3" panose="05040102010807070707" pitchFamily="18" charset="2"/>
              <a:buChar char=""/>
              <a:defRPr sz="2000">
                <a:solidFill>
                  <a:srgbClr val="3A3A3A"/>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1">
            <a:extLst>
              <a:ext uri="{FF2B5EF4-FFF2-40B4-BE49-F238E27FC236}">
                <a16:creationId xmlns:a16="http://schemas.microsoft.com/office/drawing/2014/main" id="{53F0269E-845D-C947-B3E7-9C29A7041D06}"/>
              </a:ext>
            </a:extLst>
          </p:cNvPr>
          <p:cNvSpPr txBox="1">
            <a:spLocks/>
          </p:cNvSpPr>
          <p:nvPr userDrawn="1"/>
        </p:nvSpPr>
        <p:spPr>
          <a:xfrm>
            <a:off x="411480" y="182880"/>
            <a:ext cx="10515600" cy="822960"/>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600" b="1" kern="1200">
                <a:solidFill>
                  <a:schemeClr val="accent4">
                    <a:lumMod val="75000"/>
                  </a:schemeClr>
                </a:solidFill>
                <a:latin typeface="Calibri" panose="020F0502020204030204" pitchFamily="34" charset="0"/>
                <a:ea typeface="+mj-ea"/>
                <a:cs typeface="Calibri" panose="020F0502020204030204" pitchFamily="34" charset="0"/>
              </a:defRPr>
            </a:lvl1pPr>
          </a:lstStyle>
          <a:p>
            <a:r>
              <a:rPr lang="en-US">
                <a:solidFill>
                  <a:schemeClr val="accent6"/>
                </a:solidFill>
              </a:rPr>
              <a:t>Click to edit Bulleted List title style</a:t>
            </a:r>
          </a:p>
        </p:txBody>
      </p:sp>
    </p:spTree>
    <p:extLst>
      <p:ext uri="{BB962C8B-B14F-4D97-AF65-F5344CB8AC3E}">
        <p14:creationId xmlns:p14="http://schemas.microsoft.com/office/powerpoint/2010/main" val="22914369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7"/>
        <p:cNvGrpSpPr/>
        <p:nvPr/>
      </p:nvGrpSpPr>
      <p:grpSpPr>
        <a:xfrm>
          <a:off x="0" y="0"/>
          <a:ext cx="0" cy="0"/>
          <a:chOff x="0" y="0"/>
          <a:chExt cx="0" cy="0"/>
        </a:xfrm>
      </p:grpSpPr>
      <p:sp>
        <p:nvSpPr>
          <p:cNvPr id="78" name="Google Shape;78;p17"/>
          <p:cNvSpPr txBox="1">
            <a:spLocks noGrp="1"/>
          </p:cNvSpPr>
          <p:nvPr>
            <p:ph type="body" idx="1"/>
          </p:nvPr>
        </p:nvSpPr>
        <p:spPr>
          <a:xfrm>
            <a:off x="415600" y="1333433"/>
            <a:ext cx="5333200" cy="4555200"/>
          </a:xfrm>
          <a:prstGeom prst="rect">
            <a:avLst/>
          </a:prstGeom>
        </p:spPr>
        <p:txBody>
          <a:bodyPr spcFirstLastPara="1" wrap="square" lIns="91425" tIns="91425" rIns="91425" bIns="91425" anchor="t" anchorCtr="0">
            <a:normAutofit/>
          </a:bodyPr>
          <a:lstStyle>
            <a:lvl1pPr marL="609585" lvl="0" indent="-440256">
              <a:spcBef>
                <a:spcPts val="0"/>
              </a:spcBef>
              <a:spcAft>
                <a:spcPts val="0"/>
              </a:spcAft>
              <a:buClr>
                <a:srgbClr val="000000"/>
              </a:buClr>
              <a:buSzPts val="1600"/>
              <a:buChar char="●"/>
              <a:defRPr sz="2133">
                <a:solidFill>
                  <a:srgbClr val="000000"/>
                </a:solidFill>
              </a:defRPr>
            </a:lvl1pPr>
            <a:lvl2pPr marL="1219170" lvl="1" indent="-406390">
              <a:spcBef>
                <a:spcPts val="0"/>
              </a:spcBef>
              <a:spcAft>
                <a:spcPts val="0"/>
              </a:spcAft>
              <a:buClr>
                <a:srgbClr val="000000"/>
              </a:buClr>
              <a:buSzPts val="1200"/>
              <a:buChar char="○"/>
              <a:defRPr sz="1600">
                <a:solidFill>
                  <a:srgbClr val="000000"/>
                </a:solidFill>
              </a:defRPr>
            </a:lvl2pPr>
            <a:lvl3pPr marL="1828754" lvl="2" indent="-406390">
              <a:spcBef>
                <a:spcPts val="0"/>
              </a:spcBef>
              <a:spcAft>
                <a:spcPts val="0"/>
              </a:spcAft>
              <a:buClr>
                <a:srgbClr val="000000"/>
              </a:buClr>
              <a:buSzPts val="1200"/>
              <a:buChar char="■"/>
              <a:defRPr sz="1600">
                <a:solidFill>
                  <a:srgbClr val="000000"/>
                </a:solidFill>
              </a:defRPr>
            </a:lvl3pPr>
            <a:lvl4pPr marL="2438339" lvl="3" indent="-406390">
              <a:spcBef>
                <a:spcPts val="0"/>
              </a:spcBef>
              <a:spcAft>
                <a:spcPts val="0"/>
              </a:spcAft>
              <a:buClr>
                <a:srgbClr val="000000"/>
              </a:buClr>
              <a:buSzPts val="1200"/>
              <a:buChar char="●"/>
              <a:defRPr sz="1600">
                <a:solidFill>
                  <a:srgbClr val="000000"/>
                </a:solidFill>
              </a:defRPr>
            </a:lvl4pPr>
            <a:lvl5pPr marL="3047924" lvl="4" indent="-406390">
              <a:spcBef>
                <a:spcPts val="0"/>
              </a:spcBef>
              <a:spcAft>
                <a:spcPts val="0"/>
              </a:spcAft>
              <a:buClr>
                <a:srgbClr val="000000"/>
              </a:buClr>
              <a:buSzPts val="1200"/>
              <a:buChar char="○"/>
              <a:defRPr sz="1600">
                <a:solidFill>
                  <a:srgbClr val="000000"/>
                </a:solidFill>
              </a:defRPr>
            </a:lvl5pPr>
            <a:lvl6pPr marL="3657509" lvl="5" indent="-406390">
              <a:spcBef>
                <a:spcPts val="0"/>
              </a:spcBef>
              <a:spcAft>
                <a:spcPts val="0"/>
              </a:spcAft>
              <a:buClr>
                <a:srgbClr val="000000"/>
              </a:buClr>
              <a:buSzPts val="1200"/>
              <a:buChar char="■"/>
              <a:defRPr sz="1600">
                <a:solidFill>
                  <a:srgbClr val="000000"/>
                </a:solidFill>
              </a:defRPr>
            </a:lvl6pPr>
            <a:lvl7pPr marL="4267093" lvl="6" indent="-406390">
              <a:spcBef>
                <a:spcPts val="0"/>
              </a:spcBef>
              <a:spcAft>
                <a:spcPts val="0"/>
              </a:spcAft>
              <a:buClr>
                <a:srgbClr val="000000"/>
              </a:buClr>
              <a:buSzPts val="1200"/>
              <a:buChar char="●"/>
              <a:defRPr sz="1600">
                <a:solidFill>
                  <a:srgbClr val="000000"/>
                </a:solidFill>
              </a:defRPr>
            </a:lvl7pPr>
            <a:lvl8pPr marL="4876678" lvl="7" indent="-406390">
              <a:spcBef>
                <a:spcPts val="0"/>
              </a:spcBef>
              <a:spcAft>
                <a:spcPts val="0"/>
              </a:spcAft>
              <a:buClr>
                <a:srgbClr val="000000"/>
              </a:buClr>
              <a:buSzPts val="1200"/>
              <a:buChar char="○"/>
              <a:defRPr sz="1600">
                <a:solidFill>
                  <a:srgbClr val="000000"/>
                </a:solidFill>
              </a:defRPr>
            </a:lvl8pPr>
            <a:lvl9pPr marL="5486263" lvl="8" indent="-406390">
              <a:spcBef>
                <a:spcPts val="0"/>
              </a:spcBef>
              <a:spcAft>
                <a:spcPts val="0"/>
              </a:spcAft>
              <a:buClr>
                <a:srgbClr val="000000"/>
              </a:buClr>
              <a:buSzPts val="1200"/>
              <a:buChar char="■"/>
              <a:defRPr sz="1600">
                <a:solidFill>
                  <a:srgbClr val="000000"/>
                </a:solidFill>
              </a:defRPr>
            </a:lvl9pPr>
          </a:lstStyle>
          <a:p>
            <a:endParaRPr/>
          </a:p>
        </p:txBody>
      </p:sp>
      <p:sp>
        <p:nvSpPr>
          <p:cNvPr id="79" name="Google Shape;79;p17"/>
          <p:cNvSpPr txBox="1">
            <a:spLocks noGrp="1"/>
          </p:cNvSpPr>
          <p:nvPr>
            <p:ph type="body" idx="2"/>
          </p:nvPr>
        </p:nvSpPr>
        <p:spPr>
          <a:xfrm>
            <a:off x="6443200" y="1333433"/>
            <a:ext cx="5333200" cy="4555200"/>
          </a:xfrm>
          <a:prstGeom prst="rect">
            <a:avLst/>
          </a:prstGeom>
        </p:spPr>
        <p:txBody>
          <a:bodyPr spcFirstLastPara="1" wrap="square" lIns="91425" tIns="91425" rIns="91425" bIns="91425" anchor="t" anchorCtr="0">
            <a:normAutofit/>
          </a:bodyPr>
          <a:lstStyle>
            <a:lvl1pPr marL="609585" lvl="0" indent="-440256">
              <a:spcBef>
                <a:spcPts val="0"/>
              </a:spcBef>
              <a:spcAft>
                <a:spcPts val="0"/>
              </a:spcAft>
              <a:buClr>
                <a:srgbClr val="000000"/>
              </a:buClr>
              <a:buSzPts val="1600"/>
              <a:buChar char="●"/>
              <a:defRPr sz="2133">
                <a:solidFill>
                  <a:srgbClr val="000000"/>
                </a:solidFill>
              </a:defRPr>
            </a:lvl1pPr>
            <a:lvl2pPr marL="1219170" lvl="1" indent="-406390">
              <a:spcBef>
                <a:spcPts val="0"/>
              </a:spcBef>
              <a:spcAft>
                <a:spcPts val="0"/>
              </a:spcAft>
              <a:buClr>
                <a:srgbClr val="000000"/>
              </a:buClr>
              <a:buSzPts val="1200"/>
              <a:buChar char="○"/>
              <a:defRPr sz="1600">
                <a:solidFill>
                  <a:srgbClr val="000000"/>
                </a:solidFill>
              </a:defRPr>
            </a:lvl2pPr>
            <a:lvl3pPr marL="1828754" lvl="2" indent="-406390">
              <a:spcBef>
                <a:spcPts val="0"/>
              </a:spcBef>
              <a:spcAft>
                <a:spcPts val="0"/>
              </a:spcAft>
              <a:buClr>
                <a:srgbClr val="000000"/>
              </a:buClr>
              <a:buSzPts val="1200"/>
              <a:buChar char="■"/>
              <a:defRPr sz="1600">
                <a:solidFill>
                  <a:srgbClr val="000000"/>
                </a:solidFill>
              </a:defRPr>
            </a:lvl3pPr>
            <a:lvl4pPr marL="2438339" lvl="3" indent="-406390">
              <a:spcBef>
                <a:spcPts val="0"/>
              </a:spcBef>
              <a:spcAft>
                <a:spcPts val="0"/>
              </a:spcAft>
              <a:buClr>
                <a:srgbClr val="000000"/>
              </a:buClr>
              <a:buSzPts val="1200"/>
              <a:buChar char="●"/>
              <a:defRPr sz="1600">
                <a:solidFill>
                  <a:srgbClr val="000000"/>
                </a:solidFill>
              </a:defRPr>
            </a:lvl4pPr>
            <a:lvl5pPr marL="3047924" lvl="4" indent="-406390">
              <a:spcBef>
                <a:spcPts val="0"/>
              </a:spcBef>
              <a:spcAft>
                <a:spcPts val="0"/>
              </a:spcAft>
              <a:buClr>
                <a:srgbClr val="000000"/>
              </a:buClr>
              <a:buSzPts val="1200"/>
              <a:buChar char="○"/>
              <a:defRPr sz="1600">
                <a:solidFill>
                  <a:srgbClr val="000000"/>
                </a:solidFill>
              </a:defRPr>
            </a:lvl5pPr>
            <a:lvl6pPr marL="3657509" lvl="5" indent="-406390">
              <a:spcBef>
                <a:spcPts val="0"/>
              </a:spcBef>
              <a:spcAft>
                <a:spcPts val="0"/>
              </a:spcAft>
              <a:buClr>
                <a:srgbClr val="000000"/>
              </a:buClr>
              <a:buSzPts val="1200"/>
              <a:buChar char="■"/>
              <a:defRPr sz="1600">
                <a:solidFill>
                  <a:srgbClr val="000000"/>
                </a:solidFill>
              </a:defRPr>
            </a:lvl6pPr>
            <a:lvl7pPr marL="4267093" lvl="6" indent="-406390">
              <a:spcBef>
                <a:spcPts val="0"/>
              </a:spcBef>
              <a:spcAft>
                <a:spcPts val="0"/>
              </a:spcAft>
              <a:buClr>
                <a:srgbClr val="000000"/>
              </a:buClr>
              <a:buSzPts val="1200"/>
              <a:buChar char="●"/>
              <a:defRPr sz="1600">
                <a:solidFill>
                  <a:srgbClr val="000000"/>
                </a:solidFill>
              </a:defRPr>
            </a:lvl7pPr>
            <a:lvl8pPr marL="4876678" lvl="7" indent="-406390">
              <a:spcBef>
                <a:spcPts val="0"/>
              </a:spcBef>
              <a:spcAft>
                <a:spcPts val="0"/>
              </a:spcAft>
              <a:buClr>
                <a:srgbClr val="000000"/>
              </a:buClr>
              <a:buSzPts val="1200"/>
              <a:buChar char="○"/>
              <a:defRPr sz="1600">
                <a:solidFill>
                  <a:srgbClr val="000000"/>
                </a:solidFill>
              </a:defRPr>
            </a:lvl8pPr>
            <a:lvl9pPr marL="5486263" lvl="8" indent="-406390">
              <a:spcBef>
                <a:spcPts val="0"/>
              </a:spcBef>
              <a:spcAft>
                <a:spcPts val="0"/>
              </a:spcAft>
              <a:buClr>
                <a:srgbClr val="000000"/>
              </a:buClr>
              <a:buSzPts val="1200"/>
              <a:buChar char="■"/>
              <a:defRPr sz="1600">
                <a:solidFill>
                  <a:srgbClr val="000000"/>
                </a:solidFill>
              </a:defRPr>
            </a:lvl9pPr>
          </a:lstStyle>
          <a:p>
            <a:endParaRPr/>
          </a:p>
        </p:txBody>
      </p:sp>
      <p:sp>
        <p:nvSpPr>
          <p:cNvPr id="80" name="Google Shape;80;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81" name="Google Shape;81;p17"/>
          <p:cNvPicPr preferRelativeResize="0"/>
          <p:nvPr/>
        </p:nvPicPr>
        <p:blipFill rotWithShape="1">
          <a:blip r:embed="rId2">
            <a:alphaModFix/>
          </a:blip>
          <a:srcRect t="89489"/>
          <a:stretch/>
        </p:blipFill>
        <p:spPr>
          <a:xfrm>
            <a:off x="0" y="6137134"/>
            <a:ext cx="12192000" cy="720868"/>
          </a:xfrm>
          <a:prstGeom prst="rect">
            <a:avLst/>
          </a:prstGeom>
          <a:noFill/>
          <a:ln>
            <a:noFill/>
          </a:ln>
        </p:spPr>
      </p:pic>
      <p:sp>
        <p:nvSpPr>
          <p:cNvPr id="82" name="Google Shape;82;p17"/>
          <p:cNvSpPr txBox="1"/>
          <p:nvPr/>
        </p:nvSpPr>
        <p:spPr>
          <a:xfrm>
            <a:off x="698500" y="457200"/>
            <a:ext cx="10731600" cy="73862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3200">
                <a:latin typeface="Montserrat SemiBold"/>
                <a:ea typeface="Montserrat SemiBold"/>
                <a:cs typeface="Montserrat SemiBold"/>
                <a:sym typeface="Montserrat SemiBold"/>
              </a:rPr>
              <a:t>Title Here (size 24 font &amp; semibold)</a:t>
            </a:r>
            <a:endParaRPr sz="3200">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25835047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83"/>
        <p:cNvGrpSpPr/>
        <p:nvPr/>
      </p:nvGrpSpPr>
      <p:grpSpPr>
        <a:xfrm>
          <a:off x="0" y="0"/>
          <a:ext cx="0" cy="0"/>
          <a:chOff x="0" y="0"/>
          <a:chExt cx="0" cy="0"/>
        </a:xfrm>
      </p:grpSpPr>
      <p:sp>
        <p:nvSpPr>
          <p:cNvPr id="84" name="Google Shape;84;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85" name="Google Shape;85;p18"/>
          <p:cNvPicPr preferRelativeResize="0"/>
          <p:nvPr/>
        </p:nvPicPr>
        <p:blipFill>
          <a:blip r:embed="rId2">
            <a:alphaModFix/>
          </a:blip>
          <a:stretch>
            <a:fillRect/>
          </a:stretch>
        </p:blipFill>
        <p:spPr>
          <a:xfrm>
            <a:off x="0" y="1"/>
            <a:ext cx="12192011" cy="6858001"/>
          </a:xfrm>
          <a:prstGeom prst="rect">
            <a:avLst/>
          </a:prstGeom>
          <a:noFill/>
          <a:ln>
            <a:noFill/>
          </a:ln>
        </p:spPr>
      </p:pic>
      <p:sp>
        <p:nvSpPr>
          <p:cNvPr id="86" name="Google Shape;86;p18"/>
          <p:cNvSpPr txBox="1">
            <a:spLocks noGrp="1"/>
          </p:cNvSpPr>
          <p:nvPr>
            <p:ph type="title"/>
          </p:nvPr>
        </p:nvSpPr>
        <p:spPr>
          <a:xfrm>
            <a:off x="186767" y="186767"/>
            <a:ext cx="9826400" cy="92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Font typeface="Montserrat"/>
              <a:buNone/>
              <a:defRPr sz="4000" b="1">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18"/>
          <p:cNvSpPr txBox="1">
            <a:spLocks noGrp="1"/>
          </p:cNvSpPr>
          <p:nvPr>
            <p:ph type="subTitle" idx="1"/>
          </p:nvPr>
        </p:nvSpPr>
        <p:spPr>
          <a:xfrm>
            <a:off x="186767" y="1037733"/>
            <a:ext cx="7304800" cy="923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2000"/>
              <a:buFont typeface="Montserrat Medium"/>
              <a:buNone/>
              <a:defRPr sz="2667" i="1">
                <a:solidFill>
                  <a:schemeClr val="dk1"/>
                </a:solidFill>
                <a:latin typeface="Montserrat Medium"/>
                <a:ea typeface="Montserrat Medium"/>
                <a:cs typeface="Montserrat Medium"/>
                <a:sym typeface="Montserra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8"/>
          <p:cNvSpPr txBox="1"/>
          <p:nvPr/>
        </p:nvSpPr>
        <p:spPr>
          <a:xfrm>
            <a:off x="186767" y="6089967"/>
            <a:ext cx="3766400" cy="30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333">
                <a:solidFill>
                  <a:schemeClr val="lt1"/>
                </a:solidFill>
                <a:latin typeface="Montserrat SemiBold"/>
                <a:ea typeface="Montserrat SemiBold"/>
                <a:cs typeface="Montserrat SemiBold"/>
                <a:sym typeface="Montserrat SemiBold"/>
              </a:rPr>
              <a:t>Governor  </a:t>
            </a:r>
            <a:r>
              <a:rPr lang="en" sz="1333" b="1">
                <a:solidFill>
                  <a:srgbClr val="FEC232"/>
                </a:solidFill>
                <a:latin typeface="Montserrat"/>
                <a:ea typeface="Montserrat"/>
                <a:cs typeface="Montserrat"/>
                <a:sym typeface="Montserrat"/>
              </a:rPr>
              <a:t>| </a:t>
            </a:r>
            <a:r>
              <a:rPr lang="en" sz="1333">
                <a:solidFill>
                  <a:schemeClr val="lt1"/>
                </a:solidFill>
                <a:latin typeface="Montserrat SemiBold"/>
                <a:ea typeface="Montserrat SemiBold"/>
                <a:cs typeface="Montserrat SemiBold"/>
                <a:sym typeface="Montserrat SemiBold"/>
              </a:rPr>
              <a:t> </a:t>
            </a:r>
            <a:r>
              <a:rPr lang="en" sz="1333">
                <a:solidFill>
                  <a:schemeClr val="lt1"/>
                </a:solidFill>
                <a:latin typeface="Montserrat"/>
                <a:ea typeface="Montserrat"/>
                <a:cs typeface="Montserrat"/>
                <a:sym typeface="Montserrat"/>
              </a:rPr>
              <a:t>Wes Moore</a:t>
            </a:r>
            <a:endParaRPr sz="1333">
              <a:solidFill>
                <a:schemeClr val="lt1"/>
              </a:solidFill>
              <a:latin typeface="Montserrat"/>
              <a:ea typeface="Montserrat"/>
              <a:cs typeface="Montserrat"/>
              <a:sym typeface="Montserrat"/>
            </a:endParaRPr>
          </a:p>
        </p:txBody>
      </p:sp>
      <p:sp>
        <p:nvSpPr>
          <p:cNvPr id="89" name="Google Shape;89;p18"/>
          <p:cNvSpPr txBox="1"/>
          <p:nvPr/>
        </p:nvSpPr>
        <p:spPr>
          <a:xfrm>
            <a:off x="2447367" y="6089967"/>
            <a:ext cx="3766400" cy="30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333">
                <a:solidFill>
                  <a:schemeClr val="lt1"/>
                </a:solidFill>
                <a:latin typeface="Montserrat SemiBold"/>
                <a:ea typeface="Montserrat SemiBold"/>
                <a:cs typeface="Montserrat SemiBold"/>
                <a:sym typeface="Montserrat SemiBold"/>
              </a:rPr>
              <a:t>Lt. Governor  </a:t>
            </a:r>
            <a:r>
              <a:rPr lang="en" sz="1333" b="1">
                <a:solidFill>
                  <a:srgbClr val="FEC232"/>
                </a:solidFill>
                <a:latin typeface="Montserrat"/>
                <a:ea typeface="Montserrat"/>
                <a:cs typeface="Montserrat"/>
                <a:sym typeface="Montserrat"/>
              </a:rPr>
              <a:t>| </a:t>
            </a:r>
            <a:r>
              <a:rPr lang="en" sz="1333">
                <a:solidFill>
                  <a:schemeClr val="lt1"/>
                </a:solidFill>
                <a:latin typeface="Montserrat SemiBold"/>
                <a:ea typeface="Montserrat SemiBold"/>
                <a:cs typeface="Montserrat SemiBold"/>
                <a:sym typeface="Montserrat SemiBold"/>
              </a:rPr>
              <a:t> </a:t>
            </a:r>
            <a:r>
              <a:rPr lang="en" sz="1333">
                <a:solidFill>
                  <a:schemeClr val="lt1"/>
                </a:solidFill>
                <a:latin typeface="Montserrat"/>
                <a:ea typeface="Montserrat"/>
                <a:cs typeface="Montserrat"/>
                <a:sym typeface="Montserrat"/>
              </a:rPr>
              <a:t>Aruna Miller</a:t>
            </a:r>
            <a:endParaRPr sz="1333">
              <a:solidFill>
                <a:schemeClr val="lt1"/>
              </a:solidFill>
              <a:latin typeface="Montserrat"/>
              <a:ea typeface="Montserrat"/>
              <a:cs typeface="Montserrat"/>
              <a:sym typeface="Montserrat"/>
            </a:endParaRPr>
          </a:p>
        </p:txBody>
      </p:sp>
      <p:sp>
        <p:nvSpPr>
          <p:cNvPr id="90" name="Google Shape;90;p18"/>
          <p:cNvSpPr txBox="1"/>
          <p:nvPr/>
        </p:nvSpPr>
        <p:spPr>
          <a:xfrm>
            <a:off x="5012800" y="6089967"/>
            <a:ext cx="3766400" cy="30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333">
                <a:solidFill>
                  <a:schemeClr val="lt1"/>
                </a:solidFill>
                <a:latin typeface="Montserrat SemiBold"/>
                <a:ea typeface="Montserrat SemiBold"/>
                <a:cs typeface="Montserrat SemiBold"/>
                <a:sym typeface="Montserrat SemiBold"/>
              </a:rPr>
              <a:t>Secretary  </a:t>
            </a:r>
            <a:r>
              <a:rPr lang="en" sz="1333" b="1">
                <a:solidFill>
                  <a:srgbClr val="FEC232"/>
                </a:solidFill>
                <a:latin typeface="Montserrat"/>
                <a:ea typeface="Montserrat"/>
                <a:cs typeface="Montserrat"/>
                <a:sym typeface="Montserrat"/>
              </a:rPr>
              <a:t>| </a:t>
            </a:r>
            <a:r>
              <a:rPr lang="en" sz="1333">
                <a:solidFill>
                  <a:schemeClr val="lt1"/>
                </a:solidFill>
                <a:latin typeface="Montserrat SemiBold"/>
                <a:ea typeface="Montserrat SemiBold"/>
                <a:cs typeface="Montserrat SemiBold"/>
                <a:sym typeface="Montserrat SemiBold"/>
              </a:rPr>
              <a:t> </a:t>
            </a:r>
            <a:r>
              <a:rPr lang="en" sz="1333">
                <a:solidFill>
                  <a:schemeClr val="lt1"/>
                </a:solidFill>
                <a:latin typeface="Montserrat"/>
                <a:ea typeface="Montserrat"/>
                <a:cs typeface="Montserrat"/>
                <a:sym typeface="Montserrat"/>
              </a:rPr>
              <a:t>Russell J. Strickland</a:t>
            </a:r>
            <a:endParaRPr sz="1333">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34307209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Lobbying &amp; Engagement">
  <p:cSld name="Lobbying &amp; Engagement">
    <p:spTree>
      <p:nvGrpSpPr>
        <p:cNvPr id="1" name="Shape 91"/>
        <p:cNvGrpSpPr/>
        <p:nvPr/>
      </p:nvGrpSpPr>
      <p:grpSpPr>
        <a:xfrm>
          <a:off x="0" y="0"/>
          <a:ext cx="0" cy="0"/>
          <a:chOff x="0" y="0"/>
          <a:chExt cx="0" cy="0"/>
        </a:xfrm>
      </p:grpSpPr>
      <p:pic>
        <p:nvPicPr>
          <p:cNvPr id="92" name="Google Shape;92;p19"/>
          <p:cNvPicPr preferRelativeResize="0"/>
          <p:nvPr/>
        </p:nvPicPr>
        <p:blipFill rotWithShape="1">
          <a:blip r:embed="rId2">
            <a:alphaModFix/>
          </a:blip>
          <a:srcRect/>
          <a:stretch/>
        </p:blipFill>
        <p:spPr>
          <a:xfrm>
            <a:off x="1" y="0"/>
            <a:ext cx="12192004" cy="6857995"/>
          </a:xfrm>
          <a:prstGeom prst="rect">
            <a:avLst/>
          </a:prstGeom>
          <a:noFill/>
          <a:ln>
            <a:noFill/>
          </a:ln>
        </p:spPr>
      </p:pic>
      <p:sp>
        <p:nvSpPr>
          <p:cNvPr id="93" name="Google Shape;93;p19"/>
          <p:cNvSpPr txBox="1">
            <a:spLocks noGrp="1"/>
          </p:cNvSpPr>
          <p:nvPr>
            <p:ph type="sldNum" idx="12"/>
          </p:nvPr>
        </p:nvSpPr>
        <p:spPr>
          <a:xfrm>
            <a:off x="11182511" y="355089"/>
            <a:ext cx="731600" cy="524800"/>
          </a:xfrm>
          <a:prstGeom prst="rect">
            <a:avLst/>
          </a:prstGeom>
        </p:spPr>
        <p:txBody>
          <a:bodyPr spcFirstLastPara="1" wrap="square" lIns="91425" tIns="91425" rIns="91425" bIns="91425" anchor="ctr" anchorCtr="0">
            <a:normAutofit fontScale="25000" lnSpcReduction="20000"/>
          </a:bodyPr>
          <a:lstStyle>
            <a:lvl1pPr lvl="0">
              <a:buNone/>
              <a:defRPr sz="8800" b="1">
                <a:solidFill>
                  <a:schemeClr val="lt1"/>
                </a:solidFill>
                <a:latin typeface="Montserrat"/>
                <a:ea typeface="Montserrat"/>
                <a:cs typeface="Montserrat"/>
                <a:sym typeface="Montserrat"/>
              </a:defRPr>
            </a:lvl1pPr>
            <a:lvl2pPr lvl="1">
              <a:buNone/>
              <a:defRPr sz="8800" b="1">
                <a:solidFill>
                  <a:schemeClr val="lt1"/>
                </a:solidFill>
                <a:latin typeface="Montserrat"/>
                <a:ea typeface="Montserrat"/>
                <a:cs typeface="Montserrat"/>
                <a:sym typeface="Montserrat"/>
              </a:defRPr>
            </a:lvl2pPr>
            <a:lvl3pPr lvl="2">
              <a:buNone/>
              <a:defRPr sz="8800" b="1">
                <a:solidFill>
                  <a:schemeClr val="lt1"/>
                </a:solidFill>
                <a:latin typeface="Montserrat"/>
                <a:ea typeface="Montserrat"/>
                <a:cs typeface="Montserrat"/>
                <a:sym typeface="Montserrat"/>
              </a:defRPr>
            </a:lvl3pPr>
            <a:lvl4pPr lvl="3">
              <a:buNone/>
              <a:defRPr sz="8800" b="1">
                <a:solidFill>
                  <a:schemeClr val="lt1"/>
                </a:solidFill>
                <a:latin typeface="Montserrat"/>
                <a:ea typeface="Montserrat"/>
                <a:cs typeface="Montserrat"/>
                <a:sym typeface="Montserrat"/>
              </a:defRPr>
            </a:lvl4pPr>
            <a:lvl5pPr lvl="4">
              <a:buNone/>
              <a:defRPr sz="8800" b="1">
                <a:solidFill>
                  <a:schemeClr val="lt1"/>
                </a:solidFill>
                <a:latin typeface="Montserrat"/>
                <a:ea typeface="Montserrat"/>
                <a:cs typeface="Montserrat"/>
                <a:sym typeface="Montserrat"/>
              </a:defRPr>
            </a:lvl5pPr>
            <a:lvl6pPr lvl="5">
              <a:buNone/>
              <a:defRPr sz="8800" b="1">
                <a:solidFill>
                  <a:schemeClr val="lt1"/>
                </a:solidFill>
                <a:latin typeface="Montserrat"/>
                <a:ea typeface="Montserrat"/>
                <a:cs typeface="Montserrat"/>
                <a:sym typeface="Montserrat"/>
              </a:defRPr>
            </a:lvl6pPr>
            <a:lvl7pPr lvl="6">
              <a:buNone/>
              <a:defRPr sz="8800" b="1">
                <a:solidFill>
                  <a:schemeClr val="lt1"/>
                </a:solidFill>
                <a:latin typeface="Montserrat"/>
                <a:ea typeface="Montserrat"/>
                <a:cs typeface="Montserrat"/>
                <a:sym typeface="Montserrat"/>
              </a:defRPr>
            </a:lvl7pPr>
            <a:lvl8pPr lvl="7">
              <a:buNone/>
              <a:defRPr sz="8800" b="1">
                <a:solidFill>
                  <a:schemeClr val="lt1"/>
                </a:solidFill>
                <a:latin typeface="Montserrat"/>
                <a:ea typeface="Montserrat"/>
                <a:cs typeface="Montserrat"/>
                <a:sym typeface="Montserrat"/>
              </a:defRPr>
            </a:lvl8pPr>
            <a:lvl9pPr lvl="8">
              <a:buNone/>
              <a:defRPr sz="8800" b="1">
                <a:solidFill>
                  <a:schemeClr val="lt1"/>
                </a:solidFill>
                <a:latin typeface="Montserrat"/>
                <a:ea typeface="Montserrat"/>
                <a:cs typeface="Montserrat"/>
                <a:sym typeface="Montserrat"/>
              </a:defRPr>
            </a:lvl9pPr>
          </a:lstStyle>
          <a:p>
            <a:fld id="{00000000-1234-1234-1234-123412341234}" type="slidenum">
              <a:rPr lang="en" smtClean="0"/>
              <a:pPr/>
              <a:t>‹#›</a:t>
            </a:fld>
            <a:endParaRPr lang="en"/>
          </a:p>
        </p:txBody>
      </p:sp>
      <p:sp>
        <p:nvSpPr>
          <p:cNvPr id="94" name="Google Shape;94;p19"/>
          <p:cNvSpPr txBox="1">
            <a:spLocks noGrp="1"/>
          </p:cNvSpPr>
          <p:nvPr>
            <p:ph type="title"/>
          </p:nvPr>
        </p:nvSpPr>
        <p:spPr>
          <a:xfrm>
            <a:off x="342400" y="300900"/>
            <a:ext cx="9421600" cy="7056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Montserrat SemiBold"/>
              <a:buNone/>
              <a:defRPr>
                <a:latin typeface="Montserrat SemiBold"/>
                <a:ea typeface="Montserrat SemiBold"/>
                <a:cs typeface="Montserrat SemiBold"/>
                <a:sym typeface="Montserra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5" name="Google Shape;95;p19"/>
          <p:cNvSpPr txBox="1">
            <a:spLocks noGrp="1"/>
          </p:cNvSpPr>
          <p:nvPr>
            <p:ph type="body" idx="1"/>
          </p:nvPr>
        </p:nvSpPr>
        <p:spPr>
          <a:xfrm>
            <a:off x="342400" y="1421533"/>
            <a:ext cx="9421600" cy="510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Clr>
                <a:schemeClr val="dk1"/>
              </a:buClr>
              <a:buSzPts val="1800"/>
              <a:buFont typeface="Montserrat"/>
              <a:buChar char="●"/>
              <a:defRPr>
                <a:solidFill>
                  <a:schemeClr val="dk1"/>
                </a:solidFill>
                <a:latin typeface="Montserrat"/>
                <a:ea typeface="Montserrat"/>
                <a:cs typeface="Montserrat"/>
                <a:sym typeface="Montserrat"/>
              </a:defRPr>
            </a:lvl1pPr>
            <a:lvl2pPr marL="1219170" lvl="1"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828754" lvl="2"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2438339" lvl="3"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3047924" lvl="4"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3657509" lvl="5"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4267093" lvl="6"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4876678" lvl="7"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5486263" lvl="8"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2378695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Full Field 1">
  <p:cSld name="Full Field 1">
    <p:spTree>
      <p:nvGrpSpPr>
        <p:cNvPr id="1" name="Shape 96"/>
        <p:cNvGrpSpPr/>
        <p:nvPr/>
      </p:nvGrpSpPr>
      <p:grpSpPr>
        <a:xfrm>
          <a:off x="0" y="0"/>
          <a:ext cx="0" cy="0"/>
          <a:chOff x="0" y="0"/>
          <a:chExt cx="0" cy="0"/>
        </a:xfrm>
      </p:grpSpPr>
      <p:pic>
        <p:nvPicPr>
          <p:cNvPr id="97" name="Google Shape;97;p20"/>
          <p:cNvPicPr preferRelativeResize="0"/>
          <p:nvPr/>
        </p:nvPicPr>
        <p:blipFill rotWithShape="1">
          <a:blip r:embed="rId2">
            <a:alphaModFix/>
          </a:blip>
          <a:srcRect/>
          <a:stretch/>
        </p:blipFill>
        <p:spPr>
          <a:xfrm>
            <a:off x="0" y="1"/>
            <a:ext cx="12192011" cy="6858001"/>
          </a:xfrm>
          <a:prstGeom prst="rect">
            <a:avLst/>
          </a:prstGeom>
          <a:noFill/>
          <a:ln>
            <a:noFill/>
          </a:ln>
        </p:spPr>
      </p:pic>
      <p:sp>
        <p:nvSpPr>
          <p:cNvPr id="98" name="Google Shape;98;p20"/>
          <p:cNvSpPr txBox="1">
            <a:spLocks noGrp="1"/>
          </p:cNvSpPr>
          <p:nvPr>
            <p:ph type="title"/>
          </p:nvPr>
        </p:nvSpPr>
        <p:spPr>
          <a:xfrm>
            <a:off x="342400" y="300900"/>
            <a:ext cx="9817600" cy="70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Montserrat SemiBold"/>
              <a:buNone/>
              <a:defRPr>
                <a:latin typeface="Montserrat SemiBold"/>
                <a:ea typeface="Montserrat SemiBold"/>
                <a:cs typeface="Montserrat SemiBold"/>
                <a:sym typeface="Montserra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p20"/>
          <p:cNvSpPr txBox="1">
            <a:spLocks noGrp="1"/>
          </p:cNvSpPr>
          <p:nvPr>
            <p:ph type="body" idx="1"/>
          </p:nvPr>
        </p:nvSpPr>
        <p:spPr>
          <a:xfrm>
            <a:off x="342400" y="1421533"/>
            <a:ext cx="9817600" cy="42964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Clr>
                <a:schemeClr val="dk1"/>
              </a:buClr>
              <a:buSzPts val="1800"/>
              <a:buFont typeface="Montserrat"/>
              <a:buChar char="●"/>
              <a:defRPr>
                <a:solidFill>
                  <a:schemeClr val="dk1"/>
                </a:solidFill>
                <a:latin typeface="Montserrat"/>
                <a:ea typeface="Montserrat"/>
                <a:cs typeface="Montserrat"/>
                <a:sym typeface="Montserrat"/>
              </a:defRPr>
            </a:lvl1pPr>
            <a:lvl2pPr marL="1219170" lvl="1"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828754" lvl="2"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2438339" lvl="3"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3047924" lvl="4"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3657509" lvl="5"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4267093" lvl="6"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4876678" lvl="7"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5486263" lvl="8"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100" name="Google Shape;100;p20"/>
          <p:cNvSpPr txBox="1">
            <a:spLocks noGrp="1"/>
          </p:cNvSpPr>
          <p:nvPr>
            <p:ph type="sldNum" idx="12"/>
          </p:nvPr>
        </p:nvSpPr>
        <p:spPr>
          <a:xfrm>
            <a:off x="10396267" y="80233"/>
            <a:ext cx="1481600" cy="834800"/>
          </a:xfrm>
          <a:prstGeom prst="rect">
            <a:avLst/>
          </a:prstGeom>
          <a:noFill/>
          <a:ln>
            <a:noFill/>
          </a:ln>
        </p:spPr>
        <p:txBody>
          <a:bodyPr spcFirstLastPara="1" wrap="square" lIns="91425" tIns="91425" rIns="91425" bIns="91425" anchor="ctr" anchorCtr="0">
            <a:noAutofit/>
          </a:bodyPr>
          <a:lstStyle>
            <a:lvl1pPr marL="0" marR="0" lvl="0"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1pPr>
            <a:lvl2pPr marL="0" marR="0" lvl="1"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2pPr>
            <a:lvl3pPr marL="0" marR="0" lvl="2"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3pPr>
            <a:lvl4pPr marL="0" marR="0" lvl="3"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4pPr>
            <a:lvl5pPr marL="0" marR="0" lvl="4"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5pPr>
            <a:lvl6pPr marL="0" marR="0" lvl="5"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6pPr>
            <a:lvl7pPr marL="0" marR="0" lvl="6"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7pPr>
            <a:lvl8pPr marL="0" marR="0" lvl="7"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8pPr>
            <a:lvl9pPr marL="0" marR="0" lvl="8"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15447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Full Field 2">
  <p:cSld name="Full Field 2">
    <p:spTree>
      <p:nvGrpSpPr>
        <p:cNvPr id="1" name="Shape 101"/>
        <p:cNvGrpSpPr/>
        <p:nvPr/>
      </p:nvGrpSpPr>
      <p:grpSpPr>
        <a:xfrm>
          <a:off x="0" y="0"/>
          <a:ext cx="0" cy="0"/>
          <a:chOff x="0" y="0"/>
          <a:chExt cx="0" cy="0"/>
        </a:xfrm>
      </p:grpSpPr>
      <p:pic>
        <p:nvPicPr>
          <p:cNvPr id="102" name="Google Shape;102;p21"/>
          <p:cNvPicPr preferRelativeResize="0"/>
          <p:nvPr/>
        </p:nvPicPr>
        <p:blipFill rotWithShape="1">
          <a:blip r:embed="rId2">
            <a:alphaModFix/>
          </a:blip>
          <a:srcRect/>
          <a:stretch/>
        </p:blipFill>
        <p:spPr>
          <a:xfrm>
            <a:off x="0" y="1"/>
            <a:ext cx="12192011" cy="6858001"/>
          </a:xfrm>
          <a:prstGeom prst="rect">
            <a:avLst/>
          </a:prstGeom>
          <a:noFill/>
          <a:ln>
            <a:noFill/>
          </a:ln>
        </p:spPr>
      </p:pic>
      <p:sp>
        <p:nvSpPr>
          <p:cNvPr id="103" name="Google Shape;103;p21"/>
          <p:cNvSpPr txBox="1">
            <a:spLocks noGrp="1"/>
          </p:cNvSpPr>
          <p:nvPr>
            <p:ph type="title"/>
          </p:nvPr>
        </p:nvSpPr>
        <p:spPr>
          <a:xfrm>
            <a:off x="342400" y="300900"/>
            <a:ext cx="9817600" cy="705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Montserrat SemiBold"/>
              <a:buNone/>
              <a:defRPr>
                <a:latin typeface="Montserrat SemiBold"/>
                <a:ea typeface="Montserrat SemiBold"/>
                <a:cs typeface="Montserrat SemiBold"/>
                <a:sym typeface="Montserra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4" name="Google Shape;104;p21"/>
          <p:cNvSpPr txBox="1">
            <a:spLocks noGrp="1"/>
          </p:cNvSpPr>
          <p:nvPr>
            <p:ph type="body" idx="1"/>
          </p:nvPr>
        </p:nvSpPr>
        <p:spPr>
          <a:xfrm>
            <a:off x="342400" y="1421533"/>
            <a:ext cx="9817600" cy="42964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Clr>
                <a:schemeClr val="dk1"/>
              </a:buClr>
              <a:buSzPts val="1800"/>
              <a:buFont typeface="Montserrat"/>
              <a:buChar char="●"/>
              <a:defRPr>
                <a:solidFill>
                  <a:schemeClr val="dk1"/>
                </a:solidFill>
                <a:latin typeface="Montserrat"/>
                <a:ea typeface="Montserrat"/>
                <a:cs typeface="Montserrat"/>
                <a:sym typeface="Montserrat"/>
              </a:defRPr>
            </a:lvl1pPr>
            <a:lvl2pPr marL="1219170" lvl="1"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828754" lvl="2"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2438339" lvl="3"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3047924" lvl="4"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3657509" lvl="5"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4267093" lvl="6"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4876678" lvl="7"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5486263" lvl="8"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105" name="Google Shape;105;p21"/>
          <p:cNvSpPr txBox="1">
            <a:spLocks noGrp="1"/>
          </p:cNvSpPr>
          <p:nvPr>
            <p:ph type="sldNum" idx="12"/>
          </p:nvPr>
        </p:nvSpPr>
        <p:spPr>
          <a:xfrm>
            <a:off x="10396267" y="80233"/>
            <a:ext cx="1481600" cy="834800"/>
          </a:xfrm>
          <a:prstGeom prst="rect">
            <a:avLst/>
          </a:prstGeom>
          <a:noFill/>
          <a:ln>
            <a:noFill/>
          </a:ln>
        </p:spPr>
        <p:txBody>
          <a:bodyPr spcFirstLastPara="1" wrap="square" lIns="91425" tIns="91425" rIns="91425" bIns="91425" anchor="ctr" anchorCtr="0">
            <a:noAutofit/>
          </a:bodyPr>
          <a:lstStyle>
            <a:lvl1pPr marL="0" marR="0" lvl="0"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1pPr>
            <a:lvl2pPr marL="0" marR="0" lvl="1"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2pPr>
            <a:lvl3pPr marL="0" marR="0" lvl="2"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3pPr>
            <a:lvl4pPr marL="0" marR="0" lvl="3"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4pPr>
            <a:lvl5pPr marL="0" marR="0" lvl="4"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5pPr>
            <a:lvl6pPr marL="0" marR="0" lvl="5"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6pPr>
            <a:lvl7pPr marL="0" marR="0" lvl="6"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7pPr>
            <a:lvl8pPr marL="0" marR="0" lvl="7"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8pPr>
            <a:lvl9pPr marL="0" marR="0" lvl="8"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53887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Full Field 3">
  <p:cSld name="Full Field 3">
    <p:spTree>
      <p:nvGrpSpPr>
        <p:cNvPr id="1" name="Shape 106"/>
        <p:cNvGrpSpPr/>
        <p:nvPr/>
      </p:nvGrpSpPr>
      <p:grpSpPr>
        <a:xfrm>
          <a:off x="0" y="0"/>
          <a:ext cx="0" cy="0"/>
          <a:chOff x="0" y="0"/>
          <a:chExt cx="0" cy="0"/>
        </a:xfrm>
      </p:grpSpPr>
      <p:pic>
        <p:nvPicPr>
          <p:cNvPr id="107" name="Google Shape;107;p22"/>
          <p:cNvPicPr preferRelativeResize="0"/>
          <p:nvPr/>
        </p:nvPicPr>
        <p:blipFill rotWithShape="1">
          <a:blip r:embed="rId2">
            <a:alphaModFix/>
          </a:blip>
          <a:srcRect/>
          <a:stretch/>
        </p:blipFill>
        <p:spPr>
          <a:xfrm>
            <a:off x="0" y="1"/>
            <a:ext cx="12192011" cy="6858001"/>
          </a:xfrm>
          <a:prstGeom prst="rect">
            <a:avLst/>
          </a:prstGeom>
          <a:noFill/>
          <a:ln>
            <a:noFill/>
          </a:ln>
        </p:spPr>
      </p:pic>
      <p:sp>
        <p:nvSpPr>
          <p:cNvPr id="108" name="Google Shape;108;p22"/>
          <p:cNvSpPr txBox="1">
            <a:spLocks noGrp="1"/>
          </p:cNvSpPr>
          <p:nvPr>
            <p:ph type="title"/>
          </p:nvPr>
        </p:nvSpPr>
        <p:spPr>
          <a:xfrm>
            <a:off x="342400" y="300900"/>
            <a:ext cx="9817600" cy="705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Montserrat SemiBold"/>
              <a:buNone/>
              <a:defRPr>
                <a:latin typeface="Montserrat SemiBold"/>
                <a:ea typeface="Montserrat SemiBold"/>
                <a:cs typeface="Montserrat SemiBold"/>
                <a:sym typeface="Montserra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9" name="Google Shape;109;p22"/>
          <p:cNvSpPr txBox="1">
            <a:spLocks noGrp="1"/>
          </p:cNvSpPr>
          <p:nvPr>
            <p:ph type="body" idx="1"/>
          </p:nvPr>
        </p:nvSpPr>
        <p:spPr>
          <a:xfrm>
            <a:off x="342400" y="1421533"/>
            <a:ext cx="9817600" cy="42964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Clr>
                <a:schemeClr val="dk1"/>
              </a:buClr>
              <a:buSzPts val="1800"/>
              <a:buFont typeface="Montserrat"/>
              <a:buChar char="●"/>
              <a:defRPr>
                <a:solidFill>
                  <a:schemeClr val="dk1"/>
                </a:solidFill>
                <a:latin typeface="Montserrat"/>
                <a:ea typeface="Montserrat"/>
                <a:cs typeface="Montserrat"/>
                <a:sym typeface="Montserrat"/>
              </a:defRPr>
            </a:lvl1pPr>
            <a:lvl2pPr marL="1219170" lvl="1"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828754" lvl="2"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2438339" lvl="3"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3047924" lvl="4"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3657509" lvl="5"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4267093" lvl="6"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4876678" lvl="7"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5486263" lvl="8"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110" name="Google Shape;110;p22"/>
          <p:cNvSpPr txBox="1">
            <a:spLocks noGrp="1"/>
          </p:cNvSpPr>
          <p:nvPr>
            <p:ph type="sldNum" idx="12"/>
          </p:nvPr>
        </p:nvSpPr>
        <p:spPr>
          <a:xfrm>
            <a:off x="10396267" y="80233"/>
            <a:ext cx="1481600" cy="834800"/>
          </a:xfrm>
          <a:prstGeom prst="rect">
            <a:avLst/>
          </a:prstGeom>
          <a:noFill/>
          <a:ln>
            <a:noFill/>
          </a:ln>
        </p:spPr>
        <p:txBody>
          <a:bodyPr spcFirstLastPara="1" wrap="square" lIns="91425" tIns="91425" rIns="91425" bIns="91425" anchor="ctr" anchorCtr="0">
            <a:noAutofit/>
          </a:bodyPr>
          <a:lstStyle>
            <a:lvl1pPr marL="0" marR="0" lvl="0"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1pPr>
            <a:lvl2pPr marL="0" marR="0" lvl="1"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2pPr>
            <a:lvl3pPr marL="0" marR="0" lvl="2"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3pPr>
            <a:lvl4pPr marL="0" marR="0" lvl="3"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4pPr>
            <a:lvl5pPr marL="0" marR="0" lvl="4"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5pPr>
            <a:lvl6pPr marL="0" marR="0" lvl="5"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6pPr>
            <a:lvl7pPr marL="0" marR="0" lvl="6"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7pPr>
            <a:lvl8pPr marL="0" marR="0" lvl="7"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8pPr>
            <a:lvl9pPr marL="0" marR="0" lvl="8"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53470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Full Field 4">
  <p:cSld name="Full Field 4">
    <p:spTree>
      <p:nvGrpSpPr>
        <p:cNvPr id="1" name="Shape 111"/>
        <p:cNvGrpSpPr/>
        <p:nvPr/>
      </p:nvGrpSpPr>
      <p:grpSpPr>
        <a:xfrm>
          <a:off x="0" y="0"/>
          <a:ext cx="0" cy="0"/>
          <a:chOff x="0" y="0"/>
          <a:chExt cx="0" cy="0"/>
        </a:xfrm>
      </p:grpSpPr>
      <p:pic>
        <p:nvPicPr>
          <p:cNvPr id="112" name="Google Shape;112;p23"/>
          <p:cNvPicPr preferRelativeResize="0"/>
          <p:nvPr/>
        </p:nvPicPr>
        <p:blipFill rotWithShape="1">
          <a:blip r:embed="rId2">
            <a:alphaModFix/>
          </a:blip>
          <a:srcRect/>
          <a:stretch/>
        </p:blipFill>
        <p:spPr>
          <a:xfrm>
            <a:off x="0" y="1"/>
            <a:ext cx="12192011" cy="6858001"/>
          </a:xfrm>
          <a:prstGeom prst="rect">
            <a:avLst/>
          </a:prstGeom>
          <a:noFill/>
          <a:ln>
            <a:noFill/>
          </a:ln>
        </p:spPr>
      </p:pic>
      <p:sp>
        <p:nvSpPr>
          <p:cNvPr id="113" name="Google Shape;113;p23"/>
          <p:cNvSpPr txBox="1">
            <a:spLocks noGrp="1"/>
          </p:cNvSpPr>
          <p:nvPr>
            <p:ph type="title"/>
          </p:nvPr>
        </p:nvSpPr>
        <p:spPr>
          <a:xfrm>
            <a:off x="342400" y="300900"/>
            <a:ext cx="9817600" cy="705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Montserrat SemiBold"/>
              <a:buNone/>
              <a:defRPr>
                <a:latin typeface="Montserrat SemiBold"/>
                <a:ea typeface="Montserrat SemiBold"/>
                <a:cs typeface="Montserrat SemiBold"/>
                <a:sym typeface="Montserra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4" name="Google Shape;114;p23"/>
          <p:cNvSpPr txBox="1">
            <a:spLocks noGrp="1"/>
          </p:cNvSpPr>
          <p:nvPr>
            <p:ph type="body" idx="1"/>
          </p:nvPr>
        </p:nvSpPr>
        <p:spPr>
          <a:xfrm>
            <a:off x="342400" y="1421533"/>
            <a:ext cx="9817600" cy="42964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Clr>
                <a:schemeClr val="dk1"/>
              </a:buClr>
              <a:buSzPts val="1800"/>
              <a:buFont typeface="Montserrat"/>
              <a:buChar char="●"/>
              <a:defRPr>
                <a:solidFill>
                  <a:schemeClr val="dk1"/>
                </a:solidFill>
                <a:latin typeface="Montserrat"/>
                <a:ea typeface="Montserrat"/>
                <a:cs typeface="Montserrat"/>
                <a:sym typeface="Montserrat"/>
              </a:defRPr>
            </a:lvl1pPr>
            <a:lvl2pPr marL="1219170" lvl="1"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828754" lvl="2"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2438339" lvl="3"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3047924" lvl="4"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3657509" lvl="5"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4267093" lvl="6"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4876678" lvl="7"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5486263" lvl="8"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115" name="Google Shape;115;p23"/>
          <p:cNvSpPr txBox="1">
            <a:spLocks noGrp="1"/>
          </p:cNvSpPr>
          <p:nvPr>
            <p:ph type="sldNum" idx="12"/>
          </p:nvPr>
        </p:nvSpPr>
        <p:spPr>
          <a:xfrm>
            <a:off x="10396267" y="80233"/>
            <a:ext cx="1481600" cy="834800"/>
          </a:xfrm>
          <a:prstGeom prst="rect">
            <a:avLst/>
          </a:prstGeom>
          <a:noFill/>
          <a:ln>
            <a:noFill/>
          </a:ln>
        </p:spPr>
        <p:txBody>
          <a:bodyPr spcFirstLastPara="1" wrap="square" lIns="91425" tIns="91425" rIns="91425" bIns="91425" anchor="ctr" anchorCtr="0">
            <a:noAutofit/>
          </a:bodyPr>
          <a:lstStyle>
            <a:lvl1pPr marL="0" marR="0" lvl="0"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1pPr>
            <a:lvl2pPr marL="0" marR="0" lvl="1"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2pPr>
            <a:lvl3pPr marL="0" marR="0" lvl="2"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3pPr>
            <a:lvl4pPr marL="0" marR="0" lvl="3"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4pPr>
            <a:lvl5pPr marL="0" marR="0" lvl="4"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5pPr>
            <a:lvl6pPr marL="0" marR="0" lvl="5"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6pPr>
            <a:lvl7pPr marL="0" marR="0" lvl="6"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7pPr>
            <a:lvl8pPr marL="0" marR="0" lvl="7"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8pPr>
            <a:lvl9pPr marL="0" marR="0" lvl="8"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33097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16"/>
        <p:cNvGrpSpPr/>
        <p:nvPr/>
      </p:nvGrpSpPr>
      <p:grpSpPr>
        <a:xfrm>
          <a:off x="0" y="0"/>
          <a:ext cx="0" cy="0"/>
          <a:chOff x="0" y="0"/>
          <a:chExt cx="0" cy="0"/>
        </a:xfrm>
      </p:grpSpPr>
      <p:pic>
        <p:nvPicPr>
          <p:cNvPr id="117" name="Google Shape;117;p24" title="slideshow_MOR_baselayer.png"/>
          <p:cNvPicPr preferRelativeResize="0"/>
          <p:nvPr/>
        </p:nvPicPr>
        <p:blipFill>
          <a:blip r:embed="rId2">
            <a:alphaModFix/>
          </a:blip>
          <a:stretch>
            <a:fillRect/>
          </a:stretch>
        </p:blipFill>
        <p:spPr>
          <a:xfrm>
            <a:off x="1" y="0"/>
            <a:ext cx="12192004" cy="6857995"/>
          </a:xfrm>
          <a:prstGeom prst="rect">
            <a:avLst/>
          </a:prstGeom>
          <a:noFill/>
          <a:ln>
            <a:noFill/>
          </a:ln>
        </p:spPr>
      </p:pic>
      <p:sp>
        <p:nvSpPr>
          <p:cNvPr id="118" name="Google Shape;118;p24"/>
          <p:cNvSpPr/>
          <p:nvPr/>
        </p:nvSpPr>
        <p:spPr>
          <a:xfrm rot="10800000" flipH="1">
            <a:off x="0" y="-10633"/>
            <a:ext cx="12323200" cy="6550400"/>
          </a:xfrm>
          <a:prstGeom prst="snip1Rect">
            <a:avLst>
              <a:gd name="adj" fmla="val 30809"/>
            </a:avLst>
          </a:prstGeom>
          <a:solidFill>
            <a:srgbClr val="000000">
              <a:alpha val="2955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19" name="Google Shape;119;p2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20" name="Google Shape;120;p24"/>
          <p:cNvSpPr txBox="1">
            <a:spLocks noGrp="1"/>
          </p:cNvSpPr>
          <p:nvPr>
            <p:ph type="sldNum" idx="12"/>
          </p:nvPr>
        </p:nvSpPr>
        <p:spPr>
          <a:xfrm>
            <a:off x="10811261" y="-81995"/>
            <a:ext cx="1052400" cy="1677600"/>
          </a:xfrm>
          <a:prstGeom prst="rect">
            <a:avLst/>
          </a:prstGeom>
        </p:spPr>
        <p:txBody>
          <a:bodyPr spcFirstLastPara="1" wrap="square" lIns="91425" tIns="91425" rIns="91425" bIns="91425" anchor="t" anchorCtr="0">
            <a:noAutofit/>
          </a:bodyPr>
          <a:lstStyle>
            <a:lvl1pPr lvl="0">
              <a:buNone/>
              <a:defRPr sz="5733" b="1">
                <a:solidFill>
                  <a:srgbClr val="FEC232"/>
                </a:solidFill>
                <a:latin typeface="Montserrat"/>
                <a:ea typeface="Montserrat"/>
                <a:cs typeface="Montserrat"/>
                <a:sym typeface="Montserrat"/>
              </a:defRPr>
            </a:lvl1pPr>
            <a:lvl2pPr lvl="1">
              <a:buNone/>
              <a:defRPr sz="5733" b="1">
                <a:solidFill>
                  <a:srgbClr val="FEC232"/>
                </a:solidFill>
                <a:latin typeface="Montserrat"/>
                <a:ea typeface="Montserrat"/>
                <a:cs typeface="Montserrat"/>
                <a:sym typeface="Montserrat"/>
              </a:defRPr>
            </a:lvl2pPr>
            <a:lvl3pPr lvl="2">
              <a:buNone/>
              <a:defRPr sz="5733" b="1">
                <a:solidFill>
                  <a:srgbClr val="FEC232"/>
                </a:solidFill>
                <a:latin typeface="Montserrat"/>
                <a:ea typeface="Montserrat"/>
                <a:cs typeface="Montserrat"/>
                <a:sym typeface="Montserrat"/>
              </a:defRPr>
            </a:lvl3pPr>
            <a:lvl4pPr lvl="3">
              <a:buNone/>
              <a:defRPr sz="5733" b="1">
                <a:solidFill>
                  <a:srgbClr val="FEC232"/>
                </a:solidFill>
                <a:latin typeface="Montserrat"/>
                <a:ea typeface="Montserrat"/>
                <a:cs typeface="Montserrat"/>
                <a:sym typeface="Montserrat"/>
              </a:defRPr>
            </a:lvl4pPr>
            <a:lvl5pPr lvl="4">
              <a:buNone/>
              <a:defRPr sz="5733" b="1">
                <a:solidFill>
                  <a:srgbClr val="FEC232"/>
                </a:solidFill>
                <a:latin typeface="Montserrat"/>
                <a:ea typeface="Montserrat"/>
                <a:cs typeface="Montserrat"/>
                <a:sym typeface="Montserrat"/>
              </a:defRPr>
            </a:lvl5pPr>
            <a:lvl6pPr lvl="5">
              <a:buNone/>
              <a:defRPr sz="5733" b="1">
                <a:solidFill>
                  <a:srgbClr val="FEC232"/>
                </a:solidFill>
                <a:latin typeface="Montserrat"/>
                <a:ea typeface="Montserrat"/>
                <a:cs typeface="Montserrat"/>
                <a:sym typeface="Montserrat"/>
              </a:defRPr>
            </a:lvl6pPr>
            <a:lvl7pPr lvl="6">
              <a:buNone/>
              <a:defRPr sz="5733" b="1">
                <a:solidFill>
                  <a:srgbClr val="FEC232"/>
                </a:solidFill>
                <a:latin typeface="Montserrat"/>
                <a:ea typeface="Montserrat"/>
                <a:cs typeface="Montserrat"/>
                <a:sym typeface="Montserrat"/>
              </a:defRPr>
            </a:lvl7pPr>
            <a:lvl8pPr lvl="7">
              <a:buNone/>
              <a:defRPr sz="5733" b="1">
                <a:solidFill>
                  <a:srgbClr val="FEC232"/>
                </a:solidFill>
                <a:latin typeface="Montserrat"/>
                <a:ea typeface="Montserrat"/>
                <a:cs typeface="Montserrat"/>
                <a:sym typeface="Montserrat"/>
              </a:defRPr>
            </a:lvl8pPr>
            <a:lvl9pPr lvl="8">
              <a:buNone/>
              <a:defRPr sz="5733" b="1">
                <a:solidFill>
                  <a:srgbClr val="FEC232"/>
                </a:solidFill>
                <a:latin typeface="Montserrat"/>
                <a:ea typeface="Montserrat"/>
                <a:cs typeface="Montserrat"/>
                <a:sym typeface="Montserr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824405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ustom Layout 1 1">
  <p:cSld name="Custom Layout 1 1">
    <p:spTree>
      <p:nvGrpSpPr>
        <p:cNvPr id="1" name="Shape 121"/>
        <p:cNvGrpSpPr/>
        <p:nvPr/>
      </p:nvGrpSpPr>
      <p:grpSpPr>
        <a:xfrm>
          <a:off x="0" y="0"/>
          <a:ext cx="0" cy="0"/>
          <a:chOff x="0" y="0"/>
          <a:chExt cx="0" cy="0"/>
        </a:xfrm>
      </p:grpSpPr>
      <p:pic>
        <p:nvPicPr>
          <p:cNvPr id="122" name="Google Shape;122;p25" title="slideshow_MOR_baselayer2.png"/>
          <p:cNvPicPr preferRelativeResize="0"/>
          <p:nvPr/>
        </p:nvPicPr>
        <p:blipFill rotWithShape="1">
          <a:blip r:embed="rId2">
            <a:alphaModFix/>
          </a:blip>
          <a:srcRect/>
          <a:stretch/>
        </p:blipFill>
        <p:spPr>
          <a:xfrm>
            <a:off x="1" y="0"/>
            <a:ext cx="12192004" cy="6857995"/>
          </a:xfrm>
          <a:prstGeom prst="rect">
            <a:avLst/>
          </a:prstGeom>
          <a:noFill/>
          <a:ln>
            <a:noFill/>
          </a:ln>
        </p:spPr>
      </p:pic>
      <p:sp>
        <p:nvSpPr>
          <p:cNvPr id="123" name="Google Shape;123;p25"/>
          <p:cNvSpPr/>
          <p:nvPr/>
        </p:nvSpPr>
        <p:spPr>
          <a:xfrm rot="10800000" flipH="1">
            <a:off x="0" y="-10633"/>
            <a:ext cx="12323200" cy="6550400"/>
          </a:xfrm>
          <a:prstGeom prst="snip1Rect">
            <a:avLst>
              <a:gd name="adj" fmla="val 30809"/>
            </a:avLst>
          </a:prstGeom>
          <a:solidFill>
            <a:srgbClr val="000000">
              <a:alpha val="2955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Tree>
    <p:extLst>
      <p:ext uri="{BB962C8B-B14F-4D97-AF65-F5344CB8AC3E}">
        <p14:creationId xmlns:p14="http://schemas.microsoft.com/office/powerpoint/2010/main" val="32002920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Generated (g3db7ff5e33a_15_0)">
  <p:cSld name="Generated (g3db7ff5e33a_15_0)">
    <p:spTree>
      <p:nvGrpSpPr>
        <p:cNvPr id="1" name="Shape 124"/>
        <p:cNvGrpSpPr/>
        <p:nvPr/>
      </p:nvGrpSpPr>
      <p:grpSpPr>
        <a:xfrm>
          <a:off x="0" y="0"/>
          <a:ext cx="0" cy="0"/>
          <a:chOff x="0" y="0"/>
          <a:chExt cx="0" cy="0"/>
        </a:xfrm>
      </p:grpSpPr>
    </p:spTree>
    <p:extLst>
      <p:ext uri="{BB962C8B-B14F-4D97-AF65-F5344CB8AC3E}">
        <p14:creationId xmlns:p14="http://schemas.microsoft.com/office/powerpoint/2010/main" val="2006522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Split 2-Content Slide -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970FC-687D-9047-6433-7AFCE92F8FA1}"/>
              </a:ext>
            </a:extLst>
          </p:cNvPr>
          <p:cNvSpPr>
            <a:spLocks noGrp="1"/>
          </p:cNvSpPr>
          <p:nvPr>
            <p:ph type="title" hasCustomPrompt="1"/>
          </p:nvPr>
        </p:nvSpPr>
        <p:spPr>
          <a:xfrm>
            <a:off x="411479" y="182880"/>
            <a:ext cx="11164641" cy="822960"/>
          </a:xfrm>
        </p:spPr>
        <p:txBody>
          <a:bodyPr>
            <a:noAutofit/>
          </a:bodyPr>
          <a:lstStyle>
            <a:lvl1pPr>
              <a:defRPr sz="3600" b="1"/>
            </a:lvl1pPr>
          </a:lstStyle>
          <a:p>
            <a:r>
              <a:rPr lang="en-US"/>
              <a:t>Click to edit Two Content - Vertical Split title style</a:t>
            </a:r>
          </a:p>
        </p:txBody>
      </p:sp>
      <p:sp>
        <p:nvSpPr>
          <p:cNvPr id="3" name="Content Placeholder 2">
            <a:extLst>
              <a:ext uri="{FF2B5EF4-FFF2-40B4-BE49-F238E27FC236}">
                <a16:creationId xmlns:a16="http://schemas.microsoft.com/office/drawing/2014/main" id="{090F5D23-6707-3AE9-3AE2-148409FD7BE1}"/>
              </a:ext>
            </a:extLst>
          </p:cNvPr>
          <p:cNvSpPr>
            <a:spLocks noGrp="1"/>
          </p:cNvSpPr>
          <p:nvPr>
            <p:ph sz="half" idx="1"/>
          </p:nvPr>
        </p:nvSpPr>
        <p:spPr>
          <a:xfrm>
            <a:off x="411480" y="1097280"/>
            <a:ext cx="5486400" cy="4607154"/>
          </a:xfrm>
        </p:spPr>
        <p:txBody>
          <a:bodyPr>
            <a:noAutofit/>
          </a:bodyPr>
          <a:lstStyle>
            <a:lvl2pPr>
              <a:buClr>
                <a:schemeClr val="accent6"/>
              </a:buClr>
              <a:defRPr/>
            </a:lvl2pPr>
            <a:lvl3pPr>
              <a:buClr>
                <a:schemeClr val="accent6"/>
              </a:buClr>
              <a:defRPr/>
            </a:lvl3pPr>
            <a:lvl4pPr marL="1716088" indent="-344488">
              <a:buClr>
                <a:schemeClr val="accent6"/>
              </a:buClr>
              <a:buFont typeface="Symbol" panose="05050102010706020507" pitchFamily="18" charset="2"/>
              <a:buChar char=""/>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6D6352ED-1445-60F5-2AF7-05608989F075}"/>
              </a:ext>
            </a:extLst>
          </p:cNvPr>
          <p:cNvSpPr>
            <a:spLocks noGrp="1"/>
          </p:cNvSpPr>
          <p:nvPr>
            <p:ph sz="half" idx="2"/>
          </p:nvPr>
        </p:nvSpPr>
        <p:spPr>
          <a:xfrm>
            <a:off x="6089721" y="1097280"/>
            <a:ext cx="5486400" cy="4607154"/>
          </a:xfrm>
        </p:spPr>
        <p:txBody>
          <a:bodyPr>
            <a:noAutofit/>
          </a:bodyPr>
          <a:lstStyle>
            <a:lvl2pPr>
              <a:buClr>
                <a:schemeClr val="accent6"/>
              </a:buClr>
              <a:defRPr/>
            </a:lvl2pPr>
            <a:lvl3pPr>
              <a:buClr>
                <a:schemeClr val="accent6"/>
              </a:buClr>
              <a:defRPr/>
            </a:lvl3pPr>
            <a:lvl4pPr marL="1716088" indent="-344488">
              <a:buClr>
                <a:schemeClr val="accent6"/>
              </a:buClr>
              <a:buFont typeface="Symbol" panose="05050102010706020507" pitchFamily="18"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9">
            <a:extLst>
              <a:ext uri="{FF2B5EF4-FFF2-40B4-BE49-F238E27FC236}">
                <a16:creationId xmlns:a16="http://schemas.microsoft.com/office/drawing/2014/main" id="{116EC09C-1437-AEF7-D9ED-CC7585B2B0BB}"/>
              </a:ext>
            </a:extLst>
          </p:cNvPr>
          <p:cNvSpPr>
            <a:spLocks noGrp="1"/>
          </p:cNvSpPr>
          <p:nvPr>
            <p:ph type="body" sz="quarter" idx="10" hasCustomPrompt="1"/>
          </p:nvPr>
        </p:nvSpPr>
        <p:spPr>
          <a:xfrm>
            <a:off x="5943600" y="5395701"/>
            <a:ext cx="5546965" cy="413828"/>
          </a:xfrm>
        </p:spPr>
        <p:txBody>
          <a:bodyPr rIns="0"/>
          <a:lstStyle>
            <a:lvl1pPr marL="0" indent="0" algn="r">
              <a:buNone/>
              <a:defRPr sz="1800" i="1">
                <a:solidFill>
                  <a:srgbClr val="C8122C"/>
                </a:solidFill>
              </a:defRPr>
            </a:lvl1pPr>
            <a:lvl2pPr>
              <a:defRPr sz="1800" i="1">
                <a:solidFill>
                  <a:srgbClr val="C8122C"/>
                </a:solidFill>
              </a:defRPr>
            </a:lvl2pPr>
            <a:lvl3pPr>
              <a:defRPr sz="1800" i="1">
                <a:solidFill>
                  <a:srgbClr val="C8122C"/>
                </a:solidFill>
              </a:defRPr>
            </a:lvl3pPr>
            <a:lvl4pPr>
              <a:defRPr sz="1800" i="1">
                <a:solidFill>
                  <a:srgbClr val="C8122C"/>
                </a:solidFill>
              </a:defRPr>
            </a:lvl4pPr>
            <a:lvl5pPr>
              <a:defRPr sz="1800" i="1">
                <a:solidFill>
                  <a:srgbClr val="C8122C"/>
                </a:solidFill>
              </a:defRPr>
            </a:lvl5pPr>
          </a:lstStyle>
          <a:p>
            <a:pPr lvl="0"/>
            <a:r>
              <a:rPr lang="en-US"/>
              <a:t>Click to edit Caption text styles</a:t>
            </a:r>
          </a:p>
        </p:txBody>
      </p:sp>
    </p:spTree>
    <p:extLst>
      <p:ext uri="{BB962C8B-B14F-4D97-AF65-F5344CB8AC3E}">
        <p14:creationId xmlns:p14="http://schemas.microsoft.com/office/powerpoint/2010/main" val="14309404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3B2199-02D3-E256-699F-E7DBEBA26650}"/>
              </a:ext>
            </a:extLst>
          </p:cNvPr>
          <p:cNvSpPr/>
          <p:nvPr userDrawn="1"/>
        </p:nvSpPr>
        <p:spPr>
          <a:xfrm>
            <a:off x="0" y="4470401"/>
            <a:ext cx="6745184" cy="23875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64A68BFB-A58E-5AD2-FFB0-BB9453B5476F}"/>
              </a:ext>
            </a:extLst>
          </p:cNvPr>
          <p:cNvSpPr/>
          <p:nvPr userDrawn="1"/>
        </p:nvSpPr>
        <p:spPr>
          <a:xfrm>
            <a:off x="4401969" y="1616391"/>
            <a:ext cx="7831147" cy="5314951"/>
          </a:xfrm>
          <a:custGeom>
            <a:avLst/>
            <a:gdLst>
              <a:gd name="connsiteX0" fmla="*/ 0 w 10355283"/>
              <a:gd name="connsiteY0" fmla="*/ 3195196 h 6390392"/>
              <a:gd name="connsiteX1" fmla="*/ 1597598 w 10355283"/>
              <a:gd name="connsiteY1" fmla="*/ 1 h 6390392"/>
              <a:gd name="connsiteX2" fmla="*/ 8757685 w 10355283"/>
              <a:gd name="connsiteY2" fmla="*/ 1 h 6390392"/>
              <a:gd name="connsiteX3" fmla="*/ 10355283 w 10355283"/>
              <a:gd name="connsiteY3" fmla="*/ 3195196 h 6390392"/>
              <a:gd name="connsiteX4" fmla="*/ 8757685 w 10355283"/>
              <a:gd name="connsiteY4" fmla="*/ 6390391 h 6390392"/>
              <a:gd name="connsiteX5" fmla="*/ 1597598 w 10355283"/>
              <a:gd name="connsiteY5" fmla="*/ 6390391 h 6390392"/>
              <a:gd name="connsiteX6" fmla="*/ 0 w 10355283"/>
              <a:gd name="connsiteY6" fmla="*/ 3195196 h 6390392"/>
              <a:gd name="connsiteX0" fmla="*/ 0 w 10355283"/>
              <a:gd name="connsiteY0" fmla="*/ 3201089 h 6396284"/>
              <a:gd name="connsiteX1" fmla="*/ 1597598 w 10355283"/>
              <a:gd name="connsiteY1" fmla="*/ 5894 h 6396284"/>
              <a:gd name="connsiteX2" fmla="*/ 7831147 w 10355283"/>
              <a:gd name="connsiteY2" fmla="*/ 0 h 6396284"/>
              <a:gd name="connsiteX3" fmla="*/ 8757685 w 10355283"/>
              <a:gd name="connsiteY3" fmla="*/ 5894 h 6396284"/>
              <a:gd name="connsiteX4" fmla="*/ 10355283 w 10355283"/>
              <a:gd name="connsiteY4" fmla="*/ 3201089 h 6396284"/>
              <a:gd name="connsiteX5" fmla="*/ 8757685 w 10355283"/>
              <a:gd name="connsiteY5" fmla="*/ 6396284 h 6396284"/>
              <a:gd name="connsiteX6" fmla="*/ 1597598 w 10355283"/>
              <a:gd name="connsiteY6" fmla="*/ 6396284 h 6396284"/>
              <a:gd name="connsiteX7" fmla="*/ 0 w 10355283"/>
              <a:gd name="connsiteY7" fmla="*/ 3201089 h 6396284"/>
              <a:gd name="connsiteX0" fmla="*/ 0 w 10355283"/>
              <a:gd name="connsiteY0" fmla="*/ 3201089 h 6396284"/>
              <a:gd name="connsiteX1" fmla="*/ 1597598 w 10355283"/>
              <a:gd name="connsiteY1" fmla="*/ 5894 h 6396284"/>
              <a:gd name="connsiteX2" fmla="*/ 7831147 w 10355283"/>
              <a:gd name="connsiteY2" fmla="*/ 0 h 6396284"/>
              <a:gd name="connsiteX3" fmla="*/ 8757685 w 10355283"/>
              <a:gd name="connsiteY3" fmla="*/ 5894 h 6396284"/>
              <a:gd name="connsiteX4" fmla="*/ 10355283 w 10355283"/>
              <a:gd name="connsiteY4" fmla="*/ 3201089 h 6396284"/>
              <a:gd name="connsiteX5" fmla="*/ 8757685 w 10355283"/>
              <a:gd name="connsiteY5" fmla="*/ 6396284 h 6396284"/>
              <a:gd name="connsiteX6" fmla="*/ 1597598 w 10355283"/>
              <a:gd name="connsiteY6" fmla="*/ 6396284 h 6396284"/>
              <a:gd name="connsiteX7" fmla="*/ 1051729 w 10355283"/>
              <a:gd name="connsiteY7" fmla="*/ 5314951 h 6396284"/>
              <a:gd name="connsiteX8" fmla="*/ 0 w 10355283"/>
              <a:gd name="connsiteY8" fmla="*/ 3201089 h 6396284"/>
              <a:gd name="connsiteX0" fmla="*/ 0 w 10355283"/>
              <a:gd name="connsiteY0" fmla="*/ 3201089 h 6396284"/>
              <a:gd name="connsiteX1" fmla="*/ 1597598 w 10355283"/>
              <a:gd name="connsiteY1" fmla="*/ 5894 h 6396284"/>
              <a:gd name="connsiteX2" fmla="*/ 7831147 w 10355283"/>
              <a:gd name="connsiteY2" fmla="*/ 0 h 6396284"/>
              <a:gd name="connsiteX3" fmla="*/ 10355283 w 10355283"/>
              <a:gd name="connsiteY3" fmla="*/ 3201089 h 6396284"/>
              <a:gd name="connsiteX4" fmla="*/ 8757685 w 10355283"/>
              <a:gd name="connsiteY4" fmla="*/ 6396284 h 6396284"/>
              <a:gd name="connsiteX5" fmla="*/ 1597598 w 10355283"/>
              <a:gd name="connsiteY5" fmla="*/ 6396284 h 6396284"/>
              <a:gd name="connsiteX6" fmla="*/ 1051729 w 10355283"/>
              <a:gd name="connsiteY6" fmla="*/ 5314951 h 6396284"/>
              <a:gd name="connsiteX7" fmla="*/ 0 w 10355283"/>
              <a:gd name="connsiteY7" fmla="*/ 3201089 h 6396284"/>
              <a:gd name="connsiteX0" fmla="*/ 0 w 8757685"/>
              <a:gd name="connsiteY0" fmla="*/ 3201089 h 6396284"/>
              <a:gd name="connsiteX1" fmla="*/ 1597598 w 8757685"/>
              <a:gd name="connsiteY1" fmla="*/ 5894 h 6396284"/>
              <a:gd name="connsiteX2" fmla="*/ 7831147 w 8757685"/>
              <a:gd name="connsiteY2" fmla="*/ 0 h 6396284"/>
              <a:gd name="connsiteX3" fmla="*/ 7812108 w 8757685"/>
              <a:gd name="connsiteY3" fmla="*/ 5301351 h 6396284"/>
              <a:gd name="connsiteX4" fmla="*/ 8757685 w 8757685"/>
              <a:gd name="connsiteY4" fmla="*/ 6396284 h 6396284"/>
              <a:gd name="connsiteX5" fmla="*/ 1597598 w 8757685"/>
              <a:gd name="connsiteY5" fmla="*/ 6396284 h 6396284"/>
              <a:gd name="connsiteX6" fmla="*/ 1051729 w 8757685"/>
              <a:gd name="connsiteY6" fmla="*/ 5314951 h 6396284"/>
              <a:gd name="connsiteX7" fmla="*/ 0 w 8757685"/>
              <a:gd name="connsiteY7" fmla="*/ 3201089 h 6396284"/>
              <a:gd name="connsiteX0" fmla="*/ 0 w 7831147"/>
              <a:gd name="connsiteY0" fmla="*/ 3201089 h 6396284"/>
              <a:gd name="connsiteX1" fmla="*/ 1597598 w 7831147"/>
              <a:gd name="connsiteY1" fmla="*/ 5894 h 6396284"/>
              <a:gd name="connsiteX2" fmla="*/ 7831147 w 7831147"/>
              <a:gd name="connsiteY2" fmla="*/ 0 h 6396284"/>
              <a:gd name="connsiteX3" fmla="*/ 7812108 w 7831147"/>
              <a:gd name="connsiteY3" fmla="*/ 5301351 h 6396284"/>
              <a:gd name="connsiteX4" fmla="*/ 1597598 w 7831147"/>
              <a:gd name="connsiteY4" fmla="*/ 6396284 h 6396284"/>
              <a:gd name="connsiteX5" fmla="*/ 1051729 w 7831147"/>
              <a:gd name="connsiteY5" fmla="*/ 5314951 h 6396284"/>
              <a:gd name="connsiteX6" fmla="*/ 0 w 7831147"/>
              <a:gd name="connsiteY6" fmla="*/ 3201089 h 6396284"/>
              <a:gd name="connsiteX0" fmla="*/ 0 w 7831147"/>
              <a:gd name="connsiteY0" fmla="*/ 3201089 h 5314951"/>
              <a:gd name="connsiteX1" fmla="*/ 1597598 w 7831147"/>
              <a:gd name="connsiteY1" fmla="*/ 5894 h 5314951"/>
              <a:gd name="connsiteX2" fmla="*/ 7831147 w 7831147"/>
              <a:gd name="connsiteY2" fmla="*/ 0 h 5314951"/>
              <a:gd name="connsiteX3" fmla="*/ 7812108 w 7831147"/>
              <a:gd name="connsiteY3" fmla="*/ 5301351 h 5314951"/>
              <a:gd name="connsiteX4" fmla="*/ 1051729 w 7831147"/>
              <a:gd name="connsiteY4" fmla="*/ 5314951 h 5314951"/>
              <a:gd name="connsiteX5" fmla="*/ 0 w 7831147"/>
              <a:gd name="connsiteY5" fmla="*/ 3201089 h 53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1147" h="5314951">
                <a:moveTo>
                  <a:pt x="0" y="3201089"/>
                </a:moveTo>
                <a:lnTo>
                  <a:pt x="1597598" y="5894"/>
                </a:lnTo>
                <a:lnTo>
                  <a:pt x="7831147" y="0"/>
                </a:lnTo>
                <a:cubicBezTo>
                  <a:pt x="7824801" y="1767117"/>
                  <a:pt x="7818454" y="3534234"/>
                  <a:pt x="7812108" y="5301351"/>
                </a:cubicBezTo>
                <a:lnTo>
                  <a:pt x="1051729" y="5314951"/>
                </a:lnTo>
                <a:lnTo>
                  <a:pt x="0" y="3201089"/>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8DB22-0E26-22FE-6313-AF617D8C7DB2}"/>
              </a:ext>
            </a:extLst>
          </p:cNvPr>
          <p:cNvSpPr>
            <a:spLocks noGrp="1"/>
          </p:cNvSpPr>
          <p:nvPr>
            <p:ph type="ctrTitle" hasCustomPrompt="1"/>
          </p:nvPr>
        </p:nvSpPr>
        <p:spPr>
          <a:xfrm>
            <a:off x="5997039" y="2160648"/>
            <a:ext cx="5593278" cy="2387600"/>
          </a:xfrm>
        </p:spPr>
        <p:txBody>
          <a:bodyPr anchor="b">
            <a:normAutofit/>
          </a:bodyPr>
          <a:lstStyle>
            <a:lvl1pPr algn="r">
              <a:defRPr sz="4800" b="1">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493442BC-C008-9580-8B2B-C73BFEE4FA24}"/>
              </a:ext>
            </a:extLst>
          </p:cNvPr>
          <p:cNvSpPr>
            <a:spLocks noGrp="1"/>
          </p:cNvSpPr>
          <p:nvPr>
            <p:ph type="subTitle" idx="1"/>
          </p:nvPr>
        </p:nvSpPr>
        <p:spPr>
          <a:xfrm>
            <a:off x="6095999" y="4548248"/>
            <a:ext cx="5494317" cy="180810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8E9391-6E7F-D965-D85A-2C4CCEF48A1B}"/>
              </a:ext>
            </a:extLst>
          </p:cNvPr>
          <p:cNvSpPr>
            <a:spLocks noGrp="1"/>
          </p:cNvSpPr>
          <p:nvPr>
            <p:ph type="dt" sz="half" idx="10"/>
          </p:nvPr>
        </p:nvSpPr>
        <p:spPr>
          <a:xfrm>
            <a:off x="8847117" y="6356350"/>
            <a:ext cx="2743200" cy="365125"/>
          </a:xfrm>
        </p:spPr>
        <p:txBody>
          <a:bodyPr/>
          <a:lstStyle>
            <a:lvl1pPr>
              <a:defRPr b="1">
                <a:solidFill>
                  <a:schemeClr val="bg1"/>
                </a:solidFill>
              </a:defRPr>
            </a:lvl1pPr>
          </a:lstStyle>
          <a:p>
            <a:r>
              <a:rPr lang="en-US"/>
              <a:t>May 14, 2024</a:t>
            </a:r>
          </a:p>
        </p:txBody>
      </p:sp>
      <p:pic>
        <p:nvPicPr>
          <p:cNvPr id="20" name="Picture 19">
            <a:extLst>
              <a:ext uri="{FF2B5EF4-FFF2-40B4-BE49-F238E27FC236}">
                <a16:creationId xmlns:a16="http://schemas.microsoft.com/office/drawing/2014/main" id="{D83BED7C-8B54-71A8-F611-B2B0E438F06F}"/>
              </a:ext>
            </a:extLst>
          </p:cNvPr>
          <p:cNvPicPr>
            <a:picLocks noChangeAspect="1"/>
          </p:cNvPicPr>
          <p:nvPr userDrawn="1"/>
        </p:nvPicPr>
        <p:blipFill>
          <a:blip r:embed="rId2"/>
          <a:stretch>
            <a:fillRect/>
          </a:stretch>
        </p:blipFill>
        <p:spPr>
          <a:xfrm>
            <a:off x="838265" y="5121714"/>
            <a:ext cx="2882158" cy="1345947"/>
          </a:xfrm>
          <a:prstGeom prst="rect">
            <a:avLst/>
          </a:prstGeom>
        </p:spPr>
      </p:pic>
      <p:sp>
        <p:nvSpPr>
          <p:cNvPr id="6" name="Picture Placeholder 5">
            <a:extLst>
              <a:ext uri="{FF2B5EF4-FFF2-40B4-BE49-F238E27FC236}">
                <a16:creationId xmlns:a16="http://schemas.microsoft.com/office/drawing/2014/main" id="{C9E20B73-97F8-1B71-4086-E30FC9900C5E}"/>
              </a:ext>
            </a:extLst>
          </p:cNvPr>
          <p:cNvSpPr>
            <a:spLocks noGrp="1"/>
          </p:cNvSpPr>
          <p:nvPr>
            <p:ph type="pic" sz="quarter" idx="11"/>
          </p:nvPr>
        </p:nvSpPr>
        <p:spPr>
          <a:xfrm>
            <a:off x="-60873" y="-40775"/>
            <a:ext cx="6057912" cy="4847308"/>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407 w 10000"/>
              <a:gd name="connsiteY5" fmla="*/ 9999 h 10000"/>
              <a:gd name="connsiteX6" fmla="*/ 2000 w 10000"/>
              <a:gd name="connsiteY6" fmla="*/ 10000 h 10000"/>
              <a:gd name="connsiteX7" fmla="*/ 0 w 10000"/>
              <a:gd name="connsiteY7" fmla="*/ 5000 h 10000"/>
              <a:gd name="connsiteX0" fmla="*/ 0 w 10000"/>
              <a:gd name="connsiteY0" fmla="*/ 5000 h 10000"/>
              <a:gd name="connsiteX1" fmla="*/ 2000 w 10000"/>
              <a:gd name="connsiteY1" fmla="*/ 0 h 10000"/>
              <a:gd name="connsiteX2" fmla="*/ 8000 w 10000"/>
              <a:gd name="connsiteY2" fmla="*/ 0 h 10000"/>
              <a:gd name="connsiteX3" fmla="*/ 8965 w 10000"/>
              <a:gd name="connsiteY3" fmla="*/ 2416 h 10000"/>
              <a:gd name="connsiteX4" fmla="*/ 10000 w 10000"/>
              <a:gd name="connsiteY4" fmla="*/ 5000 h 10000"/>
              <a:gd name="connsiteX5" fmla="*/ 8000 w 10000"/>
              <a:gd name="connsiteY5" fmla="*/ 10000 h 10000"/>
              <a:gd name="connsiteX6" fmla="*/ 2407 w 10000"/>
              <a:gd name="connsiteY6" fmla="*/ 9999 h 10000"/>
              <a:gd name="connsiteX7" fmla="*/ 2000 w 10000"/>
              <a:gd name="connsiteY7" fmla="*/ 10000 h 10000"/>
              <a:gd name="connsiteX8" fmla="*/ 0 w 10000"/>
              <a:gd name="connsiteY8" fmla="*/ 5000 h 10000"/>
              <a:gd name="connsiteX0" fmla="*/ 0 w 8000"/>
              <a:gd name="connsiteY0" fmla="*/ 10000 h 10000"/>
              <a:gd name="connsiteX1" fmla="*/ 0 w 8000"/>
              <a:gd name="connsiteY1" fmla="*/ 0 h 10000"/>
              <a:gd name="connsiteX2" fmla="*/ 6000 w 8000"/>
              <a:gd name="connsiteY2" fmla="*/ 0 h 10000"/>
              <a:gd name="connsiteX3" fmla="*/ 6965 w 8000"/>
              <a:gd name="connsiteY3" fmla="*/ 2416 h 10000"/>
              <a:gd name="connsiteX4" fmla="*/ 8000 w 8000"/>
              <a:gd name="connsiteY4" fmla="*/ 5000 h 10000"/>
              <a:gd name="connsiteX5" fmla="*/ 6000 w 8000"/>
              <a:gd name="connsiteY5" fmla="*/ 10000 h 10000"/>
              <a:gd name="connsiteX6" fmla="*/ 407 w 8000"/>
              <a:gd name="connsiteY6" fmla="*/ 9999 h 10000"/>
              <a:gd name="connsiteX7" fmla="*/ 0 w 8000"/>
              <a:gd name="connsiteY7" fmla="*/ 10000 h 10000"/>
              <a:gd name="connsiteX0" fmla="*/ 509 w 10000"/>
              <a:gd name="connsiteY0" fmla="*/ 9999 h 10000"/>
              <a:gd name="connsiteX1" fmla="*/ 0 w 10000"/>
              <a:gd name="connsiteY1" fmla="*/ 0 h 10000"/>
              <a:gd name="connsiteX2" fmla="*/ 7500 w 10000"/>
              <a:gd name="connsiteY2" fmla="*/ 0 h 10000"/>
              <a:gd name="connsiteX3" fmla="*/ 8706 w 10000"/>
              <a:gd name="connsiteY3" fmla="*/ 2416 h 10000"/>
              <a:gd name="connsiteX4" fmla="*/ 10000 w 10000"/>
              <a:gd name="connsiteY4" fmla="*/ 5000 h 10000"/>
              <a:gd name="connsiteX5" fmla="*/ 7500 w 10000"/>
              <a:gd name="connsiteY5" fmla="*/ 10000 h 10000"/>
              <a:gd name="connsiteX6" fmla="*/ 509 w 10000"/>
              <a:gd name="connsiteY6" fmla="*/ 9999 h 10000"/>
              <a:gd name="connsiteX0" fmla="*/ 509 w 10000"/>
              <a:gd name="connsiteY0" fmla="*/ 9999 h 10000"/>
              <a:gd name="connsiteX1" fmla="*/ 0 w 10000"/>
              <a:gd name="connsiteY1" fmla="*/ 0 h 10000"/>
              <a:gd name="connsiteX2" fmla="*/ 8706 w 10000"/>
              <a:gd name="connsiteY2" fmla="*/ 2416 h 10000"/>
              <a:gd name="connsiteX3" fmla="*/ 10000 w 10000"/>
              <a:gd name="connsiteY3" fmla="*/ 5000 h 10000"/>
              <a:gd name="connsiteX4" fmla="*/ 7500 w 10000"/>
              <a:gd name="connsiteY4" fmla="*/ 10000 h 10000"/>
              <a:gd name="connsiteX5" fmla="*/ 509 w 10000"/>
              <a:gd name="connsiteY5" fmla="*/ 9999 h 10000"/>
              <a:gd name="connsiteX0" fmla="*/ 48 w 9539"/>
              <a:gd name="connsiteY0" fmla="*/ 7583 h 7584"/>
              <a:gd name="connsiteX1" fmla="*/ 64 w 9539"/>
              <a:gd name="connsiteY1" fmla="*/ 32 h 7584"/>
              <a:gd name="connsiteX2" fmla="*/ 8245 w 9539"/>
              <a:gd name="connsiteY2" fmla="*/ 0 h 7584"/>
              <a:gd name="connsiteX3" fmla="*/ 9539 w 9539"/>
              <a:gd name="connsiteY3" fmla="*/ 2584 h 7584"/>
              <a:gd name="connsiteX4" fmla="*/ 7039 w 9539"/>
              <a:gd name="connsiteY4" fmla="*/ 7584 h 7584"/>
              <a:gd name="connsiteX5" fmla="*/ 48 w 9539"/>
              <a:gd name="connsiteY5" fmla="*/ 7583 h 7584"/>
              <a:gd name="connsiteX0" fmla="*/ 76 w 10026"/>
              <a:gd name="connsiteY0" fmla="*/ 9999 h 10000"/>
              <a:gd name="connsiteX1" fmla="*/ 93 w 10026"/>
              <a:gd name="connsiteY1" fmla="*/ 42 h 10000"/>
              <a:gd name="connsiteX2" fmla="*/ 8669 w 10026"/>
              <a:gd name="connsiteY2" fmla="*/ 0 h 10000"/>
              <a:gd name="connsiteX3" fmla="*/ 10026 w 10026"/>
              <a:gd name="connsiteY3" fmla="*/ 3407 h 10000"/>
              <a:gd name="connsiteX4" fmla="*/ 7405 w 10026"/>
              <a:gd name="connsiteY4" fmla="*/ 10000 h 10000"/>
              <a:gd name="connsiteX5" fmla="*/ 76 w 10026"/>
              <a:gd name="connsiteY5" fmla="*/ 9999 h 10000"/>
              <a:gd name="connsiteX0" fmla="*/ 0 w 9950"/>
              <a:gd name="connsiteY0" fmla="*/ 9999 h 10000"/>
              <a:gd name="connsiteX1" fmla="*/ 17 w 9950"/>
              <a:gd name="connsiteY1" fmla="*/ 42 h 10000"/>
              <a:gd name="connsiteX2" fmla="*/ 8593 w 9950"/>
              <a:gd name="connsiteY2" fmla="*/ 0 h 10000"/>
              <a:gd name="connsiteX3" fmla="*/ 9950 w 9950"/>
              <a:gd name="connsiteY3" fmla="*/ 3407 h 10000"/>
              <a:gd name="connsiteX4" fmla="*/ 7329 w 9950"/>
              <a:gd name="connsiteY4" fmla="*/ 10000 h 10000"/>
              <a:gd name="connsiteX5" fmla="*/ 0 w 9950"/>
              <a:gd name="connsiteY5" fmla="*/ 999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0" h="10000">
                <a:moveTo>
                  <a:pt x="0" y="9999"/>
                </a:moveTo>
                <a:cubicBezTo>
                  <a:pt x="6" y="5793"/>
                  <a:pt x="11" y="4605"/>
                  <a:pt x="17" y="42"/>
                </a:cubicBezTo>
                <a:lnTo>
                  <a:pt x="8593" y="0"/>
                </a:lnTo>
                <a:lnTo>
                  <a:pt x="9950" y="3407"/>
                </a:lnTo>
                <a:lnTo>
                  <a:pt x="7329" y="10000"/>
                </a:lnTo>
                <a:lnTo>
                  <a:pt x="0" y="9999"/>
                </a:lnTo>
                <a:close/>
              </a:path>
            </a:pathLst>
          </a:custGeom>
          <a:solidFill>
            <a:schemeClr val="bg1">
              <a:lumMod val="85000"/>
            </a:schemeClr>
          </a:solidFill>
        </p:spPr>
        <p:txBody>
          <a:bodyPr/>
          <a:lstStyle/>
          <a:p>
            <a:endParaRPr lang="en-US"/>
          </a:p>
        </p:txBody>
      </p:sp>
      <p:sp>
        <p:nvSpPr>
          <p:cNvPr id="21" name="Freeform 8">
            <a:extLst>
              <a:ext uri="{FF2B5EF4-FFF2-40B4-BE49-F238E27FC236}">
                <a16:creationId xmlns:a16="http://schemas.microsoft.com/office/drawing/2014/main" id="{78395BFC-AF42-1F44-0688-10115DCC9ECC}"/>
              </a:ext>
            </a:extLst>
          </p:cNvPr>
          <p:cNvSpPr/>
          <p:nvPr userDrawn="1"/>
        </p:nvSpPr>
        <p:spPr>
          <a:xfrm rot="-10800000">
            <a:off x="5154699" y="1098149"/>
            <a:ext cx="7277959" cy="391194"/>
          </a:xfrm>
          <a:custGeom>
            <a:avLst/>
            <a:gdLst/>
            <a:ahLst/>
            <a:cxnLst/>
            <a:rect l="l" t="t" r="r" b="b"/>
            <a:pathLst>
              <a:path w="11717042" h="629797">
                <a:moveTo>
                  <a:pt x="0" y="0"/>
                </a:moveTo>
                <a:lnTo>
                  <a:pt x="11717042" y="0"/>
                </a:lnTo>
                <a:lnTo>
                  <a:pt x="11717042" y="629797"/>
                </a:lnTo>
                <a:lnTo>
                  <a:pt x="0" y="629797"/>
                </a:lnTo>
                <a:lnTo>
                  <a:pt x="0" y="0"/>
                </a:lnTo>
                <a:close/>
              </a:path>
            </a:pathLst>
          </a:custGeom>
          <a:blipFill>
            <a:blip r:embed="rId3"/>
            <a:stretch>
              <a:fillRect t="-17441" b="-17441"/>
            </a:stretch>
          </a:blipFill>
        </p:spPr>
        <p:txBody>
          <a:bodyPr/>
          <a:lstStyle/>
          <a:p>
            <a:endParaRPr lang="en-US"/>
          </a:p>
        </p:txBody>
      </p:sp>
      <p:sp>
        <p:nvSpPr>
          <p:cNvPr id="26" name="Oval 25">
            <a:extLst>
              <a:ext uri="{FF2B5EF4-FFF2-40B4-BE49-F238E27FC236}">
                <a16:creationId xmlns:a16="http://schemas.microsoft.com/office/drawing/2014/main" id="{47C958F8-4507-7F9D-4B3B-5E0F2A4AB438}"/>
              </a:ext>
            </a:extLst>
          </p:cNvPr>
          <p:cNvSpPr/>
          <p:nvPr userDrawn="1"/>
        </p:nvSpPr>
        <p:spPr>
          <a:xfrm>
            <a:off x="9564164" y="-171282"/>
            <a:ext cx="2257565" cy="2257565"/>
          </a:xfrm>
          <a:prstGeom prst="ellipse">
            <a:avLst/>
          </a:prstGeom>
          <a:solidFill>
            <a:schemeClr val="bg1"/>
          </a:solidFill>
          <a:ln w="139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564EC33F-2CEF-5B8A-6E3B-EF5BECC2C4C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5578" y="625268"/>
            <a:ext cx="1794738" cy="664464"/>
          </a:xfrm>
          <a:prstGeom prst="rect">
            <a:avLst/>
          </a:prstGeom>
        </p:spPr>
      </p:pic>
    </p:spTree>
    <p:extLst>
      <p:ext uri="{BB962C8B-B14F-4D97-AF65-F5344CB8AC3E}">
        <p14:creationId xmlns:p14="http://schemas.microsoft.com/office/powerpoint/2010/main" val="10332955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4444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902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55"/>
        <p:cNvGrpSpPr/>
        <p:nvPr/>
      </p:nvGrpSpPr>
      <p:grpSpPr>
        <a:xfrm>
          <a:off x="0" y="0"/>
          <a:ext cx="0" cy="0"/>
          <a:chOff x="0" y="0"/>
          <a:chExt cx="0" cy="0"/>
        </a:xfrm>
      </p:grpSpPr>
      <p:sp>
        <p:nvSpPr>
          <p:cNvPr id="56" name="Google Shape;56;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pic>
        <p:nvPicPr>
          <p:cNvPr id="57" name="Google Shape;57;p14"/>
          <p:cNvPicPr preferRelativeResize="0"/>
          <p:nvPr/>
        </p:nvPicPr>
        <p:blipFill>
          <a:blip r:embed="rId2">
            <a:alphaModFix/>
          </a:blip>
          <a:stretch>
            <a:fillRect/>
          </a:stretch>
        </p:blipFill>
        <p:spPr>
          <a:xfrm>
            <a:off x="0" y="1"/>
            <a:ext cx="12192011" cy="6858001"/>
          </a:xfrm>
          <a:prstGeom prst="rect">
            <a:avLst/>
          </a:prstGeom>
          <a:noFill/>
          <a:ln>
            <a:noFill/>
          </a:ln>
        </p:spPr>
      </p:pic>
      <p:sp>
        <p:nvSpPr>
          <p:cNvPr id="58" name="Google Shape;58;p14"/>
          <p:cNvSpPr txBox="1">
            <a:spLocks noGrp="1"/>
          </p:cNvSpPr>
          <p:nvPr>
            <p:ph type="title"/>
          </p:nvPr>
        </p:nvSpPr>
        <p:spPr>
          <a:xfrm>
            <a:off x="186767" y="186767"/>
            <a:ext cx="9826400" cy="92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Font typeface="Montserrat"/>
              <a:buNone/>
              <a:defRPr sz="4000" b="1">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9" name="Google Shape;59;p14"/>
          <p:cNvSpPr txBox="1">
            <a:spLocks noGrp="1"/>
          </p:cNvSpPr>
          <p:nvPr>
            <p:ph type="subTitle" idx="1"/>
          </p:nvPr>
        </p:nvSpPr>
        <p:spPr>
          <a:xfrm>
            <a:off x="186767" y="1037733"/>
            <a:ext cx="7304800" cy="923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2000"/>
              <a:buFont typeface="Montserrat Medium"/>
              <a:buNone/>
              <a:defRPr sz="2667" i="1">
                <a:solidFill>
                  <a:schemeClr val="dk1"/>
                </a:solidFill>
                <a:latin typeface="Montserrat Medium"/>
                <a:ea typeface="Montserrat Medium"/>
                <a:cs typeface="Montserrat Medium"/>
                <a:sym typeface="Montserra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
          <p:cNvSpPr txBox="1"/>
          <p:nvPr/>
        </p:nvSpPr>
        <p:spPr>
          <a:xfrm>
            <a:off x="186767" y="6089967"/>
            <a:ext cx="3766400" cy="30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333">
                <a:solidFill>
                  <a:schemeClr val="lt1"/>
                </a:solidFill>
                <a:latin typeface="Montserrat SemiBold"/>
                <a:ea typeface="Montserrat SemiBold"/>
                <a:cs typeface="Montserrat SemiBold"/>
                <a:sym typeface="Montserrat SemiBold"/>
              </a:rPr>
              <a:t>Governor  </a:t>
            </a:r>
            <a:r>
              <a:rPr lang="en" sz="1333" b="1">
                <a:solidFill>
                  <a:srgbClr val="FEC232"/>
                </a:solidFill>
                <a:latin typeface="Montserrat"/>
                <a:ea typeface="Montserrat"/>
                <a:cs typeface="Montserrat"/>
                <a:sym typeface="Montserrat"/>
              </a:rPr>
              <a:t>| </a:t>
            </a:r>
            <a:r>
              <a:rPr lang="en" sz="1333">
                <a:solidFill>
                  <a:schemeClr val="lt1"/>
                </a:solidFill>
                <a:latin typeface="Montserrat SemiBold"/>
                <a:ea typeface="Montserrat SemiBold"/>
                <a:cs typeface="Montserrat SemiBold"/>
                <a:sym typeface="Montserrat SemiBold"/>
              </a:rPr>
              <a:t> </a:t>
            </a:r>
            <a:r>
              <a:rPr lang="en" sz="1333">
                <a:solidFill>
                  <a:schemeClr val="lt1"/>
                </a:solidFill>
                <a:latin typeface="Montserrat"/>
                <a:ea typeface="Montserrat"/>
                <a:cs typeface="Montserrat"/>
                <a:sym typeface="Montserrat"/>
              </a:rPr>
              <a:t>Wes Moore</a:t>
            </a:r>
            <a:endParaRPr sz="1333">
              <a:solidFill>
                <a:schemeClr val="lt1"/>
              </a:solidFill>
              <a:latin typeface="Montserrat"/>
              <a:ea typeface="Montserrat"/>
              <a:cs typeface="Montserrat"/>
              <a:sym typeface="Montserrat"/>
            </a:endParaRPr>
          </a:p>
        </p:txBody>
      </p:sp>
      <p:sp>
        <p:nvSpPr>
          <p:cNvPr id="61" name="Google Shape;61;p14"/>
          <p:cNvSpPr txBox="1"/>
          <p:nvPr/>
        </p:nvSpPr>
        <p:spPr>
          <a:xfrm>
            <a:off x="2447367" y="6089967"/>
            <a:ext cx="3766400" cy="30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333">
                <a:solidFill>
                  <a:schemeClr val="lt1"/>
                </a:solidFill>
                <a:latin typeface="Montserrat SemiBold"/>
                <a:ea typeface="Montserrat SemiBold"/>
                <a:cs typeface="Montserrat SemiBold"/>
                <a:sym typeface="Montserrat SemiBold"/>
              </a:rPr>
              <a:t>Lt. Governor  </a:t>
            </a:r>
            <a:r>
              <a:rPr lang="en" sz="1333" b="1">
                <a:solidFill>
                  <a:srgbClr val="FEC232"/>
                </a:solidFill>
                <a:latin typeface="Montserrat"/>
                <a:ea typeface="Montserrat"/>
                <a:cs typeface="Montserrat"/>
                <a:sym typeface="Montserrat"/>
              </a:rPr>
              <a:t>| </a:t>
            </a:r>
            <a:r>
              <a:rPr lang="en" sz="1333">
                <a:solidFill>
                  <a:schemeClr val="lt1"/>
                </a:solidFill>
                <a:latin typeface="Montserrat SemiBold"/>
                <a:ea typeface="Montserrat SemiBold"/>
                <a:cs typeface="Montserrat SemiBold"/>
                <a:sym typeface="Montserrat SemiBold"/>
              </a:rPr>
              <a:t> </a:t>
            </a:r>
            <a:r>
              <a:rPr lang="en" sz="1333">
                <a:solidFill>
                  <a:schemeClr val="lt1"/>
                </a:solidFill>
                <a:latin typeface="Montserrat"/>
                <a:ea typeface="Montserrat"/>
                <a:cs typeface="Montserrat"/>
                <a:sym typeface="Montserrat"/>
              </a:rPr>
              <a:t>Aruna Miller</a:t>
            </a:r>
            <a:endParaRPr sz="1333">
              <a:solidFill>
                <a:schemeClr val="lt1"/>
              </a:solidFill>
              <a:latin typeface="Montserrat"/>
              <a:ea typeface="Montserrat"/>
              <a:cs typeface="Montserrat"/>
              <a:sym typeface="Montserrat"/>
            </a:endParaRPr>
          </a:p>
        </p:txBody>
      </p:sp>
      <p:sp>
        <p:nvSpPr>
          <p:cNvPr id="62" name="Google Shape;62;p14"/>
          <p:cNvSpPr txBox="1"/>
          <p:nvPr/>
        </p:nvSpPr>
        <p:spPr>
          <a:xfrm>
            <a:off x="5012800" y="6089967"/>
            <a:ext cx="3766400" cy="30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333">
                <a:solidFill>
                  <a:schemeClr val="lt1"/>
                </a:solidFill>
                <a:latin typeface="Montserrat SemiBold"/>
                <a:ea typeface="Montserrat SemiBold"/>
                <a:cs typeface="Montserrat SemiBold"/>
                <a:sym typeface="Montserrat SemiBold"/>
              </a:rPr>
              <a:t>Secretary  </a:t>
            </a:r>
            <a:r>
              <a:rPr lang="en" sz="1333" b="1">
                <a:solidFill>
                  <a:srgbClr val="FEC232"/>
                </a:solidFill>
                <a:latin typeface="Montserrat"/>
                <a:ea typeface="Montserrat"/>
                <a:cs typeface="Montserrat"/>
                <a:sym typeface="Montserrat"/>
              </a:rPr>
              <a:t>| </a:t>
            </a:r>
            <a:r>
              <a:rPr lang="en" sz="1333">
                <a:solidFill>
                  <a:schemeClr val="lt1"/>
                </a:solidFill>
                <a:latin typeface="Montserrat SemiBold"/>
                <a:ea typeface="Montserrat SemiBold"/>
                <a:cs typeface="Montserrat SemiBold"/>
                <a:sym typeface="Montserrat SemiBold"/>
              </a:rPr>
              <a:t> </a:t>
            </a:r>
            <a:r>
              <a:rPr lang="en" sz="1333">
                <a:solidFill>
                  <a:schemeClr val="lt1"/>
                </a:solidFill>
                <a:latin typeface="Montserrat"/>
                <a:ea typeface="Montserrat"/>
                <a:cs typeface="Montserrat"/>
                <a:sym typeface="Montserrat"/>
              </a:rPr>
              <a:t>Russell J. Strickland</a:t>
            </a:r>
            <a:endParaRPr sz="1333">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4131957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obbying &amp; Engagement">
  <p:cSld name="Lobbying &amp; Engagement">
    <p:spTree>
      <p:nvGrpSpPr>
        <p:cNvPr id="1" name="Shape 91"/>
        <p:cNvGrpSpPr/>
        <p:nvPr/>
      </p:nvGrpSpPr>
      <p:grpSpPr>
        <a:xfrm>
          <a:off x="0" y="0"/>
          <a:ext cx="0" cy="0"/>
          <a:chOff x="0" y="0"/>
          <a:chExt cx="0" cy="0"/>
        </a:xfrm>
      </p:grpSpPr>
      <p:pic>
        <p:nvPicPr>
          <p:cNvPr id="92" name="Google Shape;92;p19"/>
          <p:cNvPicPr preferRelativeResize="0"/>
          <p:nvPr/>
        </p:nvPicPr>
        <p:blipFill rotWithShape="1">
          <a:blip r:embed="rId2">
            <a:alphaModFix/>
          </a:blip>
          <a:srcRect/>
          <a:stretch/>
        </p:blipFill>
        <p:spPr>
          <a:xfrm>
            <a:off x="1" y="0"/>
            <a:ext cx="12192004" cy="6857995"/>
          </a:xfrm>
          <a:prstGeom prst="rect">
            <a:avLst/>
          </a:prstGeom>
          <a:noFill/>
          <a:ln>
            <a:noFill/>
          </a:ln>
        </p:spPr>
      </p:pic>
      <p:sp>
        <p:nvSpPr>
          <p:cNvPr id="93" name="Google Shape;93;p19"/>
          <p:cNvSpPr txBox="1">
            <a:spLocks noGrp="1"/>
          </p:cNvSpPr>
          <p:nvPr>
            <p:ph type="sldNum" idx="12"/>
          </p:nvPr>
        </p:nvSpPr>
        <p:spPr>
          <a:xfrm>
            <a:off x="11182511" y="355089"/>
            <a:ext cx="731600" cy="524800"/>
          </a:xfrm>
          <a:prstGeom prst="rect">
            <a:avLst/>
          </a:prstGeom>
        </p:spPr>
        <p:txBody>
          <a:bodyPr spcFirstLastPara="1" wrap="square" lIns="91425" tIns="91425" rIns="91425" bIns="91425" anchor="ctr" anchorCtr="0">
            <a:normAutofit fontScale="25000" lnSpcReduction="20000"/>
          </a:bodyPr>
          <a:lstStyle>
            <a:lvl1pPr lvl="0">
              <a:buNone/>
              <a:defRPr sz="8800" b="1">
                <a:solidFill>
                  <a:schemeClr val="lt1"/>
                </a:solidFill>
                <a:latin typeface="Montserrat"/>
                <a:ea typeface="Montserrat"/>
                <a:cs typeface="Montserrat"/>
                <a:sym typeface="Montserrat"/>
              </a:defRPr>
            </a:lvl1pPr>
            <a:lvl2pPr lvl="1">
              <a:buNone/>
              <a:defRPr sz="8800" b="1">
                <a:solidFill>
                  <a:schemeClr val="lt1"/>
                </a:solidFill>
                <a:latin typeface="Montserrat"/>
                <a:ea typeface="Montserrat"/>
                <a:cs typeface="Montserrat"/>
                <a:sym typeface="Montserrat"/>
              </a:defRPr>
            </a:lvl2pPr>
            <a:lvl3pPr lvl="2">
              <a:buNone/>
              <a:defRPr sz="8800" b="1">
                <a:solidFill>
                  <a:schemeClr val="lt1"/>
                </a:solidFill>
                <a:latin typeface="Montserrat"/>
                <a:ea typeface="Montserrat"/>
                <a:cs typeface="Montserrat"/>
                <a:sym typeface="Montserrat"/>
              </a:defRPr>
            </a:lvl3pPr>
            <a:lvl4pPr lvl="3">
              <a:buNone/>
              <a:defRPr sz="8800" b="1">
                <a:solidFill>
                  <a:schemeClr val="lt1"/>
                </a:solidFill>
                <a:latin typeface="Montserrat"/>
                <a:ea typeface="Montserrat"/>
                <a:cs typeface="Montserrat"/>
                <a:sym typeface="Montserrat"/>
              </a:defRPr>
            </a:lvl4pPr>
            <a:lvl5pPr lvl="4">
              <a:buNone/>
              <a:defRPr sz="8800" b="1">
                <a:solidFill>
                  <a:schemeClr val="lt1"/>
                </a:solidFill>
                <a:latin typeface="Montserrat"/>
                <a:ea typeface="Montserrat"/>
                <a:cs typeface="Montserrat"/>
                <a:sym typeface="Montserrat"/>
              </a:defRPr>
            </a:lvl5pPr>
            <a:lvl6pPr lvl="5">
              <a:buNone/>
              <a:defRPr sz="8800" b="1">
                <a:solidFill>
                  <a:schemeClr val="lt1"/>
                </a:solidFill>
                <a:latin typeface="Montserrat"/>
                <a:ea typeface="Montserrat"/>
                <a:cs typeface="Montserrat"/>
                <a:sym typeface="Montserrat"/>
              </a:defRPr>
            </a:lvl6pPr>
            <a:lvl7pPr lvl="6">
              <a:buNone/>
              <a:defRPr sz="8800" b="1">
                <a:solidFill>
                  <a:schemeClr val="lt1"/>
                </a:solidFill>
                <a:latin typeface="Montserrat"/>
                <a:ea typeface="Montserrat"/>
                <a:cs typeface="Montserrat"/>
                <a:sym typeface="Montserrat"/>
              </a:defRPr>
            </a:lvl7pPr>
            <a:lvl8pPr lvl="7">
              <a:buNone/>
              <a:defRPr sz="8800" b="1">
                <a:solidFill>
                  <a:schemeClr val="lt1"/>
                </a:solidFill>
                <a:latin typeface="Montserrat"/>
                <a:ea typeface="Montserrat"/>
                <a:cs typeface="Montserrat"/>
                <a:sym typeface="Montserrat"/>
              </a:defRPr>
            </a:lvl8pPr>
            <a:lvl9pPr lvl="8">
              <a:buNone/>
              <a:defRPr sz="8800" b="1">
                <a:solidFill>
                  <a:schemeClr val="lt1"/>
                </a:solidFill>
                <a:latin typeface="Montserrat"/>
                <a:ea typeface="Montserrat"/>
                <a:cs typeface="Montserrat"/>
                <a:sym typeface="Montserrat"/>
              </a:defRPr>
            </a:lvl9pPr>
          </a:lstStyle>
          <a:p>
            <a:pPr algn="r"/>
            <a:fld id="{00000000-1234-1234-1234-123412341234}" type="slidenum">
              <a:rPr lang="en" smtClean="0"/>
              <a:pPr algn="r"/>
              <a:t>‹#›</a:t>
            </a:fld>
            <a:endParaRPr lang="en"/>
          </a:p>
        </p:txBody>
      </p:sp>
      <p:sp>
        <p:nvSpPr>
          <p:cNvPr id="94" name="Google Shape;94;p19"/>
          <p:cNvSpPr txBox="1">
            <a:spLocks noGrp="1"/>
          </p:cNvSpPr>
          <p:nvPr>
            <p:ph type="title"/>
          </p:nvPr>
        </p:nvSpPr>
        <p:spPr>
          <a:xfrm>
            <a:off x="342400" y="300900"/>
            <a:ext cx="9421600" cy="7056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Montserrat SemiBold"/>
              <a:buNone/>
              <a:defRPr>
                <a:latin typeface="Montserrat SemiBold"/>
                <a:ea typeface="Montserrat SemiBold"/>
                <a:cs typeface="Montserrat SemiBold"/>
                <a:sym typeface="Montserra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5" name="Google Shape;95;p19"/>
          <p:cNvSpPr txBox="1">
            <a:spLocks noGrp="1"/>
          </p:cNvSpPr>
          <p:nvPr>
            <p:ph type="body" idx="1"/>
          </p:nvPr>
        </p:nvSpPr>
        <p:spPr>
          <a:xfrm>
            <a:off x="342400" y="1421533"/>
            <a:ext cx="9421600" cy="510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Clr>
                <a:schemeClr val="dk1"/>
              </a:buClr>
              <a:buSzPts val="1800"/>
              <a:buFont typeface="Montserrat"/>
              <a:buChar char="●"/>
              <a:defRPr>
                <a:solidFill>
                  <a:schemeClr val="dk1"/>
                </a:solidFill>
                <a:latin typeface="Montserrat"/>
                <a:ea typeface="Montserrat"/>
                <a:cs typeface="Montserrat"/>
                <a:sym typeface="Montserrat"/>
              </a:defRPr>
            </a:lvl1pPr>
            <a:lvl2pPr marL="1219170" lvl="1"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828754" lvl="2"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2438339" lvl="3"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3047924" lvl="4"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3657509" lvl="5"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4267093" lvl="6"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4876678" lvl="7"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5486263" lvl="8"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02111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lternate Title Slide -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6676E-B8BD-0CE4-3823-95913BD1A774}"/>
              </a:ext>
            </a:extLst>
          </p:cNvPr>
          <p:cNvSpPr>
            <a:spLocks noGrp="1"/>
          </p:cNvSpPr>
          <p:nvPr>
            <p:ph type="ctrTitle"/>
          </p:nvPr>
        </p:nvSpPr>
        <p:spPr>
          <a:xfrm>
            <a:off x="1524000" y="1122363"/>
            <a:ext cx="9144000" cy="2387600"/>
          </a:xfrm>
        </p:spPr>
        <p:txBody>
          <a:bodyPr anchor="b"/>
          <a:lstStyle>
            <a:lvl1pPr algn="ctr">
              <a:defRPr sz="6000">
                <a:solidFill>
                  <a:schemeClr val="accent6"/>
                </a:solidFill>
              </a:defRPr>
            </a:lvl1pPr>
          </a:lstStyle>
          <a:p>
            <a:r>
              <a:rPr lang="en-US"/>
              <a:t>Click to edit Master title style</a:t>
            </a:r>
          </a:p>
        </p:txBody>
      </p:sp>
      <p:sp>
        <p:nvSpPr>
          <p:cNvPr id="3" name="Subtitle 2">
            <a:extLst>
              <a:ext uri="{FF2B5EF4-FFF2-40B4-BE49-F238E27FC236}">
                <a16:creationId xmlns:a16="http://schemas.microsoft.com/office/drawing/2014/main" id="{86EE9DB0-30D7-262F-15DF-3B2A521825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07780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ull Field">
  <p:cSld name="Full Field">
    <p:spTree>
      <p:nvGrpSpPr>
        <p:cNvPr id="1" name="Shape 50"/>
        <p:cNvGrpSpPr/>
        <p:nvPr/>
      </p:nvGrpSpPr>
      <p:grpSpPr>
        <a:xfrm>
          <a:off x="0" y="0"/>
          <a:ext cx="0" cy="0"/>
          <a:chOff x="0" y="0"/>
          <a:chExt cx="0" cy="0"/>
        </a:xfrm>
      </p:grpSpPr>
      <p:pic>
        <p:nvPicPr>
          <p:cNvPr id="51" name="Google Shape;51;p13"/>
          <p:cNvPicPr preferRelativeResize="0"/>
          <p:nvPr/>
        </p:nvPicPr>
        <p:blipFill>
          <a:blip r:embed="rId2">
            <a:alphaModFix/>
          </a:blip>
          <a:stretch>
            <a:fillRect/>
          </a:stretch>
        </p:blipFill>
        <p:spPr>
          <a:xfrm>
            <a:off x="0" y="1"/>
            <a:ext cx="12192011" cy="6858001"/>
          </a:xfrm>
          <a:prstGeom prst="rect">
            <a:avLst/>
          </a:prstGeom>
          <a:noFill/>
          <a:ln>
            <a:noFill/>
          </a:ln>
        </p:spPr>
      </p:pic>
      <p:sp>
        <p:nvSpPr>
          <p:cNvPr id="52" name="Google Shape;52;p13"/>
          <p:cNvSpPr txBox="1">
            <a:spLocks noGrp="1"/>
          </p:cNvSpPr>
          <p:nvPr>
            <p:ph type="title"/>
          </p:nvPr>
        </p:nvSpPr>
        <p:spPr>
          <a:xfrm>
            <a:off x="342400" y="300900"/>
            <a:ext cx="9817600" cy="7056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Montserrat SemiBold"/>
              <a:buNone/>
              <a:defRPr>
                <a:latin typeface="Montserrat SemiBold"/>
                <a:ea typeface="Montserrat SemiBold"/>
                <a:cs typeface="Montserrat SemiBold"/>
                <a:sym typeface="Montserra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 name="Google Shape;53;p13"/>
          <p:cNvSpPr txBox="1">
            <a:spLocks noGrp="1"/>
          </p:cNvSpPr>
          <p:nvPr>
            <p:ph type="body" idx="1"/>
          </p:nvPr>
        </p:nvSpPr>
        <p:spPr>
          <a:xfrm>
            <a:off x="342400" y="1421533"/>
            <a:ext cx="9817600" cy="42964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Clr>
                <a:schemeClr val="dk1"/>
              </a:buClr>
              <a:buSzPts val="1800"/>
              <a:buFont typeface="Montserrat"/>
              <a:buChar char="●"/>
              <a:defRPr>
                <a:solidFill>
                  <a:schemeClr val="dk1"/>
                </a:solidFill>
                <a:latin typeface="Montserrat"/>
                <a:ea typeface="Montserrat"/>
                <a:cs typeface="Montserrat"/>
                <a:sym typeface="Montserrat"/>
              </a:defRPr>
            </a:lvl1pPr>
            <a:lvl2pPr marL="1219170" lvl="1"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828754" lvl="2"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2438339" lvl="3"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3047924" lvl="4"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3657509" lvl="5"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4267093" lvl="6"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4876678" lvl="7"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5486263" lvl="8"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4" name="Google Shape;54;p13"/>
          <p:cNvSpPr txBox="1">
            <a:spLocks noGrp="1"/>
          </p:cNvSpPr>
          <p:nvPr>
            <p:ph type="sldNum" idx="12"/>
          </p:nvPr>
        </p:nvSpPr>
        <p:spPr>
          <a:xfrm>
            <a:off x="10396267" y="80233"/>
            <a:ext cx="1481600" cy="834800"/>
          </a:xfrm>
          <a:prstGeom prst="rect">
            <a:avLst/>
          </a:prstGeom>
        </p:spPr>
        <p:txBody>
          <a:bodyPr spcFirstLastPara="1" wrap="square" lIns="91425" tIns="91425" rIns="91425" bIns="91425" anchor="ctr" anchorCtr="0">
            <a:noAutofit/>
          </a:bodyPr>
          <a:lstStyle>
            <a:lvl1pPr lvl="0">
              <a:lnSpc>
                <a:spcPct val="80000"/>
              </a:lnSpc>
              <a:buSzPts val="605"/>
              <a:buNone/>
              <a:defRPr sz="4779" b="1">
                <a:solidFill>
                  <a:srgbClr val="D03D64"/>
                </a:solidFill>
                <a:latin typeface="Montserrat"/>
                <a:ea typeface="Montserrat"/>
                <a:cs typeface="Montserrat"/>
                <a:sym typeface="Montserrat"/>
              </a:defRPr>
            </a:lvl1pPr>
            <a:lvl2pPr lvl="1">
              <a:lnSpc>
                <a:spcPct val="80000"/>
              </a:lnSpc>
              <a:buSzPts val="605"/>
              <a:buNone/>
              <a:defRPr sz="4779" b="1">
                <a:solidFill>
                  <a:srgbClr val="D03D64"/>
                </a:solidFill>
                <a:latin typeface="Montserrat"/>
                <a:ea typeface="Montserrat"/>
                <a:cs typeface="Montserrat"/>
                <a:sym typeface="Montserrat"/>
              </a:defRPr>
            </a:lvl2pPr>
            <a:lvl3pPr lvl="2">
              <a:lnSpc>
                <a:spcPct val="80000"/>
              </a:lnSpc>
              <a:buSzPts val="605"/>
              <a:buNone/>
              <a:defRPr sz="4779" b="1">
                <a:solidFill>
                  <a:srgbClr val="D03D64"/>
                </a:solidFill>
                <a:latin typeface="Montserrat"/>
                <a:ea typeface="Montserrat"/>
                <a:cs typeface="Montserrat"/>
                <a:sym typeface="Montserrat"/>
              </a:defRPr>
            </a:lvl3pPr>
            <a:lvl4pPr lvl="3">
              <a:lnSpc>
                <a:spcPct val="80000"/>
              </a:lnSpc>
              <a:buSzPts val="605"/>
              <a:buNone/>
              <a:defRPr sz="4779" b="1">
                <a:solidFill>
                  <a:srgbClr val="D03D64"/>
                </a:solidFill>
                <a:latin typeface="Montserrat"/>
                <a:ea typeface="Montserrat"/>
                <a:cs typeface="Montserrat"/>
                <a:sym typeface="Montserrat"/>
              </a:defRPr>
            </a:lvl4pPr>
            <a:lvl5pPr lvl="4">
              <a:lnSpc>
                <a:spcPct val="80000"/>
              </a:lnSpc>
              <a:buSzPts val="605"/>
              <a:buNone/>
              <a:defRPr sz="4779" b="1">
                <a:solidFill>
                  <a:srgbClr val="D03D64"/>
                </a:solidFill>
                <a:latin typeface="Montserrat"/>
                <a:ea typeface="Montserrat"/>
                <a:cs typeface="Montserrat"/>
                <a:sym typeface="Montserrat"/>
              </a:defRPr>
            </a:lvl5pPr>
            <a:lvl6pPr lvl="5">
              <a:lnSpc>
                <a:spcPct val="80000"/>
              </a:lnSpc>
              <a:buSzPts val="605"/>
              <a:buNone/>
              <a:defRPr sz="4779" b="1">
                <a:solidFill>
                  <a:srgbClr val="D03D64"/>
                </a:solidFill>
                <a:latin typeface="Montserrat"/>
                <a:ea typeface="Montserrat"/>
                <a:cs typeface="Montserrat"/>
                <a:sym typeface="Montserrat"/>
              </a:defRPr>
            </a:lvl6pPr>
            <a:lvl7pPr lvl="6">
              <a:lnSpc>
                <a:spcPct val="80000"/>
              </a:lnSpc>
              <a:buSzPts val="605"/>
              <a:buNone/>
              <a:defRPr sz="4779" b="1">
                <a:solidFill>
                  <a:srgbClr val="D03D64"/>
                </a:solidFill>
                <a:latin typeface="Montserrat"/>
                <a:ea typeface="Montserrat"/>
                <a:cs typeface="Montserrat"/>
                <a:sym typeface="Montserrat"/>
              </a:defRPr>
            </a:lvl7pPr>
            <a:lvl8pPr lvl="7">
              <a:lnSpc>
                <a:spcPct val="80000"/>
              </a:lnSpc>
              <a:buSzPts val="605"/>
              <a:buNone/>
              <a:defRPr sz="4779" b="1">
                <a:solidFill>
                  <a:srgbClr val="D03D64"/>
                </a:solidFill>
                <a:latin typeface="Montserrat"/>
                <a:ea typeface="Montserrat"/>
                <a:cs typeface="Montserrat"/>
                <a:sym typeface="Montserrat"/>
              </a:defRPr>
            </a:lvl8pPr>
            <a:lvl9pPr lvl="8">
              <a:lnSpc>
                <a:spcPct val="80000"/>
              </a:lnSpc>
              <a:buSzPts val="605"/>
              <a:buNone/>
              <a:defRPr sz="4779" b="1">
                <a:solidFill>
                  <a:srgbClr val="D03D64"/>
                </a:solidFill>
                <a:latin typeface="Montserrat"/>
                <a:ea typeface="Montserrat"/>
                <a:cs typeface="Montserrat"/>
                <a:sym typeface="Montserrat"/>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741362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ull Field 1">
  <p:cSld name="Full Field 1">
    <p:spTree>
      <p:nvGrpSpPr>
        <p:cNvPr id="1" name="Shape 169"/>
        <p:cNvGrpSpPr/>
        <p:nvPr/>
      </p:nvGrpSpPr>
      <p:grpSpPr>
        <a:xfrm>
          <a:off x="0" y="0"/>
          <a:ext cx="0" cy="0"/>
          <a:chOff x="0" y="0"/>
          <a:chExt cx="0" cy="0"/>
        </a:xfrm>
      </p:grpSpPr>
      <p:pic>
        <p:nvPicPr>
          <p:cNvPr id="170" name="Google Shape;170;p34"/>
          <p:cNvPicPr preferRelativeResize="0"/>
          <p:nvPr/>
        </p:nvPicPr>
        <p:blipFill rotWithShape="1">
          <a:blip r:embed="rId2">
            <a:alphaModFix/>
          </a:blip>
          <a:srcRect/>
          <a:stretch/>
        </p:blipFill>
        <p:spPr>
          <a:xfrm>
            <a:off x="0" y="1"/>
            <a:ext cx="12192011" cy="6858001"/>
          </a:xfrm>
          <a:prstGeom prst="rect">
            <a:avLst/>
          </a:prstGeom>
          <a:noFill/>
          <a:ln>
            <a:noFill/>
          </a:ln>
        </p:spPr>
      </p:pic>
      <p:sp>
        <p:nvSpPr>
          <p:cNvPr id="171" name="Google Shape;171;p34"/>
          <p:cNvSpPr txBox="1">
            <a:spLocks noGrp="1"/>
          </p:cNvSpPr>
          <p:nvPr>
            <p:ph type="title"/>
          </p:nvPr>
        </p:nvSpPr>
        <p:spPr>
          <a:xfrm>
            <a:off x="342400" y="300900"/>
            <a:ext cx="9817600" cy="70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Montserrat SemiBold"/>
              <a:buNone/>
              <a:defRPr>
                <a:latin typeface="Montserrat SemiBold"/>
                <a:ea typeface="Montserrat SemiBold"/>
                <a:cs typeface="Montserrat SemiBold"/>
                <a:sym typeface="Montserra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2" name="Google Shape;172;p34"/>
          <p:cNvSpPr txBox="1">
            <a:spLocks noGrp="1"/>
          </p:cNvSpPr>
          <p:nvPr>
            <p:ph type="body" idx="1"/>
          </p:nvPr>
        </p:nvSpPr>
        <p:spPr>
          <a:xfrm>
            <a:off x="342400" y="1421533"/>
            <a:ext cx="9817600" cy="42964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Clr>
                <a:schemeClr val="dk1"/>
              </a:buClr>
              <a:buSzPts val="1800"/>
              <a:buFont typeface="Montserrat"/>
              <a:buChar char="●"/>
              <a:defRPr>
                <a:solidFill>
                  <a:schemeClr val="dk1"/>
                </a:solidFill>
                <a:latin typeface="Montserrat"/>
                <a:ea typeface="Montserrat"/>
                <a:cs typeface="Montserrat"/>
                <a:sym typeface="Montserrat"/>
              </a:defRPr>
            </a:lvl1pPr>
            <a:lvl2pPr marL="1219170" lvl="1"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828754" lvl="2"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2438339" lvl="3"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3047924" lvl="4"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3657509" lvl="5"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4267093" lvl="6"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4876678" lvl="7"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5486263" lvl="8" indent="-423323" algn="l">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173" name="Google Shape;173;p34"/>
          <p:cNvSpPr txBox="1">
            <a:spLocks noGrp="1"/>
          </p:cNvSpPr>
          <p:nvPr>
            <p:ph type="sldNum" idx="12"/>
          </p:nvPr>
        </p:nvSpPr>
        <p:spPr>
          <a:xfrm>
            <a:off x="10396267" y="80233"/>
            <a:ext cx="1481600" cy="834800"/>
          </a:xfrm>
          <a:prstGeom prst="rect">
            <a:avLst/>
          </a:prstGeom>
          <a:noFill/>
          <a:ln>
            <a:noFill/>
          </a:ln>
        </p:spPr>
        <p:txBody>
          <a:bodyPr spcFirstLastPara="1" wrap="square" lIns="91425" tIns="91425" rIns="91425" bIns="91425" anchor="ctr" anchorCtr="0">
            <a:noAutofit/>
          </a:bodyPr>
          <a:lstStyle>
            <a:lvl1pPr marL="0" marR="0" lvl="0"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1pPr>
            <a:lvl2pPr marL="0" marR="0" lvl="1"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2pPr>
            <a:lvl3pPr marL="0" marR="0" lvl="2"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3pPr>
            <a:lvl4pPr marL="0" marR="0" lvl="3"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4pPr>
            <a:lvl5pPr marL="0" marR="0" lvl="4"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5pPr>
            <a:lvl6pPr marL="0" marR="0" lvl="5"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6pPr>
            <a:lvl7pPr marL="0" marR="0" lvl="6"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7pPr>
            <a:lvl8pPr marL="0" marR="0" lvl="7"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8pPr>
            <a:lvl9pPr marL="0" marR="0" lvl="8" indent="0" algn="r">
              <a:lnSpc>
                <a:spcPct val="80000"/>
              </a:lnSpc>
              <a:spcBef>
                <a:spcPts val="0"/>
              </a:spcBef>
              <a:spcAft>
                <a:spcPts val="0"/>
              </a:spcAft>
              <a:buClr>
                <a:srgbClr val="000000"/>
              </a:buClr>
              <a:buSzPts val="605"/>
              <a:buFont typeface="Arial"/>
              <a:buNone/>
              <a:defRPr sz="4779" b="1" i="0" u="none" strike="noStrike" cap="none">
                <a:solidFill>
                  <a:srgbClr val="D03D64"/>
                </a:solidFill>
                <a:latin typeface="Montserrat"/>
                <a:ea typeface="Montserrat"/>
                <a:cs typeface="Montserrat"/>
                <a:sym typeface="Montserr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9231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Rescue in Action - Air">
  <p:cSld name="Rescue in Action - Air">
    <p:spTree>
      <p:nvGrpSpPr>
        <p:cNvPr id="1" name="Shape 216"/>
        <p:cNvGrpSpPr/>
        <p:nvPr/>
      </p:nvGrpSpPr>
      <p:grpSpPr>
        <a:xfrm>
          <a:off x="0" y="0"/>
          <a:ext cx="0" cy="0"/>
          <a:chOff x="0" y="0"/>
          <a:chExt cx="0" cy="0"/>
        </a:xfrm>
      </p:grpSpPr>
      <p:pic>
        <p:nvPicPr>
          <p:cNvPr id="217" name="Google Shape;217;p43"/>
          <p:cNvPicPr preferRelativeResize="0"/>
          <p:nvPr/>
        </p:nvPicPr>
        <p:blipFill rotWithShape="1">
          <a:blip r:embed="rId2">
            <a:alphaModFix/>
          </a:blip>
          <a:srcRect/>
          <a:stretch/>
        </p:blipFill>
        <p:spPr>
          <a:xfrm>
            <a:off x="1" y="0"/>
            <a:ext cx="12192004" cy="6857995"/>
          </a:xfrm>
          <a:prstGeom prst="rect">
            <a:avLst/>
          </a:prstGeom>
          <a:noFill/>
          <a:ln>
            <a:noFill/>
          </a:ln>
        </p:spPr>
      </p:pic>
      <p:sp>
        <p:nvSpPr>
          <p:cNvPr id="218" name="Google Shape;218;p43"/>
          <p:cNvSpPr txBox="1">
            <a:spLocks noGrp="1"/>
          </p:cNvSpPr>
          <p:nvPr>
            <p:ph type="sldNum" idx="12"/>
          </p:nvPr>
        </p:nvSpPr>
        <p:spPr>
          <a:xfrm>
            <a:off x="11182511" y="355089"/>
            <a:ext cx="731600" cy="524800"/>
          </a:xfrm>
          <a:prstGeom prst="rect">
            <a:avLst/>
          </a:prstGeom>
        </p:spPr>
        <p:txBody>
          <a:bodyPr spcFirstLastPara="1" wrap="square" lIns="91425" tIns="91425" rIns="91425" bIns="91425" anchor="ctr" anchorCtr="0">
            <a:noAutofit/>
          </a:bodyPr>
          <a:lstStyle>
            <a:lvl1pPr lvl="0">
              <a:buNone/>
              <a:defRPr sz="8800" b="1">
                <a:solidFill>
                  <a:schemeClr val="lt1"/>
                </a:solidFill>
                <a:latin typeface="Montserrat"/>
                <a:ea typeface="Montserrat"/>
                <a:cs typeface="Montserrat"/>
                <a:sym typeface="Montserrat"/>
              </a:defRPr>
            </a:lvl1pPr>
            <a:lvl2pPr lvl="1">
              <a:buNone/>
              <a:defRPr sz="8800" b="1">
                <a:solidFill>
                  <a:schemeClr val="lt1"/>
                </a:solidFill>
                <a:latin typeface="Montserrat"/>
                <a:ea typeface="Montserrat"/>
                <a:cs typeface="Montserrat"/>
                <a:sym typeface="Montserrat"/>
              </a:defRPr>
            </a:lvl2pPr>
            <a:lvl3pPr lvl="2">
              <a:buNone/>
              <a:defRPr sz="8800" b="1">
                <a:solidFill>
                  <a:schemeClr val="lt1"/>
                </a:solidFill>
                <a:latin typeface="Montserrat"/>
                <a:ea typeface="Montserrat"/>
                <a:cs typeface="Montserrat"/>
                <a:sym typeface="Montserrat"/>
              </a:defRPr>
            </a:lvl3pPr>
            <a:lvl4pPr lvl="3">
              <a:buNone/>
              <a:defRPr sz="8800" b="1">
                <a:solidFill>
                  <a:schemeClr val="lt1"/>
                </a:solidFill>
                <a:latin typeface="Montserrat"/>
                <a:ea typeface="Montserrat"/>
                <a:cs typeface="Montserrat"/>
                <a:sym typeface="Montserrat"/>
              </a:defRPr>
            </a:lvl4pPr>
            <a:lvl5pPr lvl="4">
              <a:buNone/>
              <a:defRPr sz="8800" b="1">
                <a:solidFill>
                  <a:schemeClr val="lt1"/>
                </a:solidFill>
                <a:latin typeface="Montserrat"/>
                <a:ea typeface="Montserrat"/>
                <a:cs typeface="Montserrat"/>
                <a:sym typeface="Montserrat"/>
              </a:defRPr>
            </a:lvl5pPr>
            <a:lvl6pPr lvl="5">
              <a:buNone/>
              <a:defRPr sz="8800" b="1">
                <a:solidFill>
                  <a:schemeClr val="lt1"/>
                </a:solidFill>
                <a:latin typeface="Montserrat"/>
                <a:ea typeface="Montserrat"/>
                <a:cs typeface="Montserrat"/>
                <a:sym typeface="Montserrat"/>
              </a:defRPr>
            </a:lvl6pPr>
            <a:lvl7pPr lvl="6">
              <a:buNone/>
              <a:defRPr sz="8800" b="1">
                <a:solidFill>
                  <a:schemeClr val="lt1"/>
                </a:solidFill>
                <a:latin typeface="Montserrat"/>
                <a:ea typeface="Montserrat"/>
                <a:cs typeface="Montserrat"/>
                <a:sym typeface="Montserrat"/>
              </a:defRPr>
            </a:lvl7pPr>
            <a:lvl8pPr lvl="7">
              <a:buNone/>
              <a:defRPr sz="8800" b="1">
                <a:solidFill>
                  <a:schemeClr val="lt1"/>
                </a:solidFill>
                <a:latin typeface="Montserrat"/>
                <a:ea typeface="Montserrat"/>
                <a:cs typeface="Montserrat"/>
                <a:sym typeface="Montserrat"/>
              </a:defRPr>
            </a:lvl8pPr>
            <a:lvl9pPr lvl="8">
              <a:buNone/>
              <a:defRPr sz="8800" b="1">
                <a:solidFill>
                  <a:schemeClr val="lt1"/>
                </a:solidFill>
                <a:latin typeface="Montserrat"/>
                <a:ea typeface="Montserrat"/>
                <a:cs typeface="Montserrat"/>
                <a:sym typeface="Montserrat"/>
              </a:defRPr>
            </a:lvl9pPr>
          </a:lstStyle>
          <a:p>
            <a:pPr algn="r"/>
            <a:fld id="{00000000-1234-1234-1234-123412341234}" type="slidenum">
              <a:rPr lang="en" smtClean="0"/>
              <a:pPr algn="r"/>
              <a:t>‹#›</a:t>
            </a:fld>
            <a:endParaRPr lang="en"/>
          </a:p>
        </p:txBody>
      </p:sp>
      <p:sp>
        <p:nvSpPr>
          <p:cNvPr id="219" name="Google Shape;219;p43"/>
          <p:cNvSpPr txBox="1">
            <a:spLocks noGrp="1"/>
          </p:cNvSpPr>
          <p:nvPr>
            <p:ph type="title"/>
          </p:nvPr>
        </p:nvSpPr>
        <p:spPr>
          <a:xfrm>
            <a:off x="342400" y="300900"/>
            <a:ext cx="9421600" cy="705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Montserrat SemiBold"/>
              <a:buNone/>
              <a:defRPr>
                <a:latin typeface="Montserrat SemiBold"/>
                <a:ea typeface="Montserrat SemiBold"/>
                <a:cs typeface="Montserrat SemiBold"/>
                <a:sym typeface="Montserra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0" name="Google Shape;220;p43"/>
          <p:cNvSpPr txBox="1">
            <a:spLocks noGrp="1"/>
          </p:cNvSpPr>
          <p:nvPr>
            <p:ph type="body" idx="1"/>
          </p:nvPr>
        </p:nvSpPr>
        <p:spPr>
          <a:xfrm>
            <a:off x="342400" y="1421533"/>
            <a:ext cx="9421600" cy="510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Clr>
                <a:schemeClr val="dk1"/>
              </a:buClr>
              <a:buSzPts val="1800"/>
              <a:buFont typeface="Montserrat"/>
              <a:buChar char="●"/>
              <a:defRPr>
                <a:solidFill>
                  <a:schemeClr val="dk1"/>
                </a:solidFill>
                <a:latin typeface="Montserrat"/>
                <a:ea typeface="Montserrat"/>
                <a:cs typeface="Montserrat"/>
                <a:sym typeface="Montserrat"/>
              </a:defRPr>
            </a:lvl1pPr>
            <a:lvl2pPr marL="1219170" lvl="1"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828754" lvl="2"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2438339" lvl="3"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3047924" lvl="4"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3657509" lvl="5"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4267093" lvl="6"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4876678" lvl="7"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5486263" lvl="8" indent="-423323">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520111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g3a2db1e1288_0_2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2" name="Google Shape;22;g3a2db1e1288_0_233"/>
          <p:cNvSpPr txBox="1">
            <a:spLocks noGrp="1"/>
          </p:cNvSpPr>
          <p:nvPr>
            <p:ph type="body" idx="1"/>
          </p:nvPr>
        </p:nvSpPr>
        <p:spPr>
          <a:xfrm>
            <a:off x="838200" y="1825625"/>
            <a:ext cx="10515600" cy="4063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100"/>
              </a:spcBef>
              <a:spcAft>
                <a:spcPts val="0"/>
              </a:spcAft>
              <a:buSzPts val="2400"/>
              <a:buChar char="•"/>
              <a:defRPr sz="2400"/>
            </a:lvl1pPr>
            <a:lvl2pPr marL="914400" lvl="1" indent="-355600" algn="l">
              <a:lnSpc>
                <a:spcPct val="90000"/>
              </a:lnSpc>
              <a:spcBef>
                <a:spcPts val="500"/>
              </a:spcBef>
              <a:spcAft>
                <a:spcPts val="0"/>
              </a:spcAft>
              <a:buSzPts val="2000"/>
              <a:buChar char="•"/>
              <a:defRPr sz="2000"/>
            </a:lvl2pPr>
            <a:lvl3pPr marL="1371600" lvl="2" indent="-349250" algn="l">
              <a:lnSpc>
                <a:spcPct val="90000"/>
              </a:lnSpc>
              <a:spcBef>
                <a:spcPts val="500"/>
              </a:spcBef>
              <a:spcAft>
                <a:spcPts val="0"/>
              </a:spcAft>
              <a:buSzPts val="1900"/>
              <a:buChar char="•"/>
              <a:defRPr sz="19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pic>
        <p:nvPicPr>
          <p:cNvPr id="23" name="Google Shape;23;g3a2db1e1288_0_233"/>
          <p:cNvPicPr preferRelativeResize="0"/>
          <p:nvPr/>
        </p:nvPicPr>
        <p:blipFill rotWithShape="1">
          <a:blip r:embed="rId2">
            <a:alphaModFix/>
          </a:blip>
          <a:srcRect l="22922" t="-58856"/>
          <a:stretch/>
        </p:blipFill>
        <p:spPr>
          <a:xfrm>
            <a:off x="4142456" y="6050721"/>
            <a:ext cx="7548455" cy="649686"/>
          </a:xfrm>
          <a:prstGeom prst="rect">
            <a:avLst/>
          </a:prstGeom>
          <a:noFill/>
          <a:ln>
            <a:noFill/>
          </a:ln>
        </p:spPr>
      </p:pic>
      <p:pic>
        <p:nvPicPr>
          <p:cNvPr id="24" name="Google Shape;24;g3a2db1e1288_0_233" descr="Text"/>
          <p:cNvPicPr preferRelativeResize="0"/>
          <p:nvPr/>
        </p:nvPicPr>
        <p:blipFill rotWithShape="1">
          <a:blip r:embed="rId3">
            <a:alphaModFix/>
          </a:blip>
          <a:srcRect/>
          <a:stretch/>
        </p:blipFill>
        <p:spPr>
          <a:xfrm>
            <a:off x="284306" y="6241315"/>
            <a:ext cx="1335397" cy="430811"/>
          </a:xfrm>
          <a:prstGeom prst="rect">
            <a:avLst/>
          </a:prstGeom>
          <a:noFill/>
          <a:ln>
            <a:noFill/>
          </a:ln>
        </p:spPr>
      </p:pic>
      <p:pic>
        <p:nvPicPr>
          <p:cNvPr id="25" name="Google Shape;25;g3a2db1e1288_0_233"/>
          <p:cNvPicPr preferRelativeResize="0"/>
          <p:nvPr/>
        </p:nvPicPr>
        <p:blipFill rotWithShape="1">
          <a:blip r:embed="rId2">
            <a:alphaModFix/>
          </a:blip>
          <a:srcRect l="22924" t="-58856" r="55826"/>
          <a:stretch/>
        </p:blipFill>
        <p:spPr>
          <a:xfrm>
            <a:off x="1682968" y="6050721"/>
            <a:ext cx="2459487" cy="649686"/>
          </a:xfrm>
          <a:prstGeom prst="rect">
            <a:avLst/>
          </a:prstGeom>
          <a:noFill/>
          <a:ln>
            <a:noFill/>
          </a:ln>
        </p:spPr>
      </p:pic>
      <p:sp>
        <p:nvSpPr>
          <p:cNvPr id="26" name="Google Shape;26;g3a2db1e1288_0_233"/>
          <p:cNvSpPr txBox="1"/>
          <p:nvPr/>
        </p:nvSpPr>
        <p:spPr>
          <a:xfrm>
            <a:off x="11528277" y="6359235"/>
            <a:ext cx="5223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FFC838"/>
                </a:solidFill>
                <a:latin typeface="Calibri"/>
                <a:ea typeface="Calibri"/>
                <a:cs typeface="Calibri"/>
                <a:sym typeface="Calibri"/>
              </a:rPr>
              <a:t>‹#›</a:t>
            </a:fld>
            <a:endParaRPr sz="1200" b="1" i="0" u="none" strike="noStrike" cap="none">
              <a:solidFill>
                <a:srgbClr val="FFC838"/>
              </a:solidFill>
              <a:latin typeface="Calibri"/>
              <a:ea typeface="Calibri"/>
              <a:cs typeface="Calibri"/>
              <a:sym typeface="Calibri"/>
            </a:endParaRPr>
          </a:p>
        </p:txBody>
      </p:sp>
    </p:spTree>
    <p:extLst>
      <p:ext uri="{BB962C8B-B14F-4D97-AF65-F5344CB8AC3E}">
        <p14:creationId xmlns:p14="http://schemas.microsoft.com/office/powerpoint/2010/main" val="2041323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43DA2A-8ADA-FE91-A69E-B2343B09AB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5B733D-4014-24DA-00A2-84DBBF11FF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287964-809C-067C-06F3-541565E33A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EA38CA-5A81-DC4B-A25A-6571979F54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A4A038-E67D-0E6C-AFE4-9C75C8AE312A}"/>
              </a:ext>
            </a:extLst>
          </p:cNvPr>
          <p:cNvSpPr>
            <a:spLocks noGrp="1"/>
          </p:cNvSpPr>
          <p:nvPr>
            <p:ph type="dt" sz="half" idx="10"/>
          </p:nvPr>
        </p:nvSpPr>
        <p:spPr/>
        <p:txBody>
          <a:bodyPr/>
          <a:lstStyle/>
          <a:p>
            <a:fld id="{F59DDA80-D33C-A54E-A0D0-0A9B398226A4}" type="datetimeFigureOut">
              <a:rPr lang="en-US" smtClean="0"/>
              <a:t>6/15/2026</a:t>
            </a:fld>
            <a:endParaRPr lang="en-US"/>
          </a:p>
        </p:txBody>
      </p:sp>
      <p:sp>
        <p:nvSpPr>
          <p:cNvPr id="8" name="Footer Placeholder 7">
            <a:extLst>
              <a:ext uri="{FF2B5EF4-FFF2-40B4-BE49-F238E27FC236}">
                <a16:creationId xmlns:a16="http://schemas.microsoft.com/office/drawing/2014/main" id="{3E0F8FB3-9992-72F1-DD53-63C1FA4DAD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382984-8D73-F516-B456-B06D7AA9ADE9}"/>
              </a:ext>
            </a:extLst>
          </p:cNvPr>
          <p:cNvSpPr>
            <a:spLocks noGrp="1"/>
          </p:cNvSpPr>
          <p:nvPr>
            <p:ph type="sldNum" sz="quarter" idx="12"/>
          </p:nvPr>
        </p:nvSpPr>
        <p:spPr/>
        <p:txBody>
          <a:bodyPr/>
          <a:lstStyle/>
          <a:p>
            <a:fld id="{F45E3FE9-B27F-7845-814A-B37BF1020CEF}" type="slidenum">
              <a:rPr lang="en-US" smtClean="0"/>
              <a:t>‹#›</a:t>
            </a:fld>
            <a:endParaRPr lang="en-US"/>
          </a:p>
        </p:txBody>
      </p:sp>
      <p:sp>
        <p:nvSpPr>
          <p:cNvPr id="10" name="Rectangle 9">
            <a:extLst>
              <a:ext uri="{FF2B5EF4-FFF2-40B4-BE49-F238E27FC236}">
                <a16:creationId xmlns:a16="http://schemas.microsoft.com/office/drawing/2014/main" id="{95079C39-7FC4-D748-C990-9DEFBD5F76E7}"/>
              </a:ext>
            </a:extLst>
          </p:cNvPr>
          <p:cNvSpPr/>
          <p:nvPr userDrawn="1"/>
        </p:nvSpPr>
        <p:spPr>
          <a:xfrm>
            <a:off x="0" y="-1"/>
            <a:ext cx="12192000" cy="50165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8">
            <a:extLst>
              <a:ext uri="{FF2B5EF4-FFF2-40B4-BE49-F238E27FC236}">
                <a16:creationId xmlns:a16="http://schemas.microsoft.com/office/drawing/2014/main" id="{4E9650E2-BE39-E05C-4658-37A767A3AE37}"/>
              </a:ext>
            </a:extLst>
          </p:cNvPr>
          <p:cNvSpPr/>
          <p:nvPr userDrawn="1"/>
        </p:nvSpPr>
        <p:spPr>
          <a:xfrm>
            <a:off x="-148808" y="6467527"/>
            <a:ext cx="4412049" cy="237150"/>
          </a:xfrm>
          <a:custGeom>
            <a:avLst/>
            <a:gdLst/>
            <a:ahLst/>
            <a:cxnLst/>
            <a:rect l="l" t="t" r="r" b="b"/>
            <a:pathLst>
              <a:path w="11717042" h="629797">
                <a:moveTo>
                  <a:pt x="0" y="0"/>
                </a:moveTo>
                <a:lnTo>
                  <a:pt x="11717042" y="0"/>
                </a:lnTo>
                <a:lnTo>
                  <a:pt x="11717042" y="629797"/>
                </a:lnTo>
                <a:lnTo>
                  <a:pt x="0" y="629797"/>
                </a:lnTo>
                <a:lnTo>
                  <a:pt x="0" y="0"/>
                </a:lnTo>
                <a:close/>
              </a:path>
            </a:pathLst>
          </a:custGeom>
          <a:blipFill>
            <a:blip r:embed="rId2" cstate="screen">
              <a:extLst>
                <a:ext uri="{28A0092B-C50C-407E-A947-70E740481C1C}">
                  <a14:useLocalDpi xmlns:a14="http://schemas.microsoft.com/office/drawing/2010/main"/>
                </a:ext>
              </a:extLst>
            </a:blip>
            <a:stretch>
              <a:fillRect t="-17441" b="-17441"/>
            </a:stretch>
          </a:blipFill>
        </p:spPr>
        <p:txBody>
          <a:bodyPr/>
          <a:lstStyle/>
          <a:p>
            <a:endParaRPr lang="en-US"/>
          </a:p>
        </p:txBody>
      </p:sp>
      <p:sp>
        <p:nvSpPr>
          <p:cNvPr id="12" name="Oval 11">
            <a:extLst>
              <a:ext uri="{FF2B5EF4-FFF2-40B4-BE49-F238E27FC236}">
                <a16:creationId xmlns:a16="http://schemas.microsoft.com/office/drawing/2014/main" id="{F7C22F22-057E-C387-DD29-6AF30E0A7476}"/>
              </a:ext>
            </a:extLst>
          </p:cNvPr>
          <p:cNvSpPr/>
          <p:nvPr userDrawn="1"/>
        </p:nvSpPr>
        <p:spPr>
          <a:xfrm>
            <a:off x="129793" y="5949539"/>
            <a:ext cx="1515773" cy="1515773"/>
          </a:xfrm>
          <a:prstGeom prst="ellipse">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692E467-025C-18DB-893C-65A20C73AC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379" y="6288139"/>
            <a:ext cx="984600" cy="364527"/>
          </a:xfrm>
          <a:prstGeom prst="rect">
            <a:avLst/>
          </a:prstGeom>
        </p:spPr>
      </p:pic>
      <p:sp>
        <p:nvSpPr>
          <p:cNvPr id="14" name="Title 1">
            <a:extLst>
              <a:ext uri="{FF2B5EF4-FFF2-40B4-BE49-F238E27FC236}">
                <a16:creationId xmlns:a16="http://schemas.microsoft.com/office/drawing/2014/main" id="{F196D049-7C8D-887F-34F0-0AA668D90282}"/>
              </a:ext>
            </a:extLst>
          </p:cNvPr>
          <p:cNvSpPr>
            <a:spLocks noGrp="1"/>
          </p:cNvSpPr>
          <p:nvPr>
            <p:ph type="title"/>
          </p:nvPr>
        </p:nvSpPr>
        <p:spPr>
          <a:xfrm>
            <a:off x="636318" y="623508"/>
            <a:ext cx="10919361" cy="1144588"/>
          </a:xfrm>
        </p:spPr>
        <p:txBody>
          <a:bodyPr/>
          <a:lstStyle/>
          <a:p>
            <a:r>
              <a:rPr lang="en-US"/>
              <a:t>Click to edit Master title style</a:t>
            </a:r>
          </a:p>
        </p:txBody>
      </p:sp>
    </p:spTree>
    <p:extLst>
      <p:ext uri="{BB962C8B-B14F-4D97-AF65-F5344CB8AC3E}">
        <p14:creationId xmlns:p14="http://schemas.microsoft.com/office/powerpoint/2010/main" val="1692575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Text Slide -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8E8FF-B77E-6A94-84C8-E33B8FE39138}"/>
              </a:ext>
            </a:extLst>
          </p:cNvPr>
          <p:cNvSpPr>
            <a:spLocks noGrp="1"/>
          </p:cNvSpPr>
          <p:nvPr>
            <p:ph type="title" hasCustomPrompt="1"/>
          </p:nvPr>
        </p:nvSpPr>
        <p:spPr/>
        <p:txBody>
          <a:bodyPr/>
          <a:lstStyle>
            <a:lvl1pPr>
              <a:defRPr/>
            </a:lvl1pPr>
          </a:lstStyle>
          <a:p>
            <a:r>
              <a:rPr lang="en-US"/>
              <a:t>Click to edit Full Text title style</a:t>
            </a:r>
          </a:p>
        </p:txBody>
      </p:sp>
      <p:sp>
        <p:nvSpPr>
          <p:cNvPr id="4" name="Text Placeholder 3">
            <a:extLst>
              <a:ext uri="{FF2B5EF4-FFF2-40B4-BE49-F238E27FC236}">
                <a16:creationId xmlns:a16="http://schemas.microsoft.com/office/drawing/2014/main" id="{D29C7C40-72EC-72A1-B950-A94FA8198FD8}"/>
              </a:ext>
            </a:extLst>
          </p:cNvPr>
          <p:cNvSpPr>
            <a:spLocks noGrp="1"/>
          </p:cNvSpPr>
          <p:nvPr>
            <p:ph type="body" sz="quarter" idx="10" hasCustomPrompt="1"/>
          </p:nvPr>
        </p:nvSpPr>
        <p:spPr>
          <a:xfrm>
            <a:off x="411163" y="1097280"/>
            <a:ext cx="10515600" cy="4572000"/>
          </a:xfrm>
        </p:spPr>
        <p:txBody>
          <a:bodyPr/>
          <a:lstStyle>
            <a:lvl1pPr marL="0" indent="0">
              <a:buFont typeface="Wingdings 3" panose="05040102010807070707" pitchFamily="18" charset="2"/>
              <a:buNone/>
              <a:defRPr/>
            </a:lvl1pPr>
            <a:lvl2pPr marL="457200" indent="0">
              <a:buClr>
                <a:schemeClr val="tx2">
                  <a:lumMod val="50000"/>
                  <a:lumOff val="50000"/>
                </a:schemeClr>
              </a:buClr>
              <a:buFont typeface="Wingdings 2" panose="05020102010507070707" pitchFamily="18" charset="2"/>
              <a:buNone/>
              <a:defRPr/>
            </a:lvl2pPr>
            <a:lvl3pPr marL="914400" indent="0">
              <a:buClr>
                <a:srgbClr val="C8122C"/>
              </a:buClr>
              <a:buFont typeface="Wingdings 2" panose="05020102010507070707" pitchFamily="18" charset="2"/>
              <a:buNone/>
              <a:defRPr/>
            </a:lvl3pPr>
            <a:lvl4pPr marL="1371600" indent="0">
              <a:buClr>
                <a:srgbClr val="FFC838"/>
              </a:buClr>
              <a:buFont typeface="Wingdings 2" panose="05020102010507070707" pitchFamily="18" charset="2"/>
              <a:buNone/>
              <a:defRPr/>
            </a:lvl4pPr>
          </a:lstStyle>
          <a:p>
            <a:pPr lvl="0"/>
            <a:r>
              <a:rPr lang="en-US"/>
              <a:t>Click to edit Full text styles</a:t>
            </a:r>
          </a:p>
        </p:txBody>
      </p:sp>
    </p:spTree>
    <p:extLst>
      <p:ext uri="{BB962C8B-B14F-4D97-AF65-F5344CB8AC3E}">
        <p14:creationId xmlns:p14="http://schemas.microsoft.com/office/powerpoint/2010/main" val="23059024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Bullets Slide -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8E8FF-B77E-6A94-84C8-E33B8FE39138}"/>
              </a:ext>
            </a:extLst>
          </p:cNvPr>
          <p:cNvSpPr>
            <a:spLocks noGrp="1"/>
          </p:cNvSpPr>
          <p:nvPr>
            <p:ph type="title" hasCustomPrompt="1"/>
          </p:nvPr>
        </p:nvSpPr>
        <p:spPr/>
        <p:txBody>
          <a:bodyPr/>
          <a:lstStyle>
            <a:lvl1pPr>
              <a:defRPr/>
            </a:lvl1pPr>
          </a:lstStyle>
          <a:p>
            <a:r>
              <a:rPr lang="en-US"/>
              <a:t>Click to edit Text &amp; Bullets title style</a:t>
            </a:r>
          </a:p>
        </p:txBody>
      </p:sp>
      <p:sp>
        <p:nvSpPr>
          <p:cNvPr id="4" name="Text Placeholder 3">
            <a:extLst>
              <a:ext uri="{FF2B5EF4-FFF2-40B4-BE49-F238E27FC236}">
                <a16:creationId xmlns:a16="http://schemas.microsoft.com/office/drawing/2014/main" id="{D29C7C40-72EC-72A1-B950-A94FA8198FD8}"/>
              </a:ext>
            </a:extLst>
          </p:cNvPr>
          <p:cNvSpPr>
            <a:spLocks noGrp="1"/>
          </p:cNvSpPr>
          <p:nvPr>
            <p:ph type="body" sz="quarter" idx="10" hasCustomPrompt="1"/>
          </p:nvPr>
        </p:nvSpPr>
        <p:spPr>
          <a:xfrm>
            <a:off x="411163" y="2513229"/>
            <a:ext cx="10515600" cy="3042167"/>
          </a:xfrm>
        </p:spPr>
        <p:txBody>
          <a:bodyPr/>
          <a:lstStyle>
            <a:lvl1pPr marL="457200" indent="-457200">
              <a:buFont typeface="Wingdings 3" panose="05040102010807070707" pitchFamily="18" charset="2"/>
              <a:buChar char=""/>
              <a:defRPr/>
            </a:lvl1pPr>
            <a:lvl2pPr marL="801688" indent="-344488">
              <a:buClr>
                <a:schemeClr val="accent6"/>
              </a:buClr>
              <a:buFont typeface="Wingdings 2" panose="05020102010507070707" pitchFamily="18" charset="2"/>
              <a:buChar char=""/>
              <a:defRPr/>
            </a:lvl2pPr>
            <a:lvl3pPr marL="1258888" indent="-344488">
              <a:buClr>
                <a:schemeClr val="accent6"/>
              </a:buClr>
              <a:buFont typeface="Wingdings 2" panose="05020102010507070707" pitchFamily="18" charset="2"/>
              <a:buChar char=""/>
              <a:defRPr/>
            </a:lvl3pPr>
            <a:lvl4pPr marL="1716088" indent="-344488">
              <a:buClr>
                <a:schemeClr val="accent6"/>
              </a:buClr>
              <a:buFont typeface="Wingdings 2" panose="05020102010507070707" pitchFamily="18" charset="2"/>
              <a:buChar char=""/>
              <a:defRPr/>
            </a:lvl4pPr>
          </a:lstStyle>
          <a:p>
            <a:pPr lvl="0"/>
            <a:r>
              <a:rPr lang="en-US"/>
              <a:t>Click to edit Full text styles</a:t>
            </a:r>
          </a:p>
          <a:p>
            <a:pPr lvl="1"/>
            <a:r>
              <a:rPr lang="en-US"/>
              <a:t>Level 2</a:t>
            </a:r>
          </a:p>
          <a:p>
            <a:pPr lvl="2"/>
            <a:r>
              <a:rPr lang="en-US"/>
              <a:t>Level 3</a:t>
            </a:r>
          </a:p>
          <a:p>
            <a:pPr lvl="3"/>
            <a:r>
              <a:rPr lang="en-US"/>
              <a:t>Level 4</a:t>
            </a:r>
          </a:p>
          <a:p>
            <a:pPr lvl="2"/>
            <a:endParaRPr lang="en-US"/>
          </a:p>
        </p:txBody>
      </p:sp>
      <p:sp>
        <p:nvSpPr>
          <p:cNvPr id="5" name="Text Placeholder 4">
            <a:extLst>
              <a:ext uri="{FF2B5EF4-FFF2-40B4-BE49-F238E27FC236}">
                <a16:creationId xmlns:a16="http://schemas.microsoft.com/office/drawing/2014/main" id="{7BA1116A-9717-16A6-4660-E7EDC3671980}"/>
              </a:ext>
            </a:extLst>
          </p:cNvPr>
          <p:cNvSpPr>
            <a:spLocks noGrp="1"/>
          </p:cNvSpPr>
          <p:nvPr>
            <p:ph type="body" sz="quarter" idx="11"/>
          </p:nvPr>
        </p:nvSpPr>
        <p:spPr>
          <a:xfrm>
            <a:off x="411163" y="1198563"/>
            <a:ext cx="10515600" cy="112194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88947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Quote/Statistic Slide -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78939-6C15-8454-1D37-EBA5D0710CC2}"/>
              </a:ext>
            </a:extLst>
          </p:cNvPr>
          <p:cNvSpPr>
            <a:spLocks noGrp="1"/>
          </p:cNvSpPr>
          <p:nvPr>
            <p:ph type="title" hasCustomPrompt="1"/>
          </p:nvPr>
        </p:nvSpPr>
        <p:spPr>
          <a:xfrm>
            <a:off x="411480" y="182880"/>
            <a:ext cx="11136354" cy="822960"/>
          </a:xfrm>
        </p:spPr>
        <p:txBody>
          <a:bodyPr>
            <a:noAutofit/>
          </a:bodyPr>
          <a:lstStyle>
            <a:lvl1pPr>
              <a:defRPr sz="3600" b="1"/>
            </a:lvl1pPr>
          </a:lstStyle>
          <a:p>
            <a:r>
              <a:rPr lang="en-US"/>
              <a:t>Click to edit Full Quote/Statistic title style</a:t>
            </a:r>
          </a:p>
        </p:txBody>
      </p:sp>
      <p:sp>
        <p:nvSpPr>
          <p:cNvPr id="4" name="Text Placeholder 9">
            <a:extLst>
              <a:ext uri="{FF2B5EF4-FFF2-40B4-BE49-F238E27FC236}">
                <a16:creationId xmlns:a16="http://schemas.microsoft.com/office/drawing/2014/main" id="{6421EABA-8F36-66A0-5DE7-83B31D0BDB5E}"/>
              </a:ext>
            </a:extLst>
          </p:cNvPr>
          <p:cNvSpPr>
            <a:spLocks noGrp="1"/>
          </p:cNvSpPr>
          <p:nvPr>
            <p:ph type="body" sz="quarter" idx="10" hasCustomPrompt="1"/>
          </p:nvPr>
        </p:nvSpPr>
        <p:spPr>
          <a:xfrm>
            <a:off x="5943600" y="5394960"/>
            <a:ext cx="5546965" cy="413828"/>
          </a:xfrm>
        </p:spPr>
        <p:txBody>
          <a:bodyPr rIns="0"/>
          <a:lstStyle>
            <a:lvl1pPr marL="0" indent="0" algn="r">
              <a:buNone/>
              <a:defRPr sz="1800" i="1">
                <a:solidFill>
                  <a:srgbClr val="C8122C"/>
                </a:solidFill>
              </a:defRPr>
            </a:lvl1pPr>
            <a:lvl2pPr>
              <a:defRPr sz="1800" i="1">
                <a:solidFill>
                  <a:srgbClr val="C8122C"/>
                </a:solidFill>
              </a:defRPr>
            </a:lvl2pPr>
            <a:lvl3pPr>
              <a:defRPr sz="1800" i="1">
                <a:solidFill>
                  <a:srgbClr val="C8122C"/>
                </a:solidFill>
              </a:defRPr>
            </a:lvl3pPr>
            <a:lvl4pPr>
              <a:defRPr sz="1800" i="1">
                <a:solidFill>
                  <a:srgbClr val="C8122C"/>
                </a:solidFill>
              </a:defRPr>
            </a:lvl4pPr>
            <a:lvl5pPr>
              <a:defRPr sz="1800" i="1">
                <a:solidFill>
                  <a:srgbClr val="C8122C"/>
                </a:solidFill>
              </a:defRPr>
            </a:lvl5pPr>
          </a:lstStyle>
          <a:p>
            <a:pPr lvl="0"/>
            <a:r>
              <a:rPr lang="en-US"/>
              <a:t>Click to edit Caption text styles</a:t>
            </a:r>
          </a:p>
        </p:txBody>
      </p:sp>
      <p:sp>
        <p:nvSpPr>
          <p:cNvPr id="5" name="Content Placeholder 2">
            <a:extLst>
              <a:ext uri="{FF2B5EF4-FFF2-40B4-BE49-F238E27FC236}">
                <a16:creationId xmlns:a16="http://schemas.microsoft.com/office/drawing/2014/main" id="{B4789878-C763-5F53-328A-983D6B8366F9}"/>
              </a:ext>
            </a:extLst>
          </p:cNvPr>
          <p:cNvSpPr>
            <a:spLocks noGrp="1"/>
          </p:cNvSpPr>
          <p:nvPr>
            <p:ph idx="1"/>
          </p:nvPr>
        </p:nvSpPr>
        <p:spPr>
          <a:xfrm>
            <a:off x="411479" y="1097280"/>
            <a:ext cx="11136355" cy="4377343"/>
          </a:xfrm>
          <a:prstGeom prst="round2DiagRect">
            <a:avLst/>
          </a:prstGeom>
          <a:solidFill>
            <a:schemeClr val="tx2">
              <a:lumMod val="10000"/>
              <a:lumOff val="90000"/>
            </a:schemeClr>
          </a:solidFill>
        </p:spPr>
        <p:txBody>
          <a:bodyPr lIns="274320" tIns="274320" rIns="274320" bIns="274320">
            <a:noAutofit/>
          </a:bodyPr>
          <a:lstStyle>
            <a:lvl1pPr marL="0" indent="0" algn="just">
              <a:buNone/>
              <a:defRPr sz="3600" b="1">
                <a:solidFill>
                  <a:schemeClr val="tx1">
                    <a:lumMod val="65000"/>
                    <a:lumOff val="35000"/>
                  </a:schemeClr>
                </a:solidFill>
              </a:defRPr>
            </a:lvl1pPr>
            <a:lvl2pPr marL="457200" indent="0">
              <a:buNone/>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7333055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umbered List/Action Slide -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78939-6C15-8454-1D37-EBA5D0710CC2}"/>
              </a:ext>
            </a:extLst>
          </p:cNvPr>
          <p:cNvSpPr>
            <a:spLocks noGrp="1"/>
          </p:cNvSpPr>
          <p:nvPr>
            <p:ph type="title" hasCustomPrompt="1"/>
          </p:nvPr>
        </p:nvSpPr>
        <p:spPr>
          <a:xfrm>
            <a:off x="411480" y="182880"/>
            <a:ext cx="11136354" cy="822960"/>
          </a:xfrm>
        </p:spPr>
        <p:txBody>
          <a:bodyPr>
            <a:noAutofit/>
          </a:bodyPr>
          <a:lstStyle>
            <a:lvl1pPr>
              <a:defRPr sz="3600" b="1"/>
            </a:lvl1pPr>
          </a:lstStyle>
          <a:p>
            <a:r>
              <a:rPr lang="en-US"/>
              <a:t>Click to edit Numbered List/Action title style</a:t>
            </a:r>
          </a:p>
        </p:txBody>
      </p:sp>
      <p:sp>
        <p:nvSpPr>
          <p:cNvPr id="4" name="Text Placeholder 9">
            <a:extLst>
              <a:ext uri="{FF2B5EF4-FFF2-40B4-BE49-F238E27FC236}">
                <a16:creationId xmlns:a16="http://schemas.microsoft.com/office/drawing/2014/main" id="{6421EABA-8F36-66A0-5DE7-83B31D0BDB5E}"/>
              </a:ext>
            </a:extLst>
          </p:cNvPr>
          <p:cNvSpPr>
            <a:spLocks noGrp="1"/>
          </p:cNvSpPr>
          <p:nvPr>
            <p:ph type="body" sz="quarter" idx="10" hasCustomPrompt="1"/>
          </p:nvPr>
        </p:nvSpPr>
        <p:spPr>
          <a:xfrm>
            <a:off x="5943600" y="5394960"/>
            <a:ext cx="5546965" cy="413828"/>
          </a:xfrm>
        </p:spPr>
        <p:txBody>
          <a:bodyPr rIns="0"/>
          <a:lstStyle>
            <a:lvl1pPr marL="0" indent="0" algn="r">
              <a:buNone/>
              <a:defRPr sz="1800" i="1">
                <a:solidFill>
                  <a:srgbClr val="C8122C"/>
                </a:solidFill>
              </a:defRPr>
            </a:lvl1pPr>
            <a:lvl2pPr>
              <a:defRPr sz="1800" i="1">
                <a:solidFill>
                  <a:srgbClr val="C8122C"/>
                </a:solidFill>
              </a:defRPr>
            </a:lvl2pPr>
            <a:lvl3pPr>
              <a:defRPr sz="1800" i="1">
                <a:solidFill>
                  <a:srgbClr val="C8122C"/>
                </a:solidFill>
              </a:defRPr>
            </a:lvl3pPr>
            <a:lvl4pPr>
              <a:defRPr sz="1800" i="1">
                <a:solidFill>
                  <a:srgbClr val="C8122C"/>
                </a:solidFill>
              </a:defRPr>
            </a:lvl4pPr>
            <a:lvl5pPr>
              <a:defRPr sz="1800" i="1">
                <a:solidFill>
                  <a:srgbClr val="C8122C"/>
                </a:solidFill>
              </a:defRPr>
            </a:lvl5pPr>
          </a:lstStyle>
          <a:p>
            <a:pPr lvl="0"/>
            <a:r>
              <a:rPr lang="en-US"/>
              <a:t>Click to edit Caption text styles</a:t>
            </a:r>
          </a:p>
        </p:txBody>
      </p:sp>
      <p:sp>
        <p:nvSpPr>
          <p:cNvPr id="5" name="Content Placeholder 2">
            <a:extLst>
              <a:ext uri="{FF2B5EF4-FFF2-40B4-BE49-F238E27FC236}">
                <a16:creationId xmlns:a16="http://schemas.microsoft.com/office/drawing/2014/main" id="{24B9527C-4E42-8612-83C8-6482AB93124C}"/>
              </a:ext>
            </a:extLst>
          </p:cNvPr>
          <p:cNvSpPr>
            <a:spLocks noGrp="1"/>
          </p:cNvSpPr>
          <p:nvPr>
            <p:ph idx="1"/>
          </p:nvPr>
        </p:nvSpPr>
        <p:spPr>
          <a:xfrm>
            <a:off x="411479" y="1240329"/>
            <a:ext cx="11136355" cy="4377343"/>
          </a:xfrm>
          <a:prstGeom prst="roundRect">
            <a:avLst>
              <a:gd name="adj" fmla="val 5787"/>
            </a:avLst>
          </a:prstGeom>
          <a:solidFill>
            <a:srgbClr val="FFECBD"/>
          </a:solidFill>
        </p:spPr>
        <p:txBody>
          <a:bodyPr lIns="274320" tIns="274320" rIns="274320" bIns="274320">
            <a:noAutofit/>
          </a:bodyPr>
          <a:lstStyle>
            <a:lvl1pPr marL="569913" indent="-569913" algn="just">
              <a:buClrTx/>
              <a:buFont typeface="+mj-lt"/>
              <a:buAutoNum type="arabicPeriod"/>
              <a:defRPr sz="3600" b="1"/>
            </a:lvl1pPr>
            <a:lvl2pPr marL="457200" indent="0">
              <a:buNone/>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37380407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Main Title Slide -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DCFDE-6B19-013A-7BDE-D31C50B170E7}"/>
              </a:ext>
            </a:extLst>
          </p:cNvPr>
          <p:cNvSpPr>
            <a:spLocks noGrp="1"/>
          </p:cNvSpPr>
          <p:nvPr>
            <p:ph type="ctrTitle" hasCustomPrompt="1"/>
          </p:nvPr>
        </p:nvSpPr>
        <p:spPr>
          <a:xfrm>
            <a:off x="411480" y="1122363"/>
            <a:ext cx="9144000" cy="2387600"/>
          </a:xfrm>
        </p:spPr>
        <p:txBody>
          <a:bodyPr anchor="ctr">
            <a:noAutofit/>
          </a:bodyPr>
          <a:lstStyle>
            <a:lvl1pPr algn="l">
              <a:defRPr sz="6000">
                <a:solidFill>
                  <a:schemeClr val="accent6"/>
                </a:solidFill>
              </a:defRPr>
            </a:lvl1pPr>
          </a:lstStyle>
          <a:p>
            <a:r>
              <a:rPr lang="en-US"/>
              <a:t>Click to edit Main Title style</a:t>
            </a:r>
          </a:p>
        </p:txBody>
      </p:sp>
      <p:sp>
        <p:nvSpPr>
          <p:cNvPr id="3" name="Subtitle 2">
            <a:extLst>
              <a:ext uri="{FF2B5EF4-FFF2-40B4-BE49-F238E27FC236}">
                <a16:creationId xmlns:a16="http://schemas.microsoft.com/office/drawing/2014/main" id="{4485AAE8-8513-E764-C16A-6292E9982187}"/>
              </a:ext>
            </a:extLst>
          </p:cNvPr>
          <p:cNvSpPr>
            <a:spLocks noGrp="1"/>
          </p:cNvSpPr>
          <p:nvPr>
            <p:ph type="subTitle" idx="1"/>
          </p:nvPr>
        </p:nvSpPr>
        <p:spPr>
          <a:xfrm>
            <a:off x="411480" y="3602038"/>
            <a:ext cx="9144000" cy="1655762"/>
          </a:xfrm>
        </p:spPr>
        <p:txBody>
          <a:bodyPr lIns="0">
            <a:no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83076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mp; Bullets Slide -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8E8FF-B77E-6A94-84C8-E33B8FE39138}"/>
              </a:ext>
            </a:extLst>
          </p:cNvPr>
          <p:cNvSpPr>
            <a:spLocks noGrp="1"/>
          </p:cNvSpPr>
          <p:nvPr>
            <p:ph type="title" hasCustomPrompt="1"/>
          </p:nvPr>
        </p:nvSpPr>
        <p:spPr/>
        <p:txBody>
          <a:bodyPr/>
          <a:lstStyle>
            <a:lvl1pPr>
              <a:defRPr/>
            </a:lvl1pPr>
          </a:lstStyle>
          <a:p>
            <a:r>
              <a:rPr lang="en-US"/>
              <a:t>Click to edit Text &amp; Bullets title style</a:t>
            </a:r>
          </a:p>
        </p:txBody>
      </p:sp>
      <p:sp>
        <p:nvSpPr>
          <p:cNvPr id="4" name="Text Placeholder 3">
            <a:extLst>
              <a:ext uri="{FF2B5EF4-FFF2-40B4-BE49-F238E27FC236}">
                <a16:creationId xmlns:a16="http://schemas.microsoft.com/office/drawing/2014/main" id="{D29C7C40-72EC-72A1-B950-A94FA8198FD8}"/>
              </a:ext>
            </a:extLst>
          </p:cNvPr>
          <p:cNvSpPr>
            <a:spLocks noGrp="1"/>
          </p:cNvSpPr>
          <p:nvPr>
            <p:ph type="body" sz="quarter" idx="10" hasCustomPrompt="1"/>
          </p:nvPr>
        </p:nvSpPr>
        <p:spPr>
          <a:xfrm>
            <a:off x="411163" y="2513229"/>
            <a:ext cx="10515600" cy="3042167"/>
          </a:xfrm>
        </p:spPr>
        <p:txBody>
          <a:bodyPr/>
          <a:lstStyle>
            <a:lvl1pPr marL="457200" indent="-457200">
              <a:buFont typeface="Wingdings 3" panose="05040102010807070707" pitchFamily="18" charset="2"/>
              <a:buChar char=""/>
              <a:defRPr/>
            </a:lvl1pPr>
            <a:lvl2pPr marL="801688" indent="-344488">
              <a:buClr>
                <a:schemeClr val="accent6"/>
              </a:buClr>
              <a:buFont typeface="Wingdings 2" panose="05020102010507070707" pitchFamily="18" charset="2"/>
              <a:buChar char=""/>
              <a:defRPr/>
            </a:lvl2pPr>
            <a:lvl3pPr marL="1258888" indent="-344488">
              <a:buClr>
                <a:schemeClr val="accent6"/>
              </a:buClr>
              <a:buFont typeface="Wingdings 2" panose="05020102010507070707" pitchFamily="18" charset="2"/>
              <a:buChar char=""/>
              <a:defRPr/>
            </a:lvl3pPr>
            <a:lvl4pPr marL="1716088" indent="-344488">
              <a:buClr>
                <a:schemeClr val="accent6"/>
              </a:buClr>
              <a:buFont typeface="Wingdings 2" panose="05020102010507070707" pitchFamily="18" charset="2"/>
              <a:buChar char=""/>
              <a:defRPr/>
            </a:lvl4pPr>
          </a:lstStyle>
          <a:p>
            <a:pPr lvl="0"/>
            <a:r>
              <a:rPr lang="en-US"/>
              <a:t>Click to edit Full text styles</a:t>
            </a:r>
          </a:p>
          <a:p>
            <a:pPr lvl="1"/>
            <a:r>
              <a:rPr lang="en-US"/>
              <a:t>Level 2</a:t>
            </a:r>
          </a:p>
          <a:p>
            <a:pPr lvl="2"/>
            <a:r>
              <a:rPr lang="en-US"/>
              <a:t>Level 3</a:t>
            </a:r>
          </a:p>
          <a:p>
            <a:pPr lvl="3"/>
            <a:r>
              <a:rPr lang="en-US"/>
              <a:t>Level 4</a:t>
            </a:r>
          </a:p>
          <a:p>
            <a:pPr lvl="2"/>
            <a:endParaRPr lang="en-US"/>
          </a:p>
        </p:txBody>
      </p:sp>
      <p:sp>
        <p:nvSpPr>
          <p:cNvPr id="5" name="Text Placeholder 4">
            <a:extLst>
              <a:ext uri="{FF2B5EF4-FFF2-40B4-BE49-F238E27FC236}">
                <a16:creationId xmlns:a16="http://schemas.microsoft.com/office/drawing/2014/main" id="{7BA1116A-9717-16A6-4660-E7EDC3671980}"/>
              </a:ext>
            </a:extLst>
          </p:cNvPr>
          <p:cNvSpPr>
            <a:spLocks noGrp="1"/>
          </p:cNvSpPr>
          <p:nvPr>
            <p:ph type="body" sz="quarter" idx="11"/>
          </p:nvPr>
        </p:nvSpPr>
        <p:spPr>
          <a:xfrm>
            <a:off x="411163" y="1198563"/>
            <a:ext cx="10515600" cy="112194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8727659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Divider Slide Design - Map backgroun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70ADC38-2AD8-4507-EEEB-4D94A2DC8063}"/>
              </a:ext>
            </a:extLst>
          </p:cNvPr>
          <p:cNvSpPr>
            <a:spLocks noGrp="1"/>
          </p:cNvSpPr>
          <p:nvPr>
            <p:ph type="body" sz="quarter" idx="10" hasCustomPrompt="1"/>
          </p:nvPr>
        </p:nvSpPr>
        <p:spPr>
          <a:xfrm>
            <a:off x="963084" y="3001599"/>
            <a:ext cx="10515600" cy="1371600"/>
          </a:xfrm>
        </p:spPr>
        <p:txBody>
          <a:bodyPr anchor="b"/>
          <a:lstStyle>
            <a:lvl1pPr marL="0" indent="0">
              <a:buNone/>
              <a:defRPr sz="2400" b="1"/>
            </a:lvl1pPr>
            <a:lvl2pPr marL="457200" indent="0">
              <a:buNone/>
              <a:defRPr sz="2400"/>
            </a:lvl2pPr>
            <a:lvl3pPr marL="914400" indent="0">
              <a:buNone/>
              <a:defRPr sz="2400"/>
            </a:lvl3pPr>
          </a:lstStyle>
          <a:p>
            <a:pPr lvl="0"/>
            <a:r>
              <a:rPr lang="en-US"/>
              <a:t>Click to edit Presentation Title style</a:t>
            </a:r>
          </a:p>
        </p:txBody>
      </p:sp>
      <p:sp>
        <p:nvSpPr>
          <p:cNvPr id="8" name="Text Placeholder 7">
            <a:extLst>
              <a:ext uri="{FF2B5EF4-FFF2-40B4-BE49-F238E27FC236}">
                <a16:creationId xmlns:a16="http://schemas.microsoft.com/office/drawing/2014/main" id="{D952B796-DBE1-F238-122F-4BB30B2209B2}"/>
              </a:ext>
            </a:extLst>
          </p:cNvPr>
          <p:cNvSpPr>
            <a:spLocks noGrp="1"/>
          </p:cNvSpPr>
          <p:nvPr>
            <p:ph type="body" sz="quarter" idx="11" hasCustomPrompt="1"/>
          </p:nvPr>
        </p:nvSpPr>
        <p:spPr>
          <a:xfrm>
            <a:off x="963084" y="4442493"/>
            <a:ext cx="10515600" cy="1371600"/>
          </a:xfrm>
        </p:spPr>
        <p:txBody>
          <a:bodyPr/>
          <a:lstStyle>
            <a:lvl1pPr marL="0" indent="0">
              <a:buNone/>
              <a:defRPr kumimoji="0" lang="en-US" sz="4000" b="1" i="0" u="none" strike="noStrike" kern="1200" cap="none" spc="0" normalizeH="0" baseline="0" dirty="0">
                <a:ln>
                  <a:noFill/>
                </a:ln>
                <a:solidFill>
                  <a:srgbClr val="4EA72E"/>
                </a:solidFill>
                <a:effectLst/>
                <a:uLnTx/>
                <a:uFillTx/>
                <a:latin typeface="Calibri"/>
                <a:ea typeface="+mj-ea"/>
                <a:cs typeface="Calibri"/>
              </a:defRPr>
            </a:lvl1pPr>
          </a:lstStyle>
          <a:p>
            <a:pPr lvl="0"/>
            <a:r>
              <a:rPr lang="en-US"/>
              <a:t>Click to edit Section Divider Slide style</a:t>
            </a:r>
          </a:p>
        </p:txBody>
      </p:sp>
    </p:spTree>
    <p:extLst>
      <p:ext uri="{BB962C8B-B14F-4D97-AF65-F5344CB8AC3E}">
        <p14:creationId xmlns:p14="http://schemas.microsoft.com/office/powerpoint/2010/main" val="2756580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Image/Graphic/Table/Animation Slide -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2165-6C86-4B0C-02CA-76FA029B6987}"/>
              </a:ext>
            </a:extLst>
          </p:cNvPr>
          <p:cNvSpPr>
            <a:spLocks noGrp="1"/>
          </p:cNvSpPr>
          <p:nvPr>
            <p:ph type="title" hasCustomPrompt="1"/>
          </p:nvPr>
        </p:nvSpPr>
        <p:spPr>
          <a:xfrm>
            <a:off x="411479" y="182880"/>
            <a:ext cx="11051513" cy="822960"/>
          </a:xfrm>
        </p:spPr>
        <p:txBody>
          <a:bodyPr>
            <a:noAutofit/>
          </a:bodyPr>
          <a:lstStyle>
            <a:lvl1pPr>
              <a:defRPr sz="3600" b="1"/>
            </a:lvl1pPr>
          </a:lstStyle>
          <a:p>
            <a:r>
              <a:rPr lang="en-US"/>
              <a:t>Click to edit Full Image/Table/Graphic title style</a:t>
            </a:r>
          </a:p>
        </p:txBody>
      </p:sp>
      <p:sp>
        <p:nvSpPr>
          <p:cNvPr id="4" name="Content Placeholder 3">
            <a:extLst>
              <a:ext uri="{FF2B5EF4-FFF2-40B4-BE49-F238E27FC236}">
                <a16:creationId xmlns:a16="http://schemas.microsoft.com/office/drawing/2014/main" id="{260A0332-6D2A-BEE1-76AE-CC787F3C2727}"/>
              </a:ext>
            </a:extLst>
          </p:cNvPr>
          <p:cNvSpPr>
            <a:spLocks noGrp="1"/>
          </p:cNvSpPr>
          <p:nvPr>
            <p:ph sz="half" idx="2"/>
          </p:nvPr>
        </p:nvSpPr>
        <p:spPr>
          <a:xfrm>
            <a:off x="411480" y="1097280"/>
            <a:ext cx="11051514" cy="4119308"/>
          </a:xfrm>
        </p:spPr>
        <p:txBody>
          <a:bodyPr>
            <a:noAutofit/>
          </a:bodyPr>
          <a:lstStyle>
            <a:lvl1pPr marL="0" indent="0">
              <a:buNone/>
              <a:defRPr/>
            </a:lvl1pPr>
          </a:lstStyle>
          <a:p>
            <a:pPr lvl="0"/>
            <a:endParaRPr lang="en-US"/>
          </a:p>
        </p:txBody>
      </p:sp>
      <p:sp>
        <p:nvSpPr>
          <p:cNvPr id="10" name="Text Placeholder 9">
            <a:extLst>
              <a:ext uri="{FF2B5EF4-FFF2-40B4-BE49-F238E27FC236}">
                <a16:creationId xmlns:a16="http://schemas.microsoft.com/office/drawing/2014/main" id="{B3673409-A95E-6555-DEC4-EA5ACF3BDBF2}"/>
              </a:ext>
            </a:extLst>
          </p:cNvPr>
          <p:cNvSpPr>
            <a:spLocks noGrp="1"/>
          </p:cNvSpPr>
          <p:nvPr>
            <p:ph type="body" sz="quarter" idx="10" hasCustomPrompt="1"/>
          </p:nvPr>
        </p:nvSpPr>
        <p:spPr>
          <a:xfrm>
            <a:off x="5943600" y="5394960"/>
            <a:ext cx="5546965" cy="413828"/>
          </a:xfrm>
        </p:spPr>
        <p:txBody>
          <a:bodyPr rIns="0"/>
          <a:lstStyle>
            <a:lvl1pPr marL="0" indent="0" algn="r">
              <a:buNone/>
              <a:defRPr sz="1800" i="1">
                <a:solidFill>
                  <a:srgbClr val="C8122C"/>
                </a:solidFill>
              </a:defRPr>
            </a:lvl1pPr>
            <a:lvl2pPr>
              <a:defRPr sz="1800" i="1">
                <a:solidFill>
                  <a:srgbClr val="C8122C"/>
                </a:solidFill>
              </a:defRPr>
            </a:lvl2pPr>
            <a:lvl3pPr>
              <a:defRPr sz="1800" i="1">
                <a:solidFill>
                  <a:srgbClr val="C8122C"/>
                </a:solidFill>
              </a:defRPr>
            </a:lvl3pPr>
            <a:lvl4pPr>
              <a:defRPr sz="1800" i="1">
                <a:solidFill>
                  <a:srgbClr val="C8122C"/>
                </a:solidFill>
              </a:defRPr>
            </a:lvl4pPr>
            <a:lvl5pPr>
              <a:defRPr sz="1800" i="1">
                <a:solidFill>
                  <a:srgbClr val="C8122C"/>
                </a:solidFill>
              </a:defRPr>
            </a:lvl5pPr>
          </a:lstStyle>
          <a:p>
            <a:pPr lvl="0"/>
            <a:r>
              <a:rPr lang="en-US"/>
              <a:t>Click to edit Caption text styles</a:t>
            </a:r>
          </a:p>
        </p:txBody>
      </p:sp>
    </p:spTree>
    <p:extLst>
      <p:ext uri="{BB962C8B-B14F-4D97-AF65-F5344CB8AC3E}">
        <p14:creationId xmlns:p14="http://schemas.microsoft.com/office/powerpoint/2010/main" val="2246537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Graphic/Table Slide -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2165-6C86-4B0C-02CA-76FA029B6987}"/>
              </a:ext>
            </a:extLst>
          </p:cNvPr>
          <p:cNvSpPr>
            <a:spLocks noGrp="1"/>
          </p:cNvSpPr>
          <p:nvPr>
            <p:ph type="title" hasCustomPrompt="1"/>
          </p:nvPr>
        </p:nvSpPr>
        <p:spPr>
          <a:xfrm>
            <a:off x="411479" y="182880"/>
            <a:ext cx="11051513" cy="822960"/>
          </a:xfrm>
        </p:spPr>
        <p:txBody>
          <a:bodyPr>
            <a:noAutofit/>
          </a:bodyPr>
          <a:lstStyle>
            <a:lvl1pPr>
              <a:defRPr sz="3600" b="1"/>
            </a:lvl1pPr>
          </a:lstStyle>
          <a:p>
            <a:r>
              <a:rPr lang="en-US"/>
              <a:t>Click to edit Full Graphic/Table title style</a:t>
            </a:r>
          </a:p>
        </p:txBody>
      </p:sp>
      <p:sp>
        <p:nvSpPr>
          <p:cNvPr id="4" name="Content Placeholder 3">
            <a:extLst>
              <a:ext uri="{FF2B5EF4-FFF2-40B4-BE49-F238E27FC236}">
                <a16:creationId xmlns:a16="http://schemas.microsoft.com/office/drawing/2014/main" id="{260A0332-6D2A-BEE1-76AE-CC787F3C2727}"/>
              </a:ext>
            </a:extLst>
          </p:cNvPr>
          <p:cNvSpPr>
            <a:spLocks noGrp="1"/>
          </p:cNvSpPr>
          <p:nvPr>
            <p:ph sz="half" idx="2"/>
          </p:nvPr>
        </p:nvSpPr>
        <p:spPr>
          <a:xfrm>
            <a:off x="411480" y="1097280"/>
            <a:ext cx="11051514" cy="4119308"/>
          </a:xfrm>
        </p:spPr>
        <p:txBody>
          <a:bodyPr>
            <a:noAutofit/>
          </a:bodyPr>
          <a:lstStyle>
            <a:lvl1pPr marL="0" indent="0">
              <a:buNone/>
              <a:defRPr/>
            </a:lvl1pPr>
          </a:lstStyle>
          <a:p>
            <a:pPr lvl="0"/>
            <a:endParaRPr lang="en-US"/>
          </a:p>
        </p:txBody>
      </p:sp>
      <p:sp>
        <p:nvSpPr>
          <p:cNvPr id="10" name="Text Placeholder 9">
            <a:extLst>
              <a:ext uri="{FF2B5EF4-FFF2-40B4-BE49-F238E27FC236}">
                <a16:creationId xmlns:a16="http://schemas.microsoft.com/office/drawing/2014/main" id="{B3673409-A95E-6555-DEC4-EA5ACF3BDBF2}"/>
              </a:ext>
            </a:extLst>
          </p:cNvPr>
          <p:cNvSpPr>
            <a:spLocks noGrp="1"/>
          </p:cNvSpPr>
          <p:nvPr>
            <p:ph type="body" sz="quarter" idx="10" hasCustomPrompt="1"/>
          </p:nvPr>
        </p:nvSpPr>
        <p:spPr>
          <a:xfrm>
            <a:off x="5943600" y="5394960"/>
            <a:ext cx="5546965" cy="413828"/>
          </a:xfrm>
        </p:spPr>
        <p:txBody>
          <a:bodyPr rIns="0"/>
          <a:lstStyle>
            <a:lvl1pPr marL="0" indent="0" algn="r">
              <a:buNone/>
              <a:defRPr sz="1800" i="1">
                <a:solidFill>
                  <a:srgbClr val="C8122C"/>
                </a:solidFill>
              </a:defRPr>
            </a:lvl1pPr>
            <a:lvl2pPr>
              <a:defRPr sz="1800" i="1">
                <a:solidFill>
                  <a:srgbClr val="C8122C"/>
                </a:solidFill>
              </a:defRPr>
            </a:lvl2pPr>
            <a:lvl3pPr>
              <a:defRPr sz="1800" i="1">
                <a:solidFill>
                  <a:srgbClr val="C8122C"/>
                </a:solidFill>
              </a:defRPr>
            </a:lvl3pPr>
            <a:lvl4pPr>
              <a:defRPr sz="1800" i="1">
                <a:solidFill>
                  <a:srgbClr val="C8122C"/>
                </a:solidFill>
              </a:defRPr>
            </a:lvl4pPr>
            <a:lvl5pPr>
              <a:defRPr sz="1800" i="1">
                <a:solidFill>
                  <a:srgbClr val="C8122C"/>
                </a:solidFill>
              </a:defRPr>
            </a:lvl5pPr>
          </a:lstStyle>
          <a:p>
            <a:pPr lvl="0"/>
            <a:r>
              <a:rPr lang="en-US"/>
              <a:t>Click to edit Caption text styles</a:t>
            </a:r>
          </a:p>
        </p:txBody>
      </p:sp>
    </p:spTree>
    <p:extLst>
      <p:ext uri="{BB962C8B-B14F-4D97-AF65-F5344CB8AC3E}">
        <p14:creationId xmlns:p14="http://schemas.microsoft.com/office/powerpoint/2010/main" val="1084957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ed List Slide - Map">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62BCC7-96DA-6FEA-F7ED-6156CE417EA0}"/>
              </a:ext>
            </a:extLst>
          </p:cNvPr>
          <p:cNvSpPr>
            <a:spLocks noGrp="1"/>
          </p:cNvSpPr>
          <p:nvPr>
            <p:ph idx="1"/>
          </p:nvPr>
        </p:nvSpPr>
        <p:spPr>
          <a:xfrm>
            <a:off x="411480" y="1097280"/>
            <a:ext cx="10515600" cy="4579471"/>
          </a:xfrm>
          <a:prstGeom prst="rect">
            <a:avLst/>
          </a:prstGeom>
        </p:spPr>
        <p:txBody>
          <a:bodyPr vert="horz" lIns="0" tIns="45720" rIns="91440" bIns="45720" rtlCol="0">
            <a:noAutofit/>
          </a:bodyPr>
          <a:lstStyle>
            <a:lvl1pPr marL="285750" indent="-285750">
              <a:buClr>
                <a:schemeClr val="accent6"/>
              </a:buClr>
              <a:buFont typeface="Wingdings 3" panose="05040102010807070707" pitchFamily="18" charset="2"/>
              <a:buChar char=""/>
              <a:defRPr sz="2800">
                <a:solidFill>
                  <a:srgbClr val="3A3A3A"/>
                </a:solidFill>
                <a:latin typeface="Calibri" panose="020F0502020204030204" pitchFamily="34" charset="0"/>
                <a:cs typeface="Calibri" panose="020F0502020204030204" pitchFamily="34" charset="0"/>
              </a:defRPr>
            </a:lvl1pPr>
            <a:lvl2pPr marL="742950" indent="-285750">
              <a:buClr>
                <a:schemeClr val="accent6"/>
              </a:buClr>
              <a:buFont typeface="Wingdings 2" panose="05020102010507070707" pitchFamily="18" charset="2"/>
              <a:buChar char=""/>
              <a:defRPr sz="2600">
                <a:solidFill>
                  <a:srgbClr val="3A3A3A"/>
                </a:solidFill>
                <a:latin typeface="Calibri" panose="020F0502020204030204" pitchFamily="34" charset="0"/>
                <a:cs typeface="Calibri" panose="020F0502020204030204" pitchFamily="34" charset="0"/>
              </a:defRPr>
            </a:lvl2pPr>
            <a:lvl3pPr marL="1200150" indent="-285750">
              <a:buClr>
                <a:schemeClr val="accent6"/>
              </a:buClr>
              <a:buFont typeface="Wingdings 2" panose="05020102010507070707" pitchFamily="18" charset="2"/>
              <a:buChar char=""/>
              <a:defRPr sz="2400">
                <a:solidFill>
                  <a:srgbClr val="3A3A3A"/>
                </a:solidFill>
                <a:latin typeface="Calibri" panose="020F0502020204030204" pitchFamily="34" charset="0"/>
                <a:cs typeface="Calibri" panose="020F0502020204030204" pitchFamily="34" charset="0"/>
              </a:defRPr>
            </a:lvl3pPr>
            <a:lvl4pPr marL="1657350" indent="-285750">
              <a:buClr>
                <a:schemeClr val="accent6"/>
              </a:buClr>
              <a:buFont typeface="Symbol" panose="05050102010706020507" pitchFamily="18" charset="2"/>
              <a:buChar char=""/>
              <a:defRPr sz="2200">
                <a:solidFill>
                  <a:srgbClr val="3A3A3A"/>
                </a:solidFill>
                <a:latin typeface="Calibri" panose="020F0502020204030204" pitchFamily="34" charset="0"/>
                <a:cs typeface="Calibri" panose="020F0502020204030204" pitchFamily="34" charset="0"/>
              </a:defRPr>
            </a:lvl4pPr>
            <a:lvl5pPr marL="2114550" indent="-285750">
              <a:buClr>
                <a:schemeClr val="accent6"/>
              </a:buClr>
              <a:buFont typeface="Wingdings 3" panose="05040102010807070707" pitchFamily="18" charset="2"/>
              <a:buChar char=""/>
              <a:defRPr sz="2000">
                <a:solidFill>
                  <a:srgbClr val="3A3A3A"/>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1">
            <a:extLst>
              <a:ext uri="{FF2B5EF4-FFF2-40B4-BE49-F238E27FC236}">
                <a16:creationId xmlns:a16="http://schemas.microsoft.com/office/drawing/2014/main" id="{53F0269E-845D-C947-B3E7-9C29A7041D06}"/>
              </a:ext>
            </a:extLst>
          </p:cNvPr>
          <p:cNvSpPr txBox="1">
            <a:spLocks/>
          </p:cNvSpPr>
          <p:nvPr userDrawn="1"/>
        </p:nvSpPr>
        <p:spPr>
          <a:xfrm>
            <a:off x="411480" y="182880"/>
            <a:ext cx="10515600" cy="822960"/>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600" b="1" kern="1200">
                <a:solidFill>
                  <a:schemeClr val="accent4">
                    <a:lumMod val="75000"/>
                  </a:schemeClr>
                </a:solidFill>
                <a:latin typeface="Calibri" panose="020F0502020204030204" pitchFamily="34" charset="0"/>
                <a:ea typeface="+mj-ea"/>
                <a:cs typeface="Calibri" panose="020F0502020204030204" pitchFamily="34" charset="0"/>
              </a:defRPr>
            </a:lvl1pPr>
          </a:lstStyle>
          <a:p>
            <a:r>
              <a:rPr lang="en-US">
                <a:solidFill>
                  <a:schemeClr val="accent6"/>
                </a:solidFill>
              </a:rPr>
              <a:t>Click to edit Bulleted List title style</a:t>
            </a:r>
          </a:p>
        </p:txBody>
      </p:sp>
    </p:spTree>
    <p:extLst>
      <p:ext uri="{BB962C8B-B14F-4D97-AF65-F5344CB8AC3E}">
        <p14:creationId xmlns:p14="http://schemas.microsoft.com/office/powerpoint/2010/main" val="2320785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Split 2-Content Slide -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970FC-687D-9047-6433-7AFCE92F8FA1}"/>
              </a:ext>
            </a:extLst>
          </p:cNvPr>
          <p:cNvSpPr>
            <a:spLocks noGrp="1"/>
          </p:cNvSpPr>
          <p:nvPr>
            <p:ph type="title" hasCustomPrompt="1"/>
          </p:nvPr>
        </p:nvSpPr>
        <p:spPr>
          <a:xfrm>
            <a:off x="411479" y="182880"/>
            <a:ext cx="11164641" cy="822960"/>
          </a:xfrm>
        </p:spPr>
        <p:txBody>
          <a:bodyPr>
            <a:noAutofit/>
          </a:bodyPr>
          <a:lstStyle>
            <a:lvl1pPr>
              <a:defRPr sz="3600" b="1"/>
            </a:lvl1pPr>
          </a:lstStyle>
          <a:p>
            <a:r>
              <a:rPr lang="en-US"/>
              <a:t>Click to edit Two Content - Vertical Split title style</a:t>
            </a:r>
          </a:p>
        </p:txBody>
      </p:sp>
      <p:sp>
        <p:nvSpPr>
          <p:cNvPr id="3" name="Content Placeholder 2">
            <a:extLst>
              <a:ext uri="{FF2B5EF4-FFF2-40B4-BE49-F238E27FC236}">
                <a16:creationId xmlns:a16="http://schemas.microsoft.com/office/drawing/2014/main" id="{090F5D23-6707-3AE9-3AE2-148409FD7BE1}"/>
              </a:ext>
            </a:extLst>
          </p:cNvPr>
          <p:cNvSpPr>
            <a:spLocks noGrp="1"/>
          </p:cNvSpPr>
          <p:nvPr>
            <p:ph sz="half" idx="1"/>
          </p:nvPr>
        </p:nvSpPr>
        <p:spPr>
          <a:xfrm>
            <a:off x="411480" y="1097280"/>
            <a:ext cx="5486400" cy="4607154"/>
          </a:xfrm>
        </p:spPr>
        <p:txBody>
          <a:bodyPr>
            <a:noAutofit/>
          </a:bodyPr>
          <a:lstStyle>
            <a:lvl2pPr>
              <a:buClr>
                <a:schemeClr val="accent6"/>
              </a:buClr>
              <a:defRPr/>
            </a:lvl2pPr>
            <a:lvl3pPr>
              <a:buClr>
                <a:schemeClr val="accent6"/>
              </a:buClr>
              <a:defRPr/>
            </a:lvl3pPr>
            <a:lvl4pPr marL="1716088" indent="-344488">
              <a:buClr>
                <a:schemeClr val="accent6"/>
              </a:buClr>
              <a:buFont typeface="Symbol" panose="05050102010706020507" pitchFamily="18" charset="2"/>
              <a:buChar char=""/>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6D6352ED-1445-60F5-2AF7-05608989F075}"/>
              </a:ext>
            </a:extLst>
          </p:cNvPr>
          <p:cNvSpPr>
            <a:spLocks noGrp="1"/>
          </p:cNvSpPr>
          <p:nvPr>
            <p:ph sz="half" idx="2"/>
          </p:nvPr>
        </p:nvSpPr>
        <p:spPr>
          <a:xfrm>
            <a:off x="6089721" y="1097280"/>
            <a:ext cx="5486400" cy="4607154"/>
          </a:xfrm>
        </p:spPr>
        <p:txBody>
          <a:bodyPr>
            <a:noAutofit/>
          </a:bodyPr>
          <a:lstStyle>
            <a:lvl2pPr>
              <a:buClr>
                <a:schemeClr val="accent6"/>
              </a:buClr>
              <a:defRPr/>
            </a:lvl2pPr>
            <a:lvl3pPr>
              <a:buClr>
                <a:schemeClr val="accent6"/>
              </a:buClr>
              <a:defRPr/>
            </a:lvl3pPr>
            <a:lvl4pPr marL="1716088" indent="-344488">
              <a:buClr>
                <a:schemeClr val="accent6"/>
              </a:buClr>
              <a:buFont typeface="Symbol" panose="05050102010706020507" pitchFamily="18"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9">
            <a:extLst>
              <a:ext uri="{FF2B5EF4-FFF2-40B4-BE49-F238E27FC236}">
                <a16:creationId xmlns:a16="http://schemas.microsoft.com/office/drawing/2014/main" id="{116EC09C-1437-AEF7-D9ED-CC7585B2B0BB}"/>
              </a:ext>
            </a:extLst>
          </p:cNvPr>
          <p:cNvSpPr>
            <a:spLocks noGrp="1"/>
          </p:cNvSpPr>
          <p:nvPr>
            <p:ph type="body" sz="quarter" idx="10" hasCustomPrompt="1"/>
          </p:nvPr>
        </p:nvSpPr>
        <p:spPr>
          <a:xfrm>
            <a:off x="5943600" y="5395701"/>
            <a:ext cx="5546965" cy="413828"/>
          </a:xfrm>
        </p:spPr>
        <p:txBody>
          <a:bodyPr rIns="0"/>
          <a:lstStyle>
            <a:lvl1pPr marL="0" indent="0" algn="r">
              <a:buNone/>
              <a:defRPr sz="1800" i="1">
                <a:solidFill>
                  <a:srgbClr val="C8122C"/>
                </a:solidFill>
              </a:defRPr>
            </a:lvl1pPr>
            <a:lvl2pPr>
              <a:defRPr sz="1800" i="1">
                <a:solidFill>
                  <a:srgbClr val="C8122C"/>
                </a:solidFill>
              </a:defRPr>
            </a:lvl2pPr>
            <a:lvl3pPr>
              <a:defRPr sz="1800" i="1">
                <a:solidFill>
                  <a:srgbClr val="C8122C"/>
                </a:solidFill>
              </a:defRPr>
            </a:lvl3pPr>
            <a:lvl4pPr>
              <a:defRPr sz="1800" i="1">
                <a:solidFill>
                  <a:srgbClr val="C8122C"/>
                </a:solidFill>
              </a:defRPr>
            </a:lvl4pPr>
            <a:lvl5pPr>
              <a:defRPr sz="1800" i="1">
                <a:solidFill>
                  <a:srgbClr val="C8122C"/>
                </a:solidFill>
              </a:defRPr>
            </a:lvl5pPr>
          </a:lstStyle>
          <a:p>
            <a:pPr lvl="0"/>
            <a:r>
              <a:rPr lang="en-US"/>
              <a:t>Click to edit Caption text styles</a:t>
            </a:r>
          </a:p>
        </p:txBody>
      </p:sp>
    </p:spTree>
    <p:extLst>
      <p:ext uri="{BB962C8B-B14F-4D97-AF65-F5344CB8AC3E}">
        <p14:creationId xmlns:p14="http://schemas.microsoft.com/office/powerpoint/2010/main" val="3764363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3B2199-02D3-E256-699F-E7DBEBA26650}"/>
              </a:ext>
            </a:extLst>
          </p:cNvPr>
          <p:cNvSpPr/>
          <p:nvPr userDrawn="1"/>
        </p:nvSpPr>
        <p:spPr>
          <a:xfrm>
            <a:off x="0" y="4470401"/>
            <a:ext cx="6745184" cy="23875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64A68BFB-A58E-5AD2-FFB0-BB9453B5476F}"/>
              </a:ext>
            </a:extLst>
          </p:cNvPr>
          <p:cNvSpPr/>
          <p:nvPr userDrawn="1"/>
        </p:nvSpPr>
        <p:spPr>
          <a:xfrm>
            <a:off x="4401969" y="1616391"/>
            <a:ext cx="7831147" cy="5314951"/>
          </a:xfrm>
          <a:custGeom>
            <a:avLst/>
            <a:gdLst>
              <a:gd name="connsiteX0" fmla="*/ 0 w 10355283"/>
              <a:gd name="connsiteY0" fmla="*/ 3195196 h 6390392"/>
              <a:gd name="connsiteX1" fmla="*/ 1597598 w 10355283"/>
              <a:gd name="connsiteY1" fmla="*/ 1 h 6390392"/>
              <a:gd name="connsiteX2" fmla="*/ 8757685 w 10355283"/>
              <a:gd name="connsiteY2" fmla="*/ 1 h 6390392"/>
              <a:gd name="connsiteX3" fmla="*/ 10355283 w 10355283"/>
              <a:gd name="connsiteY3" fmla="*/ 3195196 h 6390392"/>
              <a:gd name="connsiteX4" fmla="*/ 8757685 w 10355283"/>
              <a:gd name="connsiteY4" fmla="*/ 6390391 h 6390392"/>
              <a:gd name="connsiteX5" fmla="*/ 1597598 w 10355283"/>
              <a:gd name="connsiteY5" fmla="*/ 6390391 h 6390392"/>
              <a:gd name="connsiteX6" fmla="*/ 0 w 10355283"/>
              <a:gd name="connsiteY6" fmla="*/ 3195196 h 6390392"/>
              <a:gd name="connsiteX0" fmla="*/ 0 w 10355283"/>
              <a:gd name="connsiteY0" fmla="*/ 3201089 h 6396284"/>
              <a:gd name="connsiteX1" fmla="*/ 1597598 w 10355283"/>
              <a:gd name="connsiteY1" fmla="*/ 5894 h 6396284"/>
              <a:gd name="connsiteX2" fmla="*/ 7831147 w 10355283"/>
              <a:gd name="connsiteY2" fmla="*/ 0 h 6396284"/>
              <a:gd name="connsiteX3" fmla="*/ 8757685 w 10355283"/>
              <a:gd name="connsiteY3" fmla="*/ 5894 h 6396284"/>
              <a:gd name="connsiteX4" fmla="*/ 10355283 w 10355283"/>
              <a:gd name="connsiteY4" fmla="*/ 3201089 h 6396284"/>
              <a:gd name="connsiteX5" fmla="*/ 8757685 w 10355283"/>
              <a:gd name="connsiteY5" fmla="*/ 6396284 h 6396284"/>
              <a:gd name="connsiteX6" fmla="*/ 1597598 w 10355283"/>
              <a:gd name="connsiteY6" fmla="*/ 6396284 h 6396284"/>
              <a:gd name="connsiteX7" fmla="*/ 0 w 10355283"/>
              <a:gd name="connsiteY7" fmla="*/ 3201089 h 6396284"/>
              <a:gd name="connsiteX0" fmla="*/ 0 w 10355283"/>
              <a:gd name="connsiteY0" fmla="*/ 3201089 h 6396284"/>
              <a:gd name="connsiteX1" fmla="*/ 1597598 w 10355283"/>
              <a:gd name="connsiteY1" fmla="*/ 5894 h 6396284"/>
              <a:gd name="connsiteX2" fmla="*/ 7831147 w 10355283"/>
              <a:gd name="connsiteY2" fmla="*/ 0 h 6396284"/>
              <a:gd name="connsiteX3" fmla="*/ 8757685 w 10355283"/>
              <a:gd name="connsiteY3" fmla="*/ 5894 h 6396284"/>
              <a:gd name="connsiteX4" fmla="*/ 10355283 w 10355283"/>
              <a:gd name="connsiteY4" fmla="*/ 3201089 h 6396284"/>
              <a:gd name="connsiteX5" fmla="*/ 8757685 w 10355283"/>
              <a:gd name="connsiteY5" fmla="*/ 6396284 h 6396284"/>
              <a:gd name="connsiteX6" fmla="*/ 1597598 w 10355283"/>
              <a:gd name="connsiteY6" fmla="*/ 6396284 h 6396284"/>
              <a:gd name="connsiteX7" fmla="*/ 1051729 w 10355283"/>
              <a:gd name="connsiteY7" fmla="*/ 5314951 h 6396284"/>
              <a:gd name="connsiteX8" fmla="*/ 0 w 10355283"/>
              <a:gd name="connsiteY8" fmla="*/ 3201089 h 6396284"/>
              <a:gd name="connsiteX0" fmla="*/ 0 w 10355283"/>
              <a:gd name="connsiteY0" fmla="*/ 3201089 h 6396284"/>
              <a:gd name="connsiteX1" fmla="*/ 1597598 w 10355283"/>
              <a:gd name="connsiteY1" fmla="*/ 5894 h 6396284"/>
              <a:gd name="connsiteX2" fmla="*/ 7831147 w 10355283"/>
              <a:gd name="connsiteY2" fmla="*/ 0 h 6396284"/>
              <a:gd name="connsiteX3" fmla="*/ 10355283 w 10355283"/>
              <a:gd name="connsiteY3" fmla="*/ 3201089 h 6396284"/>
              <a:gd name="connsiteX4" fmla="*/ 8757685 w 10355283"/>
              <a:gd name="connsiteY4" fmla="*/ 6396284 h 6396284"/>
              <a:gd name="connsiteX5" fmla="*/ 1597598 w 10355283"/>
              <a:gd name="connsiteY5" fmla="*/ 6396284 h 6396284"/>
              <a:gd name="connsiteX6" fmla="*/ 1051729 w 10355283"/>
              <a:gd name="connsiteY6" fmla="*/ 5314951 h 6396284"/>
              <a:gd name="connsiteX7" fmla="*/ 0 w 10355283"/>
              <a:gd name="connsiteY7" fmla="*/ 3201089 h 6396284"/>
              <a:gd name="connsiteX0" fmla="*/ 0 w 8757685"/>
              <a:gd name="connsiteY0" fmla="*/ 3201089 h 6396284"/>
              <a:gd name="connsiteX1" fmla="*/ 1597598 w 8757685"/>
              <a:gd name="connsiteY1" fmla="*/ 5894 h 6396284"/>
              <a:gd name="connsiteX2" fmla="*/ 7831147 w 8757685"/>
              <a:gd name="connsiteY2" fmla="*/ 0 h 6396284"/>
              <a:gd name="connsiteX3" fmla="*/ 7812108 w 8757685"/>
              <a:gd name="connsiteY3" fmla="*/ 5301351 h 6396284"/>
              <a:gd name="connsiteX4" fmla="*/ 8757685 w 8757685"/>
              <a:gd name="connsiteY4" fmla="*/ 6396284 h 6396284"/>
              <a:gd name="connsiteX5" fmla="*/ 1597598 w 8757685"/>
              <a:gd name="connsiteY5" fmla="*/ 6396284 h 6396284"/>
              <a:gd name="connsiteX6" fmla="*/ 1051729 w 8757685"/>
              <a:gd name="connsiteY6" fmla="*/ 5314951 h 6396284"/>
              <a:gd name="connsiteX7" fmla="*/ 0 w 8757685"/>
              <a:gd name="connsiteY7" fmla="*/ 3201089 h 6396284"/>
              <a:gd name="connsiteX0" fmla="*/ 0 w 7831147"/>
              <a:gd name="connsiteY0" fmla="*/ 3201089 h 6396284"/>
              <a:gd name="connsiteX1" fmla="*/ 1597598 w 7831147"/>
              <a:gd name="connsiteY1" fmla="*/ 5894 h 6396284"/>
              <a:gd name="connsiteX2" fmla="*/ 7831147 w 7831147"/>
              <a:gd name="connsiteY2" fmla="*/ 0 h 6396284"/>
              <a:gd name="connsiteX3" fmla="*/ 7812108 w 7831147"/>
              <a:gd name="connsiteY3" fmla="*/ 5301351 h 6396284"/>
              <a:gd name="connsiteX4" fmla="*/ 1597598 w 7831147"/>
              <a:gd name="connsiteY4" fmla="*/ 6396284 h 6396284"/>
              <a:gd name="connsiteX5" fmla="*/ 1051729 w 7831147"/>
              <a:gd name="connsiteY5" fmla="*/ 5314951 h 6396284"/>
              <a:gd name="connsiteX6" fmla="*/ 0 w 7831147"/>
              <a:gd name="connsiteY6" fmla="*/ 3201089 h 6396284"/>
              <a:gd name="connsiteX0" fmla="*/ 0 w 7831147"/>
              <a:gd name="connsiteY0" fmla="*/ 3201089 h 5314951"/>
              <a:gd name="connsiteX1" fmla="*/ 1597598 w 7831147"/>
              <a:gd name="connsiteY1" fmla="*/ 5894 h 5314951"/>
              <a:gd name="connsiteX2" fmla="*/ 7831147 w 7831147"/>
              <a:gd name="connsiteY2" fmla="*/ 0 h 5314951"/>
              <a:gd name="connsiteX3" fmla="*/ 7812108 w 7831147"/>
              <a:gd name="connsiteY3" fmla="*/ 5301351 h 5314951"/>
              <a:gd name="connsiteX4" fmla="*/ 1051729 w 7831147"/>
              <a:gd name="connsiteY4" fmla="*/ 5314951 h 5314951"/>
              <a:gd name="connsiteX5" fmla="*/ 0 w 7831147"/>
              <a:gd name="connsiteY5" fmla="*/ 3201089 h 53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1147" h="5314951">
                <a:moveTo>
                  <a:pt x="0" y="3201089"/>
                </a:moveTo>
                <a:lnTo>
                  <a:pt x="1597598" y="5894"/>
                </a:lnTo>
                <a:lnTo>
                  <a:pt x="7831147" y="0"/>
                </a:lnTo>
                <a:cubicBezTo>
                  <a:pt x="7824801" y="1767117"/>
                  <a:pt x="7818454" y="3534234"/>
                  <a:pt x="7812108" y="5301351"/>
                </a:cubicBezTo>
                <a:lnTo>
                  <a:pt x="1051729" y="5314951"/>
                </a:lnTo>
                <a:lnTo>
                  <a:pt x="0" y="3201089"/>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8DB22-0E26-22FE-6313-AF617D8C7DB2}"/>
              </a:ext>
            </a:extLst>
          </p:cNvPr>
          <p:cNvSpPr>
            <a:spLocks noGrp="1"/>
          </p:cNvSpPr>
          <p:nvPr>
            <p:ph type="ctrTitle" hasCustomPrompt="1"/>
          </p:nvPr>
        </p:nvSpPr>
        <p:spPr>
          <a:xfrm>
            <a:off x="5997039" y="2160648"/>
            <a:ext cx="5593278" cy="2387600"/>
          </a:xfrm>
        </p:spPr>
        <p:txBody>
          <a:bodyPr anchor="b">
            <a:normAutofit/>
          </a:bodyPr>
          <a:lstStyle>
            <a:lvl1pPr algn="r">
              <a:defRPr sz="4800" b="1">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493442BC-C008-9580-8B2B-C73BFEE4FA24}"/>
              </a:ext>
            </a:extLst>
          </p:cNvPr>
          <p:cNvSpPr>
            <a:spLocks noGrp="1"/>
          </p:cNvSpPr>
          <p:nvPr>
            <p:ph type="subTitle" idx="1"/>
          </p:nvPr>
        </p:nvSpPr>
        <p:spPr>
          <a:xfrm>
            <a:off x="6095999" y="4548248"/>
            <a:ext cx="5494317" cy="180810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8E9391-6E7F-D965-D85A-2C4CCEF48A1B}"/>
              </a:ext>
            </a:extLst>
          </p:cNvPr>
          <p:cNvSpPr>
            <a:spLocks noGrp="1"/>
          </p:cNvSpPr>
          <p:nvPr>
            <p:ph type="dt" sz="half" idx="10"/>
          </p:nvPr>
        </p:nvSpPr>
        <p:spPr>
          <a:xfrm>
            <a:off x="8847117" y="6356350"/>
            <a:ext cx="2743200" cy="365125"/>
          </a:xfrm>
        </p:spPr>
        <p:txBody>
          <a:bodyPr/>
          <a:lstStyle>
            <a:lvl1pPr>
              <a:defRPr b="1">
                <a:solidFill>
                  <a:schemeClr val="bg1"/>
                </a:solidFill>
              </a:defRPr>
            </a:lvl1pPr>
          </a:lstStyle>
          <a:p>
            <a:r>
              <a:rPr lang="en-US"/>
              <a:t>May 14, 2024</a:t>
            </a:r>
          </a:p>
        </p:txBody>
      </p:sp>
      <p:pic>
        <p:nvPicPr>
          <p:cNvPr id="20" name="Picture 19">
            <a:extLst>
              <a:ext uri="{FF2B5EF4-FFF2-40B4-BE49-F238E27FC236}">
                <a16:creationId xmlns:a16="http://schemas.microsoft.com/office/drawing/2014/main" id="{D83BED7C-8B54-71A8-F611-B2B0E438F06F}"/>
              </a:ext>
            </a:extLst>
          </p:cNvPr>
          <p:cNvPicPr>
            <a:picLocks noChangeAspect="1"/>
          </p:cNvPicPr>
          <p:nvPr userDrawn="1"/>
        </p:nvPicPr>
        <p:blipFill>
          <a:blip r:embed="rId2"/>
          <a:stretch>
            <a:fillRect/>
          </a:stretch>
        </p:blipFill>
        <p:spPr>
          <a:xfrm>
            <a:off x="838265" y="5121714"/>
            <a:ext cx="2882158" cy="1345947"/>
          </a:xfrm>
          <a:prstGeom prst="rect">
            <a:avLst/>
          </a:prstGeom>
        </p:spPr>
      </p:pic>
      <p:sp>
        <p:nvSpPr>
          <p:cNvPr id="6" name="Picture Placeholder 5">
            <a:extLst>
              <a:ext uri="{FF2B5EF4-FFF2-40B4-BE49-F238E27FC236}">
                <a16:creationId xmlns:a16="http://schemas.microsoft.com/office/drawing/2014/main" id="{C9E20B73-97F8-1B71-4086-E30FC9900C5E}"/>
              </a:ext>
            </a:extLst>
          </p:cNvPr>
          <p:cNvSpPr>
            <a:spLocks noGrp="1"/>
          </p:cNvSpPr>
          <p:nvPr>
            <p:ph type="pic" sz="quarter" idx="11"/>
          </p:nvPr>
        </p:nvSpPr>
        <p:spPr>
          <a:xfrm>
            <a:off x="-60873" y="-40775"/>
            <a:ext cx="6057912" cy="4847308"/>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407 w 10000"/>
              <a:gd name="connsiteY5" fmla="*/ 9999 h 10000"/>
              <a:gd name="connsiteX6" fmla="*/ 2000 w 10000"/>
              <a:gd name="connsiteY6" fmla="*/ 10000 h 10000"/>
              <a:gd name="connsiteX7" fmla="*/ 0 w 10000"/>
              <a:gd name="connsiteY7" fmla="*/ 5000 h 10000"/>
              <a:gd name="connsiteX0" fmla="*/ 0 w 10000"/>
              <a:gd name="connsiteY0" fmla="*/ 5000 h 10000"/>
              <a:gd name="connsiteX1" fmla="*/ 2000 w 10000"/>
              <a:gd name="connsiteY1" fmla="*/ 0 h 10000"/>
              <a:gd name="connsiteX2" fmla="*/ 8000 w 10000"/>
              <a:gd name="connsiteY2" fmla="*/ 0 h 10000"/>
              <a:gd name="connsiteX3" fmla="*/ 8965 w 10000"/>
              <a:gd name="connsiteY3" fmla="*/ 2416 h 10000"/>
              <a:gd name="connsiteX4" fmla="*/ 10000 w 10000"/>
              <a:gd name="connsiteY4" fmla="*/ 5000 h 10000"/>
              <a:gd name="connsiteX5" fmla="*/ 8000 w 10000"/>
              <a:gd name="connsiteY5" fmla="*/ 10000 h 10000"/>
              <a:gd name="connsiteX6" fmla="*/ 2407 w 10000"/>
              <a:gd name="connsiteY6" fmla="*/ 9999 h 10000"/>
              <a:gd name="connsiteX7" fmla="*/ 2000 w 10000"/>
              <a:gd name="connsiteY7" fmla="*/ 10000 h 10000"/>
              <a:gd name="connsiteX8" fmla="*/ 0 w 10000"/>
              <a:gd name="connsiteY8" fmla="*/ 5000 h 10000"/>
              <a:gd name="connsiteX0" fmla="*/ 0 w 8000"/>
              <a:gd name="connsiteY0" fmla="*/ 10000 h 10000"/>
              <a:gd name="connsiteX1" fmla="*/ 0 w 8000"/>
              <a:gd name="connsiteY1" fmla="*/ 0 h 10000"/>
              <a:gd name="connsiteX2" fmla="*/ 6000 w 8000"/>
              <a:gd name="connsiteY2" fmla="*/ 0 h 10000"/>
              <a:gd name="connsiteX3" fmla="*/ 6965 w 8000"/>
              <a:gd name="connsiteY3" fmla="*/ 2416 h 10000"/>
              <a:gd name="connsiteX4" fmla="*/ 8000 w 8000"/>
              <a:gd name="connsiteY4" fmla="*/ 5000 h 10000"/>
              <a:gd name="connsiteX5" fmla="*/ 6000 w 8000"/>
              <a:gd name="connsiteY5" fmla="*/ 10000 h 10000"/>
              <a:gd name="connsiteX6" fmla="*/ 407 w 8000"/>
              <a:gd name="connsiteY6" fmla="*/ 9999 h 10000"/>
              <a:gd name="connsiteX7" fmla="*/ 0 w 8000"/>
              <a:gd name="connsiteY7" fmla="*/ 10000 h 10000"/>
              <a:gd name="connsiteX0" fmla="*/ 509 w 10000"/>
              <a:gd name="connsiteY0" fmla="*/ 9999 h 10000"/>
              <a:gd name="connsiteX1" fmla="*/ 0 w 10000"/>
              <a:gd name="connsiteY1" fmla="*/ 0 h 10000"/>
              <a:gd name="connsiteX2" fmla="*/ 7500 w 10000"/>
              <a:gd name="connsiteY2" fmla="*/ 0 h 10000"/>
              <a:gd name="connsiteX3" fmla="*/ 8706 w 10000"/>
              <a:gd name="connsiteY3" fmla="*/ 2416 h 10000"/>
              <a:gd name="connsiteX4" fmla="*/ 10000 w 10000"/>
              <a:gd name="connsiteY4" fmla="*/ 5000 h 10000"/>
              <a:gd name="connsiteX5" fmla="*/ 7500 w 10000"/>
              <a:gd name="connsiteY5" fmla="*/ 10000 h 10000"/>
              <a:gd name="connsiteX6" fmla="*/ 509 w 10000"/>
              <a:gd name="connsiteY6" fmla="*/ 9999 h 10000"/>
              <a:gd name="connsiteX0" fmla="*/ 509 w 10000"/>
              <a:gd name="connsiteY0" fmla="*/ 9999 h 10000"/>
              <a:gd name="connsiteX1" fmla="*/ 0 w 10000"/>
              <a:gd name="connsiteY1" fmla="*/ 0 h 10000"/>
              <a:gd name="connsiteX2" fmla="*/ 8706 w 10000"/>
              <a:gd name="connsiteY2" fmla="*/ 2416 h 10000"/>
              <a:gd name="connsiteX3" fmla="*/ 10000 w 10000"/>
              <a:gd name="connsiteY3" fmla="*/ 5000 h 10000"/>
              <a:gd name="connsiteX4" fmla="*/ 7500 w 10000"/>
              <a:gd name="connsiteY4" fmla="*/ 10000 h 10000"/>
              <a:gd name="connsiteX5" fmla="*/ 509 w 10000"/>
              <a:gd name="connsiteY5" fmla="*/ 9999 h 10000"/>
              <a:gd name="connsiteX0" fmla="*/ 48 w 9539"/>
              <a:gd name="connsiteY0" fmla="*/ 7583 h 7584"/>
              <a:gd name="connsiteX1" fmla="*/ 64 w 9539"/>
              <a:gd name="connsiteY1" fmla="*/ 32 h 7584"/>
              <a:gd name="connsiteX2" fmla="*/ 8245 w 9539"/>
              <a:gd name="connsiteY2" fmla="*/ 0 h 7584"/>
              <a:gd name="connsiteX3" fmla="*/ 9539 w 9539"/>
              <a:gd name="connsiteY3" fmla="*/ 2584 h 7584"/>
              <a:gd name="connsiteX4" fmla="*/ 7039 w 9539"/>
              <a:gd name="connsiteY4" fmla="*/ 7584 h 7584"/>
              <a:gd name="connsiteX5" fmla="*/ 48 w 9539"/>
              <a:gd name="connsiteY5" fmla="*/ 7583 h 7584"/>
              <a:gd name="connsiteX0" fmla="*/ 76 w 10026"/>
              <a:gd name="connsiteY0" fmla="*/ 9999 h 10000"/>
              <a:gd name="connsiteX1" fmla="*/ 93 w 10026"/>
              <a:gd name="connsiteY1" fmla="*/ 42 h 10000"/>
              <a:gd name="connsiteX2" fmla="*/ 8669 w 10026"/>
              <a:gd name="connsiteY2" fmla="*/ 0 h 10000"/>
              <a:gd name="connsiteX3" fmla="*/ 10026 w 10026"/>
              <a:gd name="connsiteY3" fmla="*/ 3407 h 10000"/>
              <a:gd name="connsiteX4" fmla="*/ 7405 w 10026"/>
              <a:gd name="connsiteY4" fmla="*/ 10000 h 10000"/>
              <a:gd name="connsiteX5" fmla="*/ 76 w 10026"/>
              <a:gd name="connsiteY5" fmla="*/ 9999 h 10000"/>
              <a:gd name="connsiteX0" fmla="*/ 0 w 9950"/>
              <a:gd name="connsiteY0" fmla="*/ 9999 h 10000"/>
              <a:gd name="connsiteX1" fmla="*/ 17 w 9950"/>
              <a:gd name="connsiteY1" fmla="*/ 42 h 10000"/>
              <a:gd name="connsiteX2" fmla="*/ 8593 w 9950"/>
              <a:gd name="connsiteY2" fmla="*/ 0 h 10000"/>
              <a:gd name="connsiteX3" fmla="*/ 9950 w 9950"/>
              <a:gd name="connsiteY3" fmla="*/ 3407 h 10000"/>
              <a:gd name="connsiteX4" fmla="*/ 7329 w 9950"/>
              <a:gd name="connsiteY4" fmla="*/ 10000 h 10000"/>
              <a:gd name="connsiteX5" fmla="*/ 0 w 9950"/>
              <a:gd name="connsiteY5" fmla="*/ 999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0" h="10000">
                <a:moveTo>
                  <a:pt x="0" y="9999"/>
                </a:moveTo>
                <a:cubicBezTo>
                  <a:pt x="6" y="5793"/>
                  <a:pt x="11" y="4605"/>
                  <a:pt x="17" y="42"/>
                </a:cubicBezTo>
                <a:lnTo>
                  <a:pt x="8593" y="0"/>
                </a:lnTo>
                <a:lnTo>
                  <a:pt x="9950" y="3407"/>
                </a:lnTo>
                <a:lnTo>
                  <a:pt x="7329" y="10000"/>
                </a:lnTo>
                <a:lnTo>
                  <a:pt x="0" y="9999"/>
                </a:lnTo>
                <a:close/>
              </a:path>
            </a:pathLst>
          </a:custGeom>
          <a:solidFill>
            <a:schemeClr val="bg1">
              <a:lumMod val="85000"/>
            </a:schemeClr>
          </a:solidFill>
        </p:spPr>
        <p:txBody>
          <a:bodyPr/>
          <a:lstStyle/>
          <a:p>
            <a:r>
              <a:rPr lang="en-US"/>
              <a:t>Click icon to add picture</a:t>
            </a:r>
          </a:p>
        </p:txBody>
      </p:sp>
      <p:sp>
        <p:nvSpPr>
          <p:cNvPr id="21" name="Freeform 8">
            <a:extLst>
              <a:ext uri="{FF2B5EF4-FFF2-40B4-BE49-F238E27FC236}">
                <a16:creationId xmlns:a16="http://schemas.microsoft.com/office/drawing/2014/main" id="{78395BFC-AF42-1F44-0688-10115DCC9ECC}"/>
              </a:ext>
            </a:extLst>
          </p:cNvPr>
          <p:cNvSpPr/>
          <p:nvPr userDrawn="1"/>
        </p:nvSpPr>
        <p:spPr>
          <a:xfrm rot="-10800000">
            <a:off x="5154699" y="1098149"/>
            <a:ext cx="7277959" cy="391194"/>
          </a:xfrm>
          <a:custGeom>
            <a:avLst/>
            <a:gdLst/>
            <a:ahLst/>
            <a:cxnLst/>
            <a:rect l="l" t="t" r="r" b="b"/>
            <a:pathLst>
              <a:path w="11717042" h="629797">
                <a:moveTo>
                  <a:pt x="0" y="0"/>
                </a:moveTo>
                <a:lnTo>
                  <a:pt x="11717042" y="0"/>
                </a:lnTo>
                <a:lnTo>
                  <a:pt x="11717042" y="629797"/>
                </a:lnTo>
                <a:lnTo>
                  <a:pt x="0" y="629797"/>
                </a:lnTo>
                <a:lnTo>
                  <a:pt x="0" y="0"/>
                </a:lnTo>
                <a:close/>
              </a:path>
            </a:pathLst>
          </a:custGeom>
          <a:blipFill>
            <a:blip r:embed="rId3"/>
            <a:stretch>
              <a:fillRect t="-17441" b="-17441"/>
            </a:stretch>
          </a:blipFill>
        </p:spPr>
        <p:txBody>
          <a:bodyPr/>
          <a:lstStyle/>
          <a:p>
            <a:endParaRPr lang="en-US"/>
          </a:p>
        </p:txBody>
      </p:sp>
      <p:sp>
        <p:nvSpPr>
          <p:cNvPr id="26" name="Oval 25">
            <a:extLst>
              <a:ext uri="{FF2B5EF4-FFF2-40B4-BE49-F238E27FC236}">
                <a16:creationId xmlns:a16="http://schemas.microsoft.com/office/drawing/2014/main" id="{47C958F8-4507-7F9D-4B3B-5E0F2A4AB438}"/>
              </a:ext>
            </a:extLst>
          </p:cNvPr>
          <p:cNvSpPr/>
          <p:nvPr userDrawn="1"/>
        </p:nvSpPr>
        <p:spPr>
          <a:xfrm>
            <a:off x="9564164" y="-171282"/>
            <a:ext cx="2257565" cy="2257565"/>
          </a:xfrm>
          <a:prstGeom prst="ellipse">
            <a:avLst/>
          </a:prstGeom>
          <a:solidFill>
            <a:schemeClr val="bg1"/>
          </a:solidFill>
          <a:ln w="139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564EC33F-2CEF-5B8A-6E3B-EF5BECC2C4C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5578" y="625268"/>
            <a:ext cx="1794738" cy="664464"/>
          </a:xfrm>
          <a:prstGeom prst="rect">
            <a:avLst/>
          </a:prstGeom>
        </p:spPr>
      </p:pic>
    </p:spTree>
    <p:extLst>
      <p:ext uri="{BB962C8B-B14F-4D97-AF65-F5344CB8AC3E}">
        <p14:creationId xmlns:p14="http://schemas.microsoft.com/office/powerpoint/2010/main" val="36703629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2E1792-AAC1-9F2C-C975-1C5901933090}"/>
              </a:ext>
            </a:extLst>
          </p:cNvPr>
          <p:cNvSpPr/>
          <p:nvPr userDrawn="1"/>
        </p:nvSpPr>
        <p:spPr>
          <a:xfrm>
            <a:off x="0" y="-1"/>
            <a:ext cx="12192000" cy="50165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2239FD-15C4-FBE6-4F57-E186DD6E5922}"/>
              </a:ext>
            </a:extLst>
          </p:cNvPr>
          <p:cNvSpPr>
            <a:spLocks noGrp="1"/>
          </p:cNvSpPr>
          <p:nvPr>
            <p:ph type="title"/>
          </p:nvPr>
        </p:nvSpPr>
        <p:spPr>
          <a:xfrm>
            <a:off x="636318" y="623508"/>
            <a:ext cx="10919361" cy="114458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4169F9F-69BE-335E-BA30-9235EFB4E6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250BA-7287-48D8-0BF1-1C0855FFA7A6}"/>
              </a:ext>
            </a:extLst>
          </p:cNvPr>
          <p:cNvSpPr>
            <a:spLocks noGrp="1"/>
          </p:cNvSpPr>
          <p:nvPr>
            <p:ph type="dt" sz="half" idx="10"/>
          </p:nvPr>
        </p:nvSpPr>
        <p:spPr>
          <a:xfrm>
            <a:off x="8812479" y="6356350"/>
            <a:ext cx="2743200" cy="365125"/>
          </a:xfrm>
        </p:spPr>
        <p:txBody>
          <a:bodyPr/>
          <a:lstStyle/>
          <a:p>
            <a:fld id="{F59DDA80-D33C-A54E-A0D0-0A9B398226A4}" type="datetimeFigureOut">
              <a:rPr lang="en-US" smtClean="0"/>
              <a:t>6/15/2026</a:t>
            </a:fld>
            <a:endParaRPr lang="en-US"/>
          </a:p>
        </p:txBody>
      </p:sp>
      <p:sp>
        <p:nvSpPr>
          <p:cNvPr id="5" name="Footer Placeholder 4">
            <a:extLst>
              <a:ext uri="{FF2B5EF4-FFF2-40B4-BE49-F238E27FC236}">
                <a16:creationId xmlns:a16="http://schemas.microsoft.com/office/drawing/2014/main" id="{C2BFE226-BB76-B79E-151E-DA8336EA22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0F32D-F0D2-AC63-1E37-8327F2ACB580}"/>
              </a:ext>
            </a:extLst>
          </p:cNvPr>
          <p:cNvSpPr>
            <a:spLocks noGrp="1"/>
          </p:cNvSpPr>
          <p:nvPr>
            <p:ph type="sldNum" sz="quarter" idx="12"/>
          </p:nvPr>
        </p:nvSpPr>
        <p:spPr/>
        <p:txBody>
          <a:bodyPr/>
          <a:lstStyle/>
          <a:p>
            <a:fld id="{F45E3FE9-B27F-7845-814A-B37BF1020CEF}" type="slidenum">
              <a:rPr lang="en-US" smtClean="0"/>
              <a:t>‹#›</a:t>
            </a:fld>
            <a:endParaRPr lang="en-US"/>
          </a:p>
        </p:txBody>
      </p:sp>
      <p:sp>
        <p:nvSpPr>
          <p:cNvPr id="8" name="Freeform 8">
            <a:extLst>
              <a:ext uri="{FF2B5EF4-FFF2-40B4-BE49-F238E27FC236}">
                <a16:creationId xmlns:a16="http://schemas.microsoft.com/office/drawing/2014/main" id="{A4FDD24C-7D20-E6F7-0252-64037A6C26A0}"/>
              </a:ext>
            </a:extLst>
          </p:cNvPr>
          <p:cNvSpPr/>
          <p:nvPr userDrawn="1"/>
        </p:nvSpPr>
        <p:spPr>
          <a:xfrm>
            <a:off x="-148808" y="6467527"/>
            <a:ext cx="4412049" cy="237150"/>
          </a:xfrm>
          <a:custGeom>
            <a:avLst/>
            <a:gdLst/>
            <a:ahLst/>
            <a:cxnLst/>
            <a:rect l="l" t="t" r="r" b="b"/>
            <a:pathLst>
              <a:path w="11717042" h="629797">
                <a:moveTo>
                  <a:pt x="0" y="0"/>
                </a:moveTo>
                <a:lnTo>
                  <a:pt x="11717042" y="0"/>
                </a:lnTo>
                <a:lnTo>
                  <a:pt x="11717042" y="629797"/>
                </a:lnTo>
                <a:lnTo>
                  <a:pt x="0" y="629797"/>
                </a:lnTo>
                <a:lnTo>
                  <a:pt x="0" y="0"/>
                </a:lnTo>
                <a:close/>
              </a:path>
            </a:pathLst>
          </a:custGeom>
          <a:blipFill>
            <a:blip r:embed="rId2" cstate="screen">
              <a:extLst>
                <a:ext uri="{28A0092B-C50C-407E-A947-70E740481C1C}">
                  <a14:useLocalDpi xmlns:a14="http://schemas.microsoft.com/office/drawing/2010/main"/>
                </a:ext>
              </a:extLst>
            </a:blip>
            <a:stretch>
              <a:fillRect t="-17441" b="-17441"/>
            </a:stretch>
          </a:blipFill>
        </p:spPr>
        <p:txBody>
          <a:bodyPr/>
          <a:lstStyle/>
          <a:p>
            <a:endParaRPr lang="en-US"/>
          </a:p>
        </p:txBody>
      </p:sp>
      <p:sp>
        <p:nvSpPr>
          <p:cNvPr id="9" name="Oval 8">
            <a:extLst>
              <a:ext uri="{FF2B5EF4-FFF2-40B4-BE49-F238E27FC236}">
                <a16:creationId xmlns:a16="http://schemas.microsoft.com/office/drawing/2014/main" id="{893586A0-3008-D433-4437-77295851C606}"/>
              </a:ext>
            </a:extLst>
          </p:cNvPr>
          <p:cNvSpPr/>
          <p:nvPr userDrawn="1"/>
        </p:nvSpPr>
        <p:spPr>
          <a:xfrm>
            <a:off x="129793" y="5949539"/>
            <a:ext cx="1515773" cy="1515773"/>
          </a:xfrm>
          <a:prstGeom prst="ellipse">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C128230-CE1E-9D83-5FB5-BD53BAF249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379" y="6288139"/>
            <a:ext cx="984600" cy="364527"/>
          </a:xfrm>
          <a:prstGeom prst="rect">
            <a:avLst/>
          </a:prstGeom>
        </p:spPr>
      </p:pic>
    </p:spTree>
    <p:extLst>
      <p:ext uri="{BB962C8B-B14F-4D97-AF65-F5344CB8AC3E}">
        <p14:creationId xmlns:p14="http://schemas.microsoft.com/office/powerpoint/2010/main" val="4034825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22036-8750-B729-1A60-2E4C44A91C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7" name="Rectangle 6">
            <a:extLst>
              <a:ext uri="{FF2B5EF4-FFF2-40B4-BE49-F238E27FC236}">
                <a16:creationId xmlns:a16="http://schemas.microsoft.com/office/drawing/2014/main" id="{1138BDEA-E603-6C11-97D7-BBE69D8F368F}"/>
              </a:ext>
            </a:extLst>
          </p:cNvPr>
          <p:cNvSpPr/>
          <p:nvPr userDrawn="1"/>
        </p:nvSpPr>
        <p:spPr>
          <a:xfrm>
            <a:off x="0" y="-1"/>
            <a:ext cx="12192000" cy="50165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CA1939F-8F79-B832-2C41-85179E4519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136384-4BB7-7F7A-7FF6-7B7F17D1C2DA}"/>
              </a:ext>
            </a:extLst>
          </p:cNvPr>
          <p:cNvSpPr>
            <a:spLocks noGrp="1"/>
          </p:cNvSpPr>
          <p:nvPr>
            <p:ph type="dt" sz="half" idx="10"/>
          </p:nvPr>
        </p:nvSpPr>
        <p:spPr/>
        <p:txBody>
          <a:bodyPr/>
          <a:lstStyle/>
          <a:p>
            <a:fld id="{F59DDA80-D33C-A54E-A0D0-0A9B398226A4}" type="datetimeFigureOut">
              <a:rPr lang="en-US" smtClean="0"/>
              <a:t>6/15/2026</a:t>
            </a:fld>
            <a:endParaRPr lang="en-US"/>
          </a:p>
        </p:txBody>
      </p:sp>
      <p:sp>
        <p:nvSpPr>
          <p:cNvPr id="5" name="Footer Placeholder 4">
            <a:extLst>
              <a:ext uri="{FF2B5EF4-FFF2-40B4-BE49-F238E27FC236}">
                <a16:creationId xmlns:a16="http://schemas.microsoft.com/office/drawing/2014/main" id="{8393480D-4671-870D-090E-AC7762658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A8D40-81EB-2C75-FA8C-CB52ED609F0B}"/>
              </a:ext>
            </a:extLst>
          </p:cNvPr>
          <p:cNvSpPr>
            <a:spLocks noGrp="1"/>
          </p:cNvSpPr>
          <p:nvPr>
            <p:ph type="sldNum" sz="quarter" idx="12"/>
          </p:nvPr>
        </p:nvSpPr>
        <p:spPr/>
        <p:txBody>
          <a:bodyPr/>
          <a:lstStyle/>
          <a:p>
            <a:fld id="{F45E3FE9-B27F-7845-814A-B37BF1020CEF}" type="slidenum">
              <a:rPr lang="en-US" smtClean="0"/>
              <a:t>‹#›</a:t>
            </a:fld>
            <a:endParaRPr lang="en-US"/>
          </a:p>
        </p:txBody>
      </p:sp>
      <p:sp>
        <p:nvSpPr>
          <p:cNvPr id="8" name="Freeform 8">
            <a:extLst>
              <a:ext uri="{FF2B5EF4-FFF2-40B4-BE49-F238E27FC236}">
                <a16:creationId xmlns:a16="http://schemas.microsoft.com/office/drawing/2014/main" id="{449966E4-571B-9478-B867-9D98465D603E}"/>
              </a:ext>
            </a:extLst>
          </p:cNvPr>
          <p:cNvSpPr/>
          <p:nvPr userDrawn="1"/>
        </p:nvSpPr>
        <p:spPr>
          <a:xfrm>
            <a:off x="-148808" y="6467527"/>
            <a:ext cx="4412049" cy="237150"/>
          </a:xfrm>
          <a:custGeom>
            <a:avLst/>
            <a:gdLst/>
            <a:ahLst/>
            <a:cxnLst/>
            <a:rect l="l" t="t" r="r" b="b"/>
            <a:pathLst>
              <a:path w="11717042" h="629797">
                <a:moveTo>
                  <a:pt x="0" y="0"/>
                </a:moveTo>
                <a:lnTo>
                  <a:pt x="11717042" y="0"/>
                </a:lnTo>
                <a:lnTo>
                  <a:pt x="11717042" y="629797"/>
                </a:lnTo>
                <a:lnTo>
                  <a:pt x="0" y="629797"/>
                </a:lnTo>
                <a:lnTo>
                  <a:pt x="0" y="0"/>
                </a:lnTo>
                <a:close/>
              </a:path>
            </a:pathLst>
          </a:custGeom>
          <a:blipFill>
            <a:blip r:embed="rId2" cstate="screen">
              <a:extLst>
                <a:ext uri="{28A0092B-C50C-407E-A947-70E740481C1C}">
                  <a14:useLocalDpi xmlns:a14="http://schemas.microsoft.com/office/drawing/2010/main"/>
                </a:ext>
              </a:extLst>
            </a:blip>
            <a:stretch>
              <a:fillRect t="-17441" b="-17441"/>
            </a:stretch>
          </a:blipFill>
        </p:spPr>
        <p:txBody>
          <a:bodyPr/>
          <a:lstStyle/>
          <a:p>
            <a:endParaRPr lang="en-US"/>
          </a:p>
        </p:txBody>
      </p:sp>
      <p:sp>
        <p:nvSpPr>
          <p:cNvPr id="9" name="Oval 8">
            <a:extLst>
              <a:ext uri="{FF2B5EF4-FFF2-40B4-BE49-F238E27FC236}">
                <a16:creationId xmlns:a16="http://schemas.microsoft.com/office/drawing/2014/main" id="{A01CEFA3-7F9B-B96E-D06E-495041CCDB74}"/>
              </a:ext>
            </a:extLst>
          </p:cNvPr>
          <p:cNvSpPr/>
          <p:nvPr userDrawn="1"/>
        </p:nvSpPr>
        <p:spPr>
          <a:xfrm>
            <a:off x="129793" y="5949539"/>
            <a:ext cx="1515773" cy="1515773"/>
          </a:xfrm>
          <a:prstGeom prst="ellipse">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BC1A001-482C-672E-6658-F088EEE21D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379" y="6288139"/>
            <a:ext cx="984600" cy="364527"/>
          </a:xfrm>
          <a:prstGeom prst="rect">
            <a:avLst/>
          </a:prstGeom>
        </p:spPr>
      </p:pic>
    </p:spTree>
    <p:extLst>
      <p:ext uri="{BB962C8B-B14F-4D97-AF65-F5344CB8AC3E}">
        <p14:creationId xmlns:p14="http://schemas.microsoft.com/office/powerpoint/2010/main" val="14655281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22036-8750-B729-1A60-2E4C44A91C1F}"/>
              </a:ext>
            </a:extLst>
          </p:cNvPr>
          <p:cNvSpPr>
            <a:spLocks noGrp="1"/>
          </p:cNvSpPr>
          <p:nvPr>
            <p:ph type="title"/>
          </p:nvPr>
        </p:nvSpPr>
        <p:spPr>
          <a:xfrm>
            <a:off x="831850" y="1709738"/>
            <a:ext cx="5616451" cy="2852737"/>
          </a:xfrm>
        </p:spPr>
        <p:txBody>
          <a:bodyPr anchor="b">
            <a:normAutofit/>
          </a:bodyPr>
          <a:lstStyle>
            <a:lvl1pPr>
              <a:defRPr sz="5000"/>
            </a:lvl1pPr>
          </a:lstStyle>
          <a:p>
            <a:r>
              <a:rPr lang="en-US"/>
              <a:t>Click to edit Master title style</a:t>
            </a:r>
          </a:p>
        </p:txBody>
      </p:sp>
      <p:sp>
        <p:nvSpPr>
          <p:cNvPr id="7" name="Rectangle 6">
            <a:extLst>
              <a:ext uri="{FF2B5EF4-FFF2-40B4-BE49-F238E27FC236}">
                <a16:creationId xmlns:a16="http://schemas.microsoft.com/office/drawing/2014/main" id="{1138BDEA-E603-6C11-97D7-BBE69D8F368F}"/>
              </a:ext>
            </a:extLst>
          </p:cNvPr>
          <p:cNvSpPr/>
          <p:nvPr userDrawn="1"/>
        </p:nvSpPr>
        <p:spPr>
          <a:xfrm>
            <a:off x="0" y="-1"/>
            <a:ext cx="12192000" cy="50165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CA1939F-8F79-B832-2C41-85179E45191B}"/>
              </a:ext>
            </a:extLst>
          </p:cNvPr>
          <p:cNvSpPr>
            <a:spLocks noGrp="1"/>
          </p:cNvSpPr>
          <p:nvPr>
            <p:ph type="body" idx="1"/>
          </p:nvPr>
        </p:nvSpPr>
        <p:spPr>
          <a:xfrm>
            <a:off x="831850" y="4589463"/>
            <a:ext cx="526415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136384-4BB7-7F7A-7FF6-7B7F17D1C2DA}"/>
              </a:ext>
            </a:extLst>
          </p:cNvPr>
          <p:cNvSpPr>
            <a:spLocks noGrp="1"/>
          </p:cNvSpPr>
          <p:nvPr>
            <p:ph type="dt" sz="half" idx="10"/>
          </p:nvPr>
        </p:nvSpPr>
        <p:spPr/>
        <p:txBody>
          <a:bodyPr/>
          <a:lstStyle/>
          <a:p>
            <a:fld id="{F59DDA80-D33C-A54E-A0D0-0A9B398226A4}" type="datetimeFigureOut">
              <a:rPr lang="en-US" smtClean="0"/>
              <a:t>6/15/2026</a:t>
            </a:fld>
            <a:endParaRPr lang="en-US"/>
          </a:p>
        </p:txBody>
      </p:sp>
      <p:sp>
        <p:nvSpPr>
          <p:cNvPr id="5" name="Footer Placeholder 4">
            <a:extLst>
              <a:ext uri="{FF2B5EF4-FFF2-40B4-BE49-F238E27FC236}">
                <a16:creationId xmlns:a16="http://schemas.microsoft.com/office/drawing/2014/main" id="{8393480D-4671-870D-090E-AC7762658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A8D40-81EB-2C75-FA8C-CB52ED609F0B}"/>
              </a:ext>
            </a:extLst>
          </p:cNvPr>
          <p:cNvSpPr>
            <a:spLocks noGrp="1"/>
          </p:cNvSpPr>
          <p:nvPr>
            <p:ph type="sldNum" sz="quarter" idx="12"/>
          </p:nvPr>
        </p:nvSpPr>
        <p:spPr/>
        <p:txBody>
          <a:bodyPr/>
          <a:lstStyle/>
          <a:p>
            <a:fld id="{F45E3FE9-B27F-7845-814A-B37BF1020CEF}" type="slidenum">
              <a:rPr lang="en-US" smtClean="0"/>
              <a:t>‹#›</a:t>
            </a:fld>
            <a:endParaRPr lang="en-US"/>
          </a:p>
        </p:txBody>
      </p:sp>
      <p:sp>
        <p:nvSpPr>
          <p:cNvPr id="10" name="Freeform 8">
            <a:extLst>
              <a:ext uri="{FF2B5EF4-FFF2-40B4-BE49-F238E27FC236}">
                <a16:creationId xmlns:a16="http://schemas.microsoft.com/office/drawing/2014/main" id="{7ACD9DD7-BD09-3DB4-D423-603E39B021E8}"/>
              </a:ext>
            </a:extLst>
          </p:cNvPr>
          <p:cNvSpPr/>
          <p:nvPr userDrawn="1"/>
        </p:nvSpPr>
        <p:spPr>
          <a:xfrm>
            <a:off x="-148808" y="6467527"/>
            <a:ext cx="4412049" cy="237150"/>
          </a:xfrm>
          <a:custGeom>
            <a:avLst/>
            <a:gdLst/>
            <a:ahLst/>
            <a:cxnLst/>
            <a:rect l="l" t="t" r="r" b="b"/>
            <a:pathLst>
              <a:path w="11717042" h="629797">
                <a:moveTo>
                  <a:pt x="0" y="0"/>
                </a:moveTo>
                <a:lnTo>
                  <a:pt x="11717042" y="0"/>
                </a:lnTo>
                <a:lnTo>
                  <a:pt x="11717042" y="629797"/>
                </a:lnTo>
                <a:lnTo>
                  <a:pt x="0" y="629797"/>
                </a:lnTo>
                <a:lnTo>
                  <a:pt x="0" y="0"/>
                </a:lnTo>
                <a:close/>
              </a:path>
            </a:pathLst>
          </a:custGeom>
          <a:blipFill>
            <a:blip r:embed="rId2" cstate="screen">
              <a:extLst>
                <a:ext uri="{28A0092B-C50C-407E-A947-70E740481C1C}">
                  <a14:useLocalDpi xmlns:a14="http://schemas.microsoft.com/office/drawing/2010/main"/>
                </a:ext>
              </a:extLst>
            </a:blip>
            <a:stretch>
              <a:fillRect t="-17441" b="-17441"/>
            </a:stretch>
          </a:blipFill>
        </p:spPr>
        <p:txBody>
          <a:bodyPr/>
          <a:lstStyle/>
          <a:p>
            <a:endParaRPr lang="en-US"/>
          </a:p>
        </p:txBody>
      </p:sp>
      <p:sp>
        <p:nvSpPr>
          <p:cNvPr id="11" name="Oval 10">
            <a:extLst>
              <a:ext uri="{FF2B5EF4-FFF2-40B4-BE49-F238E27FC236}">
                <a16:creationId xmlns:a16="http://schemas.microsoft.com/office/drawing/2014/main" id="{5882871D-471A-08F2-82F8-C9BFE59B84C8}"/>
              </a:ext>
            </a:extLst>
          </p:cNvPr>
          <p:cNvSpPr/>
          <p:nvPr userDrawn="1"/>
        </p:nvSpPr>
        <p:spPr>
          <a:xfrm>
            <a:off x="129793" y="5949539"/>
            <a:ext cx="1515773" cy="1515773"/>
          </a:xfrm>
          <a:prstGeom prst="ellipse">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06C06A5-01CE-3D2C-EC6C-FEFE2EC610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379" y="6288139"/>
            <a:ext cx="984600" cy="364527"/>
          </a:xfrm>
          <a:prstGeom prst="rect">
            <a:avLst/>
          </a:prstGeom>
        </p:spPr>
      </p:pic>
      <p:sp>
        <p:nvSpPr>
          <p:cNvPr id="14" name="Picture Placeholder 13">
            <a:extLst>
              <a:ext uri="{FF2B5EF4-FFF2-40B4-BE49-F238E27FC236}">
                <a16:creationId xmlns:a16="http://schemas.microsoft.com/office/drawing/2014/main" id="{8708869F-0186-2D72-2CE9-12B2CE55414F}"/>
              </a:ext>
            </a:extLst>
          </p:cNvPr>
          <p:cNvSpPr>
            <a:spLocks noGrp="1"/>
          </p:cNvSpPr>
          <p:nvPr>
            <p:ph type="pic" sz="quarter" idx="13"/>
          </p:nvPr>
        </p:nvSpPr>
        <p:spPr>
          <a:xfrm>
            <a:off x="6614160" y="500405"/>
            <a:ext cx="5577840" cy="6368096"/>
          </a:xfrm>
          <a:custGeom>
            <a:avLst/>
            <a:gdLst>
              <a:gd name="connsiteX0" fmla="*/ 0 w 3987801"/>
              <a:gd name="connsiteY0" fmla="*/ 0 h 6368096"/>
              <a:gd name="connsiteX1" fmla="*/ 3987801 w 3987801"/>
              <a:gd name="connsiteY1" fmla="*/ 0 h 6368096"/>
              <a:gd name="connsiteX2" fmla="*/ 3987801 w 3987801"/>
              <a:gd name="connsiteY2" fmla="*/ 6368096 h 6368096"/>
              <a:gd name="connsiteX3" fmla="*/ 0 w 3987801"/>
              <a:gd name="connsiteY3" fmla="*/ 6368096 h 6368096"/>
              <a:gd name="connsiteX4" fmla="*/ 0 w 3987801"/>
              <a:gd name="connsiteY4" fmla="*/ 0 h 6368096"/>
              <a:gd name="connsiteX0" fmla="*/ 1590039 w 5577840"/>
              <a:gd name="connsiteY0" fmla="*/ 0 h 6368096"/>
              <a:gd name="connsiteX1" fmla="*/ 5577840 w 5577840"/>
              <a:gd name="connsiteY1" fmla="*/ 0 h 6368096"/>
              <a:gd name="connsiteX2" fmla="*/ 5577840 w 5577840"/>
              <a:gd name="connsiteY2" fmla="*/ 6368096 h 6368096"/>
              <a:gd name="connsiteX3" fmla="*/ 1590039 w 5577840"/>
              <a:gd name="connsiteY3" fmla="*/ 6368096 h 6368096"/>
              <a:gd name="connsiteX4" fmla="*/ 0 w 5577840"/>
              <a:gd name="connsiteY4" fmla="*/ 3198175 h 6368096"/>
              <a:gd name="connsiteX5" fmla="*/ 1590039 w 5577840"/>
              <a:gd name="connsiteY5" fmla="*/ 0 h 6368096"/>
              <a:gd name="connsiteX0" fmla="*/ 1590039 w 5577840"/>
              <a:gd name="connsiteY0" fmla="*/ 0 h 6368096"/>
              <a:gd name="connsiteX1" fmla="*/ 5577840 w 5577840"/>
              <a:gd name="connsiteY1" fmla="*/ 0 h 6368096"/>
              <a:gd name="connsiteX2" fmla="*/ 5577840 w 5577840"/>
              <a:gd name="connsiteY2" fmla="*/ 6368096 h 6368096"/>
              <a:gd name="connsiteX3" fmla="*/ 1590039 w 5577840"/>
              <a:gd name="connsiteY3" fmla="*/ 6368096 h 6368096"/>
              <a:gd name="connsiteX4" fmla="*/ 0 w 5577840"/>
              <a:gd name="connsiteY4" fmla="*/ 3198175 h 6368096"/>
              <a:gd name="connsiteX5" fmla="*/ 1590039 w 5577840"/>
              <a:gd name="connsiteY5" fmla="*/ 0 h 63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7840" h="6368096">
                <a:moveTo>
                  <a:pt x="1590039" y="0"/>
                </a:moveTo>
                <a:lnTo>
                  <a:pt x="5577840" y="0"/>
                </a:lnTo>
                <a:lnTo>
                  <a:pt x="5577840" y="6368096"/>
                </a:lnTo>
                <a:lnTo>
                  <a:pt x="1590039" y="6368096"/>
                </a:lnTo>
                <a:lnTo>
                  <a:pt x="0" y="3198175"/>
                </a:lnTo>
                <a:lnTo>
                  <a:pt x="1590039" y="0"/>
                </a:lnTo>
                <a:close/>
              </a:path>
            </a:pathLst>
          </a:custGeo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760965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16BA24-CDC5-851E-B8C7-7DEA8019F8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C682C0-C67F-E437-F8DB-A20990A2AF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07F21F-86B8-AC02-5363-B292EFCA3167}"/>
              </a:ext>
            </a:extLst>
          </p:cNvPr>
          <p:cNvSpPr>
            <a:spLocks noGrp="1"/>
          </p:cNvSpPr>
          <p:nvPr>
            <p:ph type="dt" sz="half" idx="10"/>
          </p:nvPr>
        </p:nvSpPr>
        <p:spPr/>
        <p:txBody>
          <a:bodyPr/>
          <a:lstStyle/>
          <a:p>
            <a:fld id="{F59DDA80-D33C-A54E-A0D0-0A9B398226A4}" type="datetimeFigureOut">
              <a:rPr lang="en-US" smtClean="0"/>
              <a:t>6/15/2026</a:t>
            </a:fld>
            <a:endParaRPr lang="en-US"/>
          </a:p>
        </p:txBody>
      </p:sp>
      <p:sp>
        <p:nvSpPr>
          <p:cNvPr id="6" name="Footer Placeholder 5">
            <a:extLst>
              <a:ext uri="{FF2B5EF4-FFF2-40B4-BE49-F238E27FC236}">
                <a16:creationId xmlns:a16="http://schemas.microsoft.com/office/drawing/2014/main" id="{5E13CADE-725E-CA5E-D91C-9664A5834F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EF7AA2-FFB3-6713-7BCE-183C8E897F03}"/>
              </a:ext>
            </a:extLst>
          </p:cNvPr>
          <p:cNvSpPr>
            <a:spLocks noGrp="1"/>
          </p:cNvSpPr>
          <p:nvPr>
            <p:ph type="sldNum" sz="quarter" idx="12"/>
          </p:nvPr>
        </p:nvSpPr>
        <p:spPr/>
        <p:txBody>
          <a:bodyPr/>
          <a:lstStyle/>
          <a:p>
            <a:fld id="{F45E3FE9-B27F-7845-814A-B37BF1020CEF}" type="slidenum">
              <a:rPr lang="en-US" smtClean="0"/>
              <a:t>‹#›</a:t>
            </a:fld>
            <a:endParaRPr lang="en-US"/>
          </a:p>
        </p:txBody>
      </p:sp>
      <p:sp>
        <p:nvSpPr>
          <p:cNvPr id="8" name="Rectangle 7">
            <a:extLst>
              <a:ext uri="{FF2B5EF4-FFF2-40B4-BE49-F238E27FC236}">
                <a16:creationId xmlns:a16="http://schemas.microsoft.com/office/drawing/2014/main" id="{7F8923E3-150E-EE58-7ABC-F789C9277953}"/>
              </a:ext>
            </a:extLst>
          </p:cNvPr>
          <p:cNvSpPr/>
          <p:nvPr userDrawn="1"/>
        </p:nvSpPr>
        <p:spPr>
          <a:xfrm>
            <a:off x="0" y="-1"/>
            <a:ext cx="12192000" cy="50165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7C488DC-8521-B16B-174B-7B702D648140}"/>
              </a:ext>
            </a:extLst>
          </p:cNvPr>
          <p:cNvSpPr/>
          <p:nvPr userDrawn="1"/>
        </p:nvSpPr>
        <p:spPr>
          <a:xfrm>
            <a:off x="-148808" y="6467527"/>
            <a:ext cx="4412049" cy="237150"/>
          </a:xfrm>
          <a:custGeom>
            <a:avLst/>
            <a:gdLst/>
            <a:ahLst/>
            <a:cxnLst/>
            <a:rect l="l" t="t" r="r" b="b"/>
            <a:pathLst>
              <a:path w="11717042" h="629797">
                <a:moveTo>
                  <a:pt x="0" y="0"/>
                </a:moveTo>
                <a:lnTo>
                  <a:pt x="11717042" y="0"/>
                </a:lnTo>
                <a:lnTo>
                  <a:pt x="11717042" y="629797"/>
                </a:lnTo>
                <a:lnTo>
                  <a:pt x="0" y="629797"/>
                </a:lnTo>
                <a:lnTo>
                  <a:pt x="0" y="0"/>
                </a:lnTo>
                <a:close/>
              </a:path>
            </a:pathLst>
          </a:custGeom>
          <a:blipFill>
            <a:blip r:embed="rId2" cstate="screen">
              <a:extLst>
                <a:ext uri="{28A0092B-C50C-407E-A947-70E740481C1C}">
                  <a14:useLocalDpi xmlns:a14="http://schemas.microsoft.com/office/drawing/2010/main"/>
                </a:ext>
              </a:extLst>
            </a:blip>
            <a:stretch>
              <a:fillRect t="-17441" b="-17441"/>
            </a:stretch>
          </a:blipFill>
        </p:spPr>
        <p:txBody>
          <a:bodyPr/>
          <a:lstStyle/>
          <a:p>
            <a:endParaRPr lang="en-US"/>
          </a:p>
        </p:txBody>
      </p:sp>
      <p:sp>
        <p:nvSpPr>
          <p:cNvPr id="10" name="Oval 9">
            <a:extLst>
              <a:ext uri="{FF2B5EF4-FFF2-40B4-BE49-F238E27FC236}">
                <a16:creationId xmlns:a16="http://schemas.microsoft.com/office/drawing/2014/main" id="{BF7EA3FC-FCB6-66AB-D25D-7B215F40E6EF}"/>
              </a:ext>
            </a:extLst>
          </p:cNvPr>
          <p:cNvSpPr/>
          <p:nvPr userDrawn="1"/>
        </p:nvSpPr>
        <p:spPr>
          <a:xfrm>
            <a:off x="129793" y="5949539"/>
            <a:ext cx="1515773" cy="1515773"/>
          </a:xfrm>
          <a:prstGeom prst="ellipse">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134D3CF-37D3-C948-2390-F8FB767D57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379" y="6288139"/>
            <a:ext cx="984600" cy="364527"/>
          </a:xfrm>
          <a:prstGeom prst="rect">
            <a:avLst/>
          </a:prstGeom>
        </p:spPr>
      </p:pic>
      <p:sp>
        <p:nvSpPr>
          <p:cNvPr id="12" name="Title 1">
            <a:extLst>
              <a:ext uri="{FF2B5EF4-FFF2-40B4-BE49-F238E27FC236}">
                <a16:creationId xmlns:a16="http://schemas.microsoft.com/office/drawing/2014/main" id="{9AFBA192-9593-B698-F1A0-147A297F0A29}"/>
              </a:ext>
            </a:extLst>
          </p:cNvPr>
          <p:cNvSpPr>
            <a:spLocks noGrp="1"/>
          </p:cNvSpPr>
          <p:nvPr>
            <p:ph type="title"/>
          </p:nvPr>
        </p:nvSpPr>
        <p:spPr>
          <a:xfrm>
            <a:off x="636318" y="623508"/>
            <a:ext cx="10919361" cy="1144588"/>
          </a:xfrm>
        </p:spPr>
        <p:txBody>
          <a:bodyPr/>
          <a:lstStyle/>
          <a:p>
            <a:r>
              <a:rPr lang="en-US"/>
              <a:t>Click to edit Master title style</a:t>
            </a:r>
          </a:p>
        </p:txBody>
      </p:sp>
    </p:spTree>
    <p:extLst>
      <p:ext uri="{BB962C8B-B14F-4D97-AF65-F5344CB8AC3E}">
        <p14:creationId xmlns:p14="http://schemas.microsoft.com/office/powerpoint/2010/main" val="42554661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mbered List/Action Slide -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90A1-E586-FEE2-2ADC-BA604CD33A32}"/>
              </a:ext>
            </a:extLst>
          </p:cNvPr>
          <p:cNvSpPr>
            <a:spLocks noGrp="1"/>
          </p:cNvSpPr>
          <p:nvPr>
            <p:ph type="title" hasCustomPrompt="1"/>
          </p:nvPr>
        </p:nvSpPr>
        <p:spPr/>
        <p:txBody>
          <a:bodyPr/>
          <a:lstStyle>
            <a:lvl1pPr>
              <a:defRPr/>
            </a:lvl1pPr>
          </a:lstStyle>
          <a:p>
            <a:r>
              <a:rPr lang="en-US"/>
              <a:t>Click to edit Numbered List/Action title style</a:t>
            </a:r>
          </a:p>
        </p:txBody>
      </p:sp>
      <p:sp>
        <p:nvSpPr>
          <p:cNvPr id="4" name="Text Placeholder 3">
            <a:extLst>
              <a:ext uri="{FF2B5EF4-FFF2-40B4-BE49-F238E27FC236}">
                <a16:creationId xmlns:a16="http://schemas.microsoft.com/office/drawing/2014/main" id="{C2CF1274-56C9-4C52-38A8-F0939B26F3AF}"/>
              </a:ext>
            </a:extLst>
          </p:cNvPr>
          <p:cNvSpPr>
            <a:spLocks noGrp="1"/>
          </p:cNvSpPr>
          <p:nvPr>
            <p:ph type="body" sz="quarter" idx="10"/>
          </p:nvPr>
        </p:nvSpPr>
        <p:spPr>
          <a:xfrm>
            <a:off x="411480" y="1249273"/>
            <a:ext cx="10515600" cy="4287838"/>
          </a:xfrm>
          <a:solidFill>
            <a:srgbClr val="FFECBD"/>
          </a:solidFill>
        </p:spPr>
        <p:txBody>
          <a:bodyPr/>
          <a:lstStyle>
            <a:lvl1pPr marL="514350" indent="-514350">
              <a:buClrTx/>
              <a:buFont typeface="+mj-lt"/>
              <a:buAutoNum type="arabicPeriod"/>
              <a:defRPr/>
            </a:lvl1pPr>
            <a:lvl2pPr marL="971550" indent="-514350">
              <a:buClrTx/>
              <a:buFont typeface="+mj-lt"/>
              <a:buAutoNum type="arabicPeriod"/>
              <a:defRPr/>
            </a:lvl2pPr>
            <a:lvl3pPr marL="1371600" indent="-457200">
              <a:buClrTx/>
              <a:buFont typeface="+mj-lt"/>
              <a:buAutoNum type="arabicPeriod"/>
              <a:defRPr/>
            </a:lvl3pPr>
            <a:lvl4pPr marL="1828800" indent="-457200">
              <a:buClrTx/>
              <a:buFont typeface="+mj-lt"/>
              <a:buAutoNum type="arabicPeriod"/>
              <a:defRPr/>
            </a:lvl4pPr>
            <a:lvl5pPr marL="2286000" indent="-457200">
              <a:buClrTx/>
              <a:buFont typeface="+mj-lt"/>
              <a:buAutoNum type="arabicPeriod"/>
              <a:defRPr/>
            </a:lvl5pPr>
          </a:lstStyle>
          <a:p>
            <a:pPr lvl="0"/>
            <a:r>
              <a:rPr lang="en-US"/>
              <a:t>Click to edit Master text styles</a:t>
            </a:r>
          </a:p>
        </p:txBody>
      </p:sp>
    </p:spTree>
    <p:extLst>
      <p:ext uri="{BB962C8B-B14F-4D97-AF65-F5344CB8AC3E}">
        <p14:creationId xmlns:p14="http://schemas.microsoft.com/office/powerpoint/2010/main" val="9394135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43DA2A-8ADA-FE91-A69E-B2343B09AB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5B733D-4014-24DA-00A2-84DBBF11FF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287964-809C-067C-06F3-541565E33A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EA38CA-5A81-DC4B-A25A-6571979F54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A4A038-E67D-0E6C-AFE4-9C75C8AE312A}"/>
              </a:ext>
            </a:extLst>
          </p:cNvPr>
          <p:cNvSpPr>
            <a:spLocks noGrp="1"/>
          </p:cNvSpPr>
          <p:nvPr>
            <p:ph type="dt" sz="half" idx="10"/>
          </p:nvPr>
        </p:nvSpPr>
        <p:spPr/>
        <p:txBody>
          <a:bodyPr/>
          <a:lstStyle/>
          <a:p>
            <a:fld id="{F59DDA80-D33C-A54E-A0D0-0A9B398226A4}" type="datetimeFigureOut">
              <a:rPr lang="en-US" smtClean="0"/>
              <a:t>6/15/2026</a:t>
            </a:fld>
            <a:endParaRPr lang="en-US"/>
          </a:p>
        </p:txBody>
      </p:sp>
      <p:sp>
        <p:nvSpPr>
          <p:cNvPr id="8" name="Footer Placeholder 7">
            <a:extLst>
              <a:ext uri="{FF2B5EF4-FFF2-40B4-BE49-F238E27FC236}">
                <a16:creationId xmlns:a16="http://schemas.microsoft.com/office/drawing/2014/main" id="{3E0F8FB3-9992-72F1-DD53-63C1FA4DAD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382984-8D73-F516-B456-B06D7AA9ADE9}"/>
              </a:ext>
            </a:extLst>
          </p:cNvPr>
          <p:cNvSpPr>
            <a:spLocks noGrp="1"/>
          </p:cNvSpPr>
          <p:nvPr>
            <p:ph type="sldNum" sz="quarter" idx="12"/>
          </p:nvPr>
        </p:nvSpPr>
        <p:spPr/>
        <p:txBody>
          <a:bodyPr/>
          <a:lstStyle/>
          <a:p>
            <a:fld id="{F45E3FE9-B27F-7845-814A-B37BF1020CEF}" type="slidenum">
              <a:rPr lang="en-US" smtClean="0"/>
              <a:t>‹#›</a:t>
            </a:fld>
            <a:endParaRPr lang="en-US"/>
          </a:p>
        </p:txBody>
      </p:sp>
      <p:sp>
        <p:nvSpPr>
          <p:cNvPr id="10" name="Rectangle 9">
            <a:extLst>
              <a:ext uri="{FF2B5EF4-FFF2-40B4-BE49-F238E27FC236}">
                <a16:creationId xmlns:a16="http://schemas.microsoft.com/office/drawing/2014/main" id="{95079C39-7FC4-D748-C990-9DEFBD5F76E7}"/>
              </a:ext>
            </a:extLst>
          </p:cNvPr>
          <p:cNvSpPr/>
          <p:nvPr userDrawn="1"/>
        </p:nvSpPr>
        <p:spPr>
          <a:xfrm>
            <a:off x="0" y="-1"/>
            <a:ext cx="12192000" cy="50165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8">
            <a:extLst>
              <a:ext uri="{FF2B5EF4-FFF2-40B4-BE49-F238E27FC236}">
                <a16:creationId xmlns:a16="http://schemas.microsoft.com/office/drawing/2014/main" id="{4E9650E2-BE39-E05C-4658-37A767A3AE37}"/>
              </a:ext>
            </a:extLst>
          </p:cNvPr>
          <p:cNvSpPr/>
          <p:nvPr userDrawn="1"/>
        </p:nvSpPr>
        <p:spPr>
          <a:xfrm>
            <a:off x="-148808" y="6467527"/>
            <a:ext cx="4412049" cy="237150"/>
          </a:xfrm>
          <a:custGeom>
            <a:avLst/>
            <a:gdLst/>
            <a:ahLst/>
            <a:cxnLst/>
            <a:rect l="l" t="t" r="r" b="b"/>
            <a:pathLst>
              <a:path w="11717042" h="629797">
                <a:moveTo>
                  <a:pt x="0" y="0"/>
                </a:moveTo>
                <a:lnTo>
                  <a:pt x="11717042" y="0"/>
                </a:lnTo>
                <a:lnTo>
                  <a:pt x="11717042" y="629797"/>
                </a:lnTo>
                <a:lnTo>
                  <a:pt x="0" y="629797"/>
                </a:lnTo>
                <a:lnTo>
                  <a:pt x="0" y="0"/>
                </a:lnTo>
                <a:close/>
              </a:path>
            </a:pathLst>
          </a:custGeom>
          <a:blipFill>
            <a:blip r:embed="rId2" cstate="screen">
              <a:extLst>
                <a:ext uri="{28A0092B-C50C-407E-A947-70E740481C1C}">
                  <a14:useLocalDpi xmlns:a14="http://schemas.microsoft.com/office/drawing/2010/main"/>
                </a:ext>
              </a:extLst>
            </a:blip>
            <a:stretch>
              <a:fillRect t="-17441" b="-17441"/>
            </a:stretch>
          </a:blipFill>
        </p:spPr>
        <p:txBody>
          <a:bodyPr/>
          <a:lstStyle/>
          <a:p>
            <a:endParaRPr lang="en-US"/>
          </a:p>
        </p:txBody>
      </p:sp>
      <p:sp>
        <p:nvSpPr>
          <p:cNvPr id="12" name="Oval 11">
            <a:extLst>
              <a:ext uri="{FF2B5EF4-FFF2-40B4-BE49-F238E27FC236}">
                <a16:creationId xmlns:a16="http://schemas.microsoft.com/office/drawing/2014/main" id="{F7C22F22-057E-C387-DD29-6AF30E0A7476}"/>
              </a:ext>
            </a:extLst>
          </p:cNvPr>
          <p:cNvSpPr/>
          <p:nvPr userDrawn="1"/>
        </p:nvSpPr>
        <p:spPr>
          <a:xfrm>
            <a:off x="129793" y="5949539"/>
            <a:ext cx="1515773" cy="1515773"/>
          </a:xfrm>
          <a:prstGeom prst="ellipse">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692E467-025C-18DB-893C-65A20C73AC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379" y="6288139"/>
            <a:ext cx="984600" cy="364527"/>
          </a:xfrm>
          <a:prstGeom prst="rect">
            <a:avLst/>
          </a:prstGeom>
        </p:spPr>
      </p:pic>
      <p:sp>
        <p:nvSpPr>
          <p:cNvPr id="14" name="Title 1">
            <a:extLst>
              <a:ext uri="{FF2B5EF4-FFF2-40B4-BE49-F238E27FC236}">
                <a16:creationId xmlns:a16="http://schemas.microsoft.com/office/drawing/2014/main" id="{F196D049-7C8D-887F-34F0-0AA668D90282}"/>
              </a:ext>
            </a:extLst>
          </p:cNvPr>
          <p:cNvSpPr>
            <a:spLocks noGrp="1"/>
          </p:cNvSpPr>
          <p:nvPr>
            <p:ph type="title"/>
          </p:nvPr>
        </p:nvSpPr>
        <p:spPr>
          <a:xfrm>
            <a:off x="636318" y="623508"/>
            <a:ext cx="10919361" cy="1144588"/>
          </a:xfrm>
        </p:spPr>
        <p:txBody>
          <a:bodyPr/>
          <a:lstStyle/>
          <a:p>
            <a:r>
              <a:rPr lang="en-US"/>
              <a:t>Click to edit Master title style</a:t>
            </a:r>
          </a:p>
        </p:txBody>
      </p:sp>
    </p:spTree>
    <p:extLst>
      <p:ext uri="{BB962C8B-B14F-4D97-AF65-F5344CB8AC3E}">
        <p14:creationId xmlns:p14="http://schemas.microsoft.com/office/powerpoint/2010/main" val="2373890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17C1D-FB15-887D-E686-0F26F2593C1C}"/>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CE8D5B48-0F7B-CDB7-FE58-63CDEDF29A4E}"/>
              </a:ext>
            </a:extLst>
          </p:cNvPr>
          <p:cNvSpPr/>
          <p:nvPr userDrawn="1"/>
        </p:nvSpPr>
        <p:spPr>
          <a:xfrm>
            <a:off x="0" y="-1"/>
            <a:ext cx="12192000" cy="50165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1338615E-49EE-103D-9FE0-FADE3852D842}"/>
              </a:ext>
            </a:extLst>
          </p:cNvPr>
          <p:cNvSpPr>
            <a:spLocks noGrp="1"/>
          </p:cNvSpPr>
          <p:nvPr>
            <p:ph type="dt" sz="half" idx="10"/>
          </p:nvPr>
        </p:nvSpPr>
        <p:spPr/>
        <p:txBody>
          <a:bodyPr/>
          <a:lstStyle/>
          <a:p>
            <a:fld id="{F59DDA80-D33C-A54E-A0D0-0A9B398226A4}" type="datetimeFigureOut">
              <a:rPr lang="en-US" smtClean="0"/>
              <a:t>6/15/2026</a:t>
            </a:fld>
            <a:endParaRPr lang="en-US"/>
          </a:p>
        </p:txBody>
      </p:sp>
      <p:sp>
        <p:nvSpPr>
          <p:cNvPr id="4" name="Footer Placeholder 3">
            <a:extLst>
              <a:ext uri="{FF2B5EF4-FFF2-40B4-BE49-F238E27FC236}">
                <a16:creationId xmlns:a16="http://schemas.microsoft.com/office/drawing/2014/main" id="{CCBBF348-672B-A3E5-5ADF-AF4E1FEFE2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F45B06-2CC2-3E17-CDDA-577BF587508C}"/>
              </a:ext>
            </a:extLst>
          </p:cNvPr>
          <p:cNvSpPr>
            <a:spLocks noGrp="1"/>
          </p:cNvSpPr>
          <p:nvPr>
            <p:ph type="sldNum" sz="quarter" idx="12"/>
          </p:nvPr>
        </p:nvSpPr>
        <p:spPr/>
        <p:txBody>
          <a:bodyPr/>
          <a:lstStyle/>
          <a:p>
            <a:fld id="{F45E3FE9-B27F-7845-814A-B37BF1020CEF}" type="slidenum">
              <a:rPr lang="en-US" smtClean="0"/>
              <a:t>‹#›</a:t>
            </a:fld>
            <a:endParaRPr lang="en-US"/>
          </a:p>
        </p:txBody>
      </p:sp>
      <p:sp>
        <p:nvSpPr>
          <p:cNvPr id="7" name="Freeform 8">
            <a:extLst>
              <a:ext uri="{FF2B5EF4-FFF2-40B4-BE49-F238E27FC236}">
                <a16:creationId xmlns:a16="http://schemas.microsoft.com/office/drawing/2014/main" id="{FCF7E525-DAD6-A395-ECDD-8C240114CF4F}"/>
              </a:ext>
            </a:extLst>
          </p:cNvPr>
          <p:cNvSpPr/>
          <p:nvPr userDrawn="1"/>
        </p:nvSpPr>
        <p:spPr>
          <a:xfrm>
            <a:off x="-148808" y="6467527"/>
            <a:ext cx="4412049" cy="237150"/>
          </a:xfrm>
          <a:custGeom>
            <a:avLst/>
            <a:gdLst/>
            <a:ahLst/>
            <a:cxnLst/>
            <a:rect l="l" t="t" r="r" b="b"/>
            <a:pathLst>
              <a:path w="11717042" h="629797">
                <a:moveTo>
                  <a:pt x="0" y="0"/>
                </a:moveTo>
                <a:lnTo>
                  <a:pt x="11717042" y="0"/>
                </a:lnTo>
                <a:lnTo>
                  <a:pt x="11717042" y="629797"/>
                </a:lnTo>
                <a:lnTo>
                  <a:pt x="0" y="629797"/>
                </a:lnTo>
                <a:lnTo>
                  <a:pt x="0" y="0"/>
                </a:lnTo>
                <a:close/>
              </a:path>
            </a:pathLst>
          </a:custGeom>
          <a:blipFill>
            <a:blip r:embed="rId2" cstate="screen">
              <a:extLst>
                <a:ext uri="{28A0092B-C50C-407E-A947-70E740481C1C}">
                  <a14:useLocalDpi xmlns:a14="http://schemas.microsoft.com/office/drawing/2010/main"/>
                </a:ext>
              </a:extLst>
            </a:blip>
            <a:stretch>
              <a:fillRect t="-17441" b="-17441"/>
            </a:stretch>
          </a:blipFill>
        </p:spPr>
        <p:txBody>
          <a:bodyPr/>
          <a:lstStyle/>
          <a:p>
            <a:endParaRPr lang="en-US"/>
          </a:p>
        </p:txBody>
      </p:sp>
      <p:sp>
        <p:nvSpPr>
          <p:cNvPr id="8" name="Oval 7">
            <a:extLst>
              <a:ext uri="{FF2B5EF4-FFF2-40B4-BE49-F238E27FC236}">
                <a16:creationId xmlns:a16="http://schemas.microsoft.com/office/drawing/2014/main" id="{86C37E96-16C7-3277-CAB2-AB3048589F08}"/>
              </a:ext>
            </a:extLst>
          </p:cNvPr>
          <p:cNvSpPr/>
          <p:nvPr userDrawn="1"/>
        </p:nvSpPr>
        <p:spPr>
          <a:xfrm>
            <a:off x="129793" y="5949539"/>
            <a:ext cx="1515773" cy="1515773"/>
          </a:xfrm>
          <a:prstGeom prst="ellipse">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FFC19B0-10A8-AADD-6863-E23B41559B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379" y="6288139"/>
            <a:ext cx="984600" cy="364527"/>
          </a:xfrm>
          <a:prstGeom prst="rect">
            <a:avLst/>
          </a:prstGeom>
        </p:spPr>
      </p:pic>
    </p:spTree>
    <p:extLst>
      <p:ext uri="{BB962C8B-B14F-4D97-AF65-F5344CB8AC3E}">
        <p14:creationId xmlns:p14="http://schemas.microsoft.com/office/powerpoint/2010/main" val="4292295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54C877-70CD-0642-9C01-22B8D89FAA4F}"/>
              </a:ext>
            </a:extLst>
          </p:cNvPr>
          <p:cNvSpPr>
            <a:spLocks noGrp="1"/>
          </p:cNvSpPr>
          <p:nvPr>
            <p:ph type="dt" sz="half" idx="10"/>
          </p:nvPr>
        </p:nvSpPr>
        <p:spPr/>
        <p:txBody>
          <a:bodyPr/>
          <a:lstStyle/>
          <a:p>
            <a:fld id="{F59DDA80-D33C-A54E-A0D0-0A9B398226A4}" type="datetimeFigureOut">
              <a:rPr lang="en-US" smtClean="0"/>
              <a:t>6/15/2026</a:t>
            </a:fld>
            <a:endParaRPr lang="en-US"/>
          </a:p>
        </p:txBody>
      </p:sp>
      <p:sp>
        <p:nvSpPr>
          <p:cNvPr id="3" name="Footer Placeholder 2">
            <a:extLst>
              <a:ext uri="{FF2B5EF4-FFF2-40B4-BE49-F238E27FC236}">
                <a16:creationId xmlns:a16="http://schemas.microsoft.com/office/drawing/2014/main" id="{D8481E27-0566-47AC-7B82-441A67156632}"/>
              </a:ext>
            </a:extLst>
          </p:cNvPr>
          <p:cNvSpPr>
            <a:spLocks noGrp="1"/>
          </p:cNvSpPr>
          <p:nvPr>
            <p:ph type="ftr" sz="quarter" idx="11"/>
          </p:nvPr>
        </p:nvSpPr>
        <p:spPr/>
        <p:txBody>
          <a:bodyPr/>
          <a:lstStyle/>
          <a:p>
            <a:endParaRPr lang="en-US"/>
          </a:p>
        </p:txBody>
      </p:sp>
      <p:sp>
        <p:nvSpPr>
          <p:cNvPr id="5" name="Rectangle 4">
            <a:extLst>
              <a:ext uri="{FF2B5EF4-FFF2-40B4-BE49-F238E27FC236}">
                <a16:creationId xmlns:a16="http://schemas.microsoft.com/office/drawing/2014/main" id="{47F17D33-3685-AB99-13C9-6B41791D21AE}"/>
              </a:ext>
            </a:extLst>
          </p:cNvPr>
          <p:cNvSpPr/>
          <p:nvPr userDrawn="1"/>
        </p:nvSpPr>
        <p:spPr>
          <a:xfrm>
            <a:off x="0" y="-1"/>
            <a:ext cx="12192000" cy="50165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8D8945C-DC89-EEC5-B673-015989587B1D}"/>
              </a:ext>
            </a:extLst>
          </p:cNvPr>
          <p:cNvSpPr>
            <a:spLocks noGrp="1"/>
          </p:cNvSpPr>
          <p:nvPr>
            <p:ph type="sldNum" sz="quarter" idx="12"/>
          </p:nvPr>
        </p:nvSpPr>
        <p:spPr/>
        <p:txBody>
          <a:bodyPr/>
          <a:lstStyle/>
          <a:p>
            <a:fld id="{F45E3FE9-B27F-7845-814A-B37BF1020CEF}" type="slidenum">
              <a:rPr lang="en-US" smtClean="0"/>
              <a:t>‹#›</a:t>
            </a:fld>
            <a:endParaRPr lang="en-US"/>
          </a:p>
        </p:txBody>
      </p:sp>
      <p:sp>
        <p:nvSpPr>
          <p:cNvPr id="6" name="Freeform 8">
            <a:extLst>
              <a:ext uri="{FF2B5EF4-FFF2-40B4-BE49-F238E27FC236}">
                <a16:creationId xmlns:a16="http://schemas.microsoft.com/office/drawing/2014/main" id="{7D3727A1-4008-3DAD-4929-51CCDE48B333}"/>
              </a:ext>
            </a:extLst>
          </p:cNvPr>
          <p:cNvSpPr/>
          <p:nvPr userDrawn="1"/>
        </p:nvSpPr>
        <p:spPr>
          <a:xfrm>
            <a:off x="-148808" y="6467527"/>
            <a:ext cx="4412049" cy="237150"/>
          </a:xfrm>
          <a:custGeom>
            <a:avLst/>
            <a:gdLst/>
            <a:ahLst/>
            <a:cxnLst/>
            <a:rect l="l" t="t" r="r" b="b"/>
            <a:pathLst>
              <a:path w="11717042" h="629797">
                <a:moveTo>
                  <a:pt x="0" y="0"/>
                </a:moveTo>
                <a:lnTo>
                  <a:pt x="11717042" y="0"/>
                </a:lnTo>
                <a:lnTo>
                  <a:pt x="11717042" y="629797"/>
                </a:lnTo>
                <a:lnTo>
                  <a:pt x="0" y="629797"/>
                </a:lnTo>
                <a:lnTo>
                  <a:pt x="0" y="0"/>
                </a:lnTo>
                <a:close/>
              </a:path>
            </a:pathLst>
          </a:custGeom>
          <a:blipFill>
            <a:blip r:embed="rId2" cstate="screen">
              <a:extLst>
                <a:ext uri="{28A0092B-C50C-407E-A947-70E740481C1C}">
                  <a14:useLocalDpi xmlns:a14="http://schemas.microsoft.com/office/drawing/2010/main"/>
                </a:ext>
              </a:extLst>
            </a:blip>
            <a:stretch>
              <a:fillRect t="-17441" b="-17441"/>
            </a:stretch>
          </a:blipFill>
        </p:spPr>
        <p:txBody>
          <a:bodyPr/>
          <a:lstStyle/>
          <a:p>
            <a:endParaRPr lang="en-US"/>
          </a:p>
        </p:txBody>
      </p:sp>
      <p:sp>
        <p:nvSpPr>
          <p:cNvPr id="7" name="Oval 6">
            <a:extLst>
              <a:ext uri="{FF2B5EF4-FFF2-40B4-BE49-F238E27FC236}">
                <a16:creationId xmlns:a16="http://schemas.microsoft.com/office/drawing/2014/main" id="{18576C5B-F014-54C3-6A4B-018151B43125}"/>
              </a:ext>
            </a:extLst>
          </p:cNvPr>
          <p:cNvSpPr/>
          <p:nvPr userDrawn="1"/>
        </p:nvSpPr>
        <p:spPr>
          <a:xfrm>
            <a:off x="129793" y="5949539"/>
            <a:ext cx="1515773" cy="1515773"/>
          </a:xfrm>
          <a:prstGeom prst="ellipse">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3BAE324-F0F5-7051-738E-1FA23D964A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379" y="6288139"/>
            <a:ext cx="984600" cy="364527"/>
          </a:xfrm>
          <a:prstGeom prst="rect">
            <a:avLst/>
          </a:prstGeom>
        </p:spPr>
      </p:pic>
    </p:spTree>
    <p:extLst>
      <p:ext uri="{BB962C8B-B14F-4D97-AF65-F5344CB8AC3E}">
        <p14:creationId xmlns:p14="http://schemas.microsoft.com/office/powerpoint/2010/main" val="3316199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B031C3-71B4-AAD3-1397-C7374EAF4F19}"/>
              </a:ext>
            </a:extLst>
          </p:cNvPr>
          <p:cNvSpPr/>
          <p:nvPr userDrawn="1"/>
        </p:nvSpPr>
        <p:spPr>
          <a:xfrm>
            <a:off x="0" y="-1"/>
            <a:ext cx="12192000" cy="50165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B0633A-8905-86CD-583D-5A8115C737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867A0E-D754-0CAA-B053-6DC5860D3A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FA1984-5828-A058-9AE8-B626D04B4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6E2719-989C-155F-5D88-CD41DCB19B28}"/>
              </a:ext>
            </a:extLst>
          </p:cNvPr>
          <p:cNvSpPr>
            <a:spLocks noGrp="1"/>
          </p:cNvSpPr>
          <p:nvPr>
            <p:ph type="dt" sz="half" idx="10"/>
          </p:nvPr>
        </p:nvSpPr>
        <p:spPr/>
        <p:txBody>
          <a:bodyPr/>
          <a:lstStyle/>
          <a:p>
            <a:fld id="{F59DDA80-D33C-A54E-A0D0-0A9B398226A4}" type="datetimeFigureOut">
              <a:rPr lang="en-US" smtClean="0"/>
              <a:t>6/15/2026</a:t>
            </a:fld>
            <a:endParaRPr lang="en-US"/>
          </a:p>
        </p:txBody>
      </p:sp>
      <p:sp>
        <p:nvSpPr>
          <p:cNvPr id="6" name="Footer Placeholder 5">
            <a:extLst>
              <a:ext uri="{FF2B5EF4-FFF2-40B4-BE49-F238E27FC236}">
                <a16:creationId xmlns:a16="http://schemas.microsoft.com/office/drawing/2014/main" id="{F5240DED-C935-2D42-D68B-C193EA54BB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5C631B-E677-0017-6FAC-F8343D577AF7}"/>
              </a:ext>
            </a:extLst>
          </p:cNvPr>
          <p:cNvSpPr>
            <a:spLocks noGrp="1"/>
          </p:cNvSpPr>
          <p:nvPr>
            <p:ph type="sldNum" sz="quarter" idx="12"/>
          </p:nvPr>
        </p:nvSpPr>
        <p:spPr/>
        <p:txBody>
          <a:bodyPr/>
          <a:lstStyle/>
          <a:p>
            <a:fld id="{F45E3FE9-B27F-7845-814A-B37BF1020CEF}" type="slidenum">
              <a:rPr lang="en-US" smtClean="0"/>
              <a:t>‹#›</a:t>
            </a:fld>
            <a:endParaRPr lang="en-US"/>
          </a:p>
        </p:txBody>
      </p:sp>
      <p:sp>
        <p:nvSpPr>
          <p:cNvPr id="9" name="Freeform 8">
            <a:extLst>
              <a:ext uri="{FF2B5EF4-FFF2-40B4-BE49-F238E27FC236}">
                <a16:creationId xmlns:a16="http://schemas.microsoft.com/office/drawing/2014/main" id="{E67C0683-2737-854B-01C2-5318E2E748EE}"/>
              </a:ext>
            </a:extLst>
          </p:cNvPr>
          <p:cNvSpPr/>
          <p:nvPr userDrawn="1"/>
        </p:nvSpPr>
        <p:spPr>
          <a:xfrm>
            <a:off x="-148808" y="6467527"/>
            <a:ext cx="4412049" cy="237150"/>
          </a:xfrm>
          <a:custGeom>
            <a:avLst/>
            <a:gdLst/>
            <a:ahLst/>
            <a:cxnLst/>
            <a:rect l="l" t="t" r="r" b="b"/>
            <a:pathLst>
              <a:path w="11717042" h="629797">
                <a:moveTo>
                  <a:pt x="0" y="0"/>
                </a:moveTo>
                <a:lnTo>
                  <a:pt x="11717042" y="0"/>
                </a:lnTo>
                <a:lnTo>
                  <a:pt x="11717042" y="629797"/>
                </a:lnTo>
                <a:lnTo>
                  <a:pt x="0" y="629797"/>
                </a:lnTo>
                <a:lnTo>
                  <a:pt x="0" y="0"/>
                </a:lnTo>
                <a:close/>
              </a:path>
            </a:pathLst>
          </a:custGeom>
          <a:blipFill>
            <a:blip r:embed="rId2" cstate="screen">
              <a:extLst>
                <a:ext uri="{28A0092B-C50C-407E-A947-70E740481C1C}">
                  <a14:useLocalDpi xmlns:a14="http://schemas.microsoft.com/office/drawing/2010/main"/>
                </a:ext>
              </a:extLst>
            </a:blip>
            <a:stretch>
              <a:fillRect t="-17441" b="-17441"/>
            </a:stretch>
          </a:blipFill>
        </p:spPr>
        <p:txBody>
          <a:bodyPr/>
          <a:lstStyle/>
          <a:p>
            <a:endParaRPr lang="en-US"/>
          </a:p>
        </p:txBody>
      </p:sp>
      <p:sp>
        <p:nvSpPr>
          <p:cNvPr id="10" name="Oval 9">
            <a:extLst>
              <a:ext uri="{FF2B5EF4-FFF2-40B4-BE49-F238E27FC236}">
                <a16:creationId xmlns:a16="http://schemas.microsoft.com/office/drawing/2014/main" id="{091B8F55-6E83-9240-EEAD-424B85E131D8}"/>
              </a:ext>
            </a:extLst>
          </p:cNvPr>
          <p:cNvSpPr/>
          <p:nvPr userDrawn="1"/>
        </p:nvSpPr>
        <p:spPr>
          <a:xfrm>
            <a:off x="129793" y="5949539"/>
            <a:ext cx="1515773" cy="1515773"/>
          </a:xfrm>
          <a:prstGeom prst="ellipse">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DA55EB0-2B2F-D9CC-F6FF-200DC3E4A7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379" y="6288139"/>
            <a:ext cx="984600" cy="364527"/>
          </a:xfrm>
          <a:prstGeom prst="rect">
            <a:avLst/>
          </a:prstGeom>
        </p:spPr>
      </p:pic>
    </p:spTree>
    <p:extLst>
      <p:ext uri="{BB962C8B-B14F-4D97-AF65-F5344CB8AC3E}">
        <p14:creationId xmlns:p14="http://schemas.microsoft.com/office/powerpoint/2010/main" val="3609483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59CF2D-A096-5BA3-B6E7-274E518C1606}"/>
              </a:ext>
            </a:extLst>
          </p:cNvPr>
          <p:cNvSpPr/>
          <p:nvPr userDrawn="1"/>
        </p:nvSpPr>
        <p:spPr>
          <a:xfrm>
            <a:off x="0" y="-1"/>
            <a:ext cx="12192000" cy="50165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8278DF-A6FD-830B-2748-9A27CC85A4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2D53B5-1C43-EAB8-E319-A38583B7E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CF5E49E-32CF-08AD-34CB-8F27075D71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E5123A-F606-DBA9-FB13-FF41D3E440AC}"/>
              </a:ext>
            </a:extLst>
          </p:cNvPr>
          <p:cNvSpPr>
            <a:spLocks noGrp="1"/>
          </p:cNvSpPr>
          <p:nvPr>
            <p:ph type="dt" sz="half" idx="10"/>
          </p:nvPr>
        </p:nvSpPr>
        <p:spPr/>
        <p:txBody>
          <a:bodyPr/>
          <a:lstStyle/>
          <a:p>
            <a:fld id="{F59DDA80-D33C-A54E-A0D0-0A9B398226A4}" type="datetimeFigureOut">
              <a:rPr lang="en-US" smtClean="0"/>
              <a:t>6/15/2026</a:t>
            </a:fld>
            <a:endParaRPr lang="en-US"/>
          </a:p>
        </p:txBody>
      </p:sp>
      <p:sp>
        <p:nvSpPr>
          <p:cNvPr id="6" name="Footer Placeholder 5">
            <a:extLst>
              <a:ext uri="{FF2B5EF4-FFF2-40B4-BE49-F238E27FC236}">
                <a16:creationId xmlns:a16="http://schemas.microsoft.com/office/drawing/2014/main" id="{6768BC16-2D5F-8F34-3772-C680DD483A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4E9F40-BA7C-825D-9A2D-9B29AB780453}"/>
              </a:ext>
            </a:extLst>
          </p:cNvPr>
          <p:cNvSpPr>
            <a:spLocks noGrp="1"/>
          </p:cNvSpPr>
          <p:nvPr>
            <p:ph type="sldNum" sz="quarter" idx="12"/>
          </p:nvPr>
        </p:nvSpPr>
        <p:spPr/>
        <p:txBody>
          <a:bodyPr/>
          <a:lstStyle/>
          <a:p>
            <a:fld id="{F45E3FE9-B27F-7845-814A-B37BF1020CEF}" type="slidenum">
              <a:rPr lang="en-US" smtClean="0"/>
              <a:t>‹#›</a:t>
            </a:fld>
            <a:endParaRPr lang="en-US"/>
          </a:p>
        </p:txBody>
      </p:sp>
      <p:sp>
        <p:nvSpPr>
          <p:cNvPr id="9" name="Freeform 8">
            <a:extLst>
              <a:ext uri="{FF2B5EF4-FFF2-40B4-BE49-F238E27FC236}">
                <a16:creationId xmlns:a16="http://schemas.microsoft.com/office/drawing/2014/main" id="{50819793-B4EB-2BDA-F3EB-AB6AB6E8C037}"/>
              </a:ext>
            </a:extLst>
          </p:cNvPr>
          <p:cNvSpPr/>
          <p:nvPr userDrawn="1"/>
        </p:nvSpPr>
        <p:spPr>
          <a:xfrm>
            <a:off x="-148808" y="6467527"/>
            <a:ext cx="4412049" cy="237150"/>
          </a:xfrm>
          <a:custGeom>
            <a:avLst/>
            <a:gdLst/>
            <a:ahLst/>
            <a:cxnLst/>
            <a:rect l="l" t="t" r="r" b="b"/>
            <a:pathLst>
              <a:path w="11717042" h="629797">
                <a:moveTo>
                  <a:pt x="0" y="0"/>
                </a:moveTo>
                <a:lnTo>
                  <a:pt x="11717042" y="0"/>
                </a:lnTo>
                <a:lnTo>
                  <a:pt x="11717042" y="629797"/>
                </a:lnTo>
                <a:lnTo>
                  <a:pt x="0" y="629797"/>
                </a:lnTo>
                <a:lnTo>
                  <a:pt x="0" y="0"/>
                </a:lnTo>
                <a:close/>
              </a:path>
            </a:pathLst>
          </a:custGeom>
          <a:blipFill>
            <a:blip r:embed="rId2" cstate="screen">
              <a:extLst>
                <a:ext uri="{28A0092B-C50C-407E-A947-70E740481C1C}">
                  <a14:useLocalDpi xmlns:a14="http://schemas.microsoft.com/office/drawing/2010/main"/>
                </a:ext>
              </a:extLst>
            </a:blip>
            <a:stretch>
              <a:fillRect t="-17441" b="-17441"/>
            </a:stretch>
          </a:blipFill>
        </p:spPr>
        <p:txBody>
          <a:bodyPr/>
          <a:lstStyle/>
          <a:p>
            <a:endParaRPr lang="en-US"/>
          </a:p>
        </p:txBody>
      </p:sp>
      <p:sp>
        <p:nvSpPr>
          <p:cNvPr id="10" name="Oval 9">
            <a:extLst>
              <a:ext uri="{FF2B5EF4-FFF2-40B4-BE49-F238E27FC236}">
                <a16:creationId xmlns:a16="http://schemas.microsoft.com/office/drawing/2014/main" id="{214B37F0-5B89-8769-C487-F16CCA21B003}"/>
              </a:ext>
            </a:extLst>
          </p:cNvPr>
          <p:cNvSpPr/>
          <p:nvPr userDrawn="1"/>
        </p:nvSpPr>
        <p:spPr>
          <a:xfrm>
            <a:off x="129793" y="5949539"/>
            <a:ext cx="1515773" cy="1515773"/>
          </a:xfrm>
          <a:prstGeom prst="ellipse">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45379C9-2DAA-4ED5-6E87-A1445F7D39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379" y="6288139"/>
            <a:ext cx="984600" cy="364527"/>
          </a:xfrm>
          <a:prstGeom prst="rect">
            <a:avLst/>
          </a:prstGeom>
        </p:spPr>
      </p:pic>
    </p:spTree>
    <p:extLst>
      <p:ext uri="{BB962C8B-B14F-4D97-AF65-F5344CB8AC3E}">
        <p14:creationId xmlns:p14="http://schemas.microsoft.com/office/powerpoint/2010/main" val="711317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9BDEBF-7C48-E5F5-AFC0-A165AD3D5F4E}"/>
              </a:ext>
            </a:extLst>
          </p:cNvPr>
          <p:cNvSpPr/>
          <p:nvPr userDrawn="1"/>
        </p:nvSpPr>
        <p:spPr>
          <a:xfrm>
            <a:off x="0" y="-1"/>
            <a:ext cx="12192000" cy="50165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7C54C877-70CD-0642-9C01-22B8D89FAA4F}"/>
              </a:ext>
            </a:extLst>
          </p:cNvPr>
          <p:cNvSpPr>
            <a:spLocks noGrp="1"/>
          </p:cNvSpPr>
          <p:nvPr>
            <p:ph type="dt" sz="half" idx="10"/>
          </p:nvPr>
        </p:nvSpPr>
        <p:spPr/>
        <p:txBody>
          <a:bodyPr/>
          <a:lstStyle/>
          <a:p>
            <a:fld id="{F59DDA80-D33C-A54E-A0D0-0A9B398226A4}" type="datetimeFigureOut">
              <a:rPr lang="en-US" smtClean="0"/>
              <a:t>6/15/2026</a:t>
            </a:fld>
            <a:endParaRPr lang="en-US"/>
          </a:p>
        </p:txBody>
      </p:sp>
      <p:sp>
        <p:nvSpPr>
          <p:cNvPr id="3" name="Footer Placeholder 2">
            <a:extLst>
              <a:ext uri="{FF2B5EF4-FFF2-40B4-BE49-F238E27FC236}">
                <a16:creationId xmlns:a16="http://schemas.microsoft.com/office/drawing/2014/main" id="{D8481E27-0566-47AC-7B82-441A671566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D8945C-DC89-EEC5-B673-015989587B1D}"/>
              </a:ext>
            </a:extLst>
          </p:cNvPr>
          <p:cNvSpPr>
            <a:spLocks noGrp="1"/>
          </p:cNvSpPr>
          <p:nvPr>
            <p:ph type="sldNum" sz="quarter" idx="12"/>
          </p:nvPr>
        </p:nvSpPr>
        <p:spPr/>
        <p:txBody>
          <a:bodyPr/>
          <a:lstStyle/>
          <a:p>
            <a:fld id="{F45E3FE9-B27F-7845-814A-B37BF1020CEF}" type="slidenum">
              <a:rPr lang="en-US" smtClean="0"/>
              <a:t>‹#›</a:t>
            </a:fld>
            <a:endParaRPr lang="en-US"/>
          </a:p>
        </p:txBody>
      </p:sp>
      <p:sp>
        <p:nvSpPr>
          <p:cNvPr id="6" name="Freeform 8">
            <a:extLst>
              <a:ext uri="{FF2B5EF4-FFF2-40B4-BE49-F238E27FC236}">
                <a16:creationId xmlns:a16="http://schemas.microsoft.com/office/drawing/2014/main" id="{7143D4CD-CC0F-5046-D197-F9532067AA71}"/>
              </a:ext>
            </a:extLst>
          </p:cNvPr>
          <p:cNvSpPr/>
          <p:nvPr userDrawn="1"/>
        </p:nvSpPr>
        <p:spPr>
          <a:xfrm>
            <a:off x="-148808" y="6467527"/>
            <a:ext cx="4412049" cy="237150"/>
          </a:xfrm>
          <a:custGeom>
            <a:avLst/>
            <a:gdLst/>
            <a:ahLst/>
            <a:cxnLst/>
            <a:rect l="l" t="t" r="r" b="b"/>
            <a:pathLst>
              <a:path w="11717042" h="629797">
                <a:moveTo>
                  <a:pt x="0" y="0"/>
                </a:moveTo>
                <a:lnTo>
                  <a:pt x="11717042" y="0"/>
                </a:lnTo>
                <a:lnTo>
                  <a:pt x="11717042" y="629797"/>
                </a:lnTo>
                <a:lnTo>
                  <a:pt x="0" y="629797"/>
                </a:lnTo>
                <a:lnTo>
                  <a:pt x="0" y="0"/>
                </a:lnTo>
                <a:close/>
              </a:path>
            </a:pathLst>
          </a:custGeom>
          <a:blipFill>
            <a:blip r:embed="rId2" cstate="screen">
              <a:extLst>
                <a:ext uri="{28A0092B-C50C-407E-A947-70E740481C1C}">
                  <a14:useLocalDpi xmlns:a14="http://schemas.microsoft.com/office/drawing/2010/main"/>
                </a:ext>
              </a:extLst>
            </a:blip>
            <a:stretch>
              <a:fillRect t="-17441" b="-17441"/>
            </a:stretch>
          </a:blipFill>
        </p:spPr>
        <p:txBody>
          <a:bodyPr/>
          <a:lstStyle/>
          <a:p>
            <a:endParaRPr lang="en-US"/>
          </a:p>
        </p:txBody>
      </p:sp>
      <p:sp>
        <p:nvSpPr>
          <p:cNvPr id="7" name="Oval 6">
            <a:extLst>
              <a:ext uri="{FF2B5EF4-FFF2-40B4-BE49-F238E27FC236}">
                <a16:creationId xmlns:a16="http://schemas.microsoft.com/office/drawing/2014/main" id="{CBF26CDE-F20A-0DB0-BB84-3EC27B9AB562}"/>
              </a:ext>
            </a:extLst>
          </p:cNvPr>
          <p:cNvSpPr/>
          <p:nvPr userDrawn="1"/>
        </p:nvSpPr>
        <p:spPr>
          <a:xfrm>
            <a:off x="129793" y="5949539"/>
            <a:ext cx="1515773" cy="1515773"/>
          </a:xfrm>
          <a:prstGeom prst="ellipse">
            <a:avLst/>
          </a:prstGeom>
          <a:solidFill>
            <a:schemeClr val="bg1"/>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AF91066-E1AC-3FE2-6C15-174EDF87DF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379" y="6288139"/>
            <a:ext cx="984600" cy="364527"/>
          </a:xfrm>
          <a:prstGeom prst="rect">
            <a:avLst/>
          </a:prstGeom>
        </p:spPr>
      </p:pic>
    </p:spTree>
    <p:extLst>
      <p:ext uri="{BB962C8B-B14F-4D97-AF65-F5344CB8AC3E}">
        <p14:creationId xmlns:p14="http://schemas.microsoft.com/office/powerpoint/2010/main" val="1365727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05E24-E489-A6AA-638E-35FB3058B7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8CAEBE-931E-9FDA-8C42-9A93CF20F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803F5F-591E-B9DA-4FC7-CEF40BA3145F}"/>
              </a:ext>
            </a:extLst>
          </p:cNvPr>
          <p:cNvSpPr>
            <a:spLocks noGrp="1"/>
          </p:cNvSpPr>
          <p:nvPr>
            <p:ph type="dt" sz="half" idx="10"/>
          </p:nvPr>
        </p:nvSpPr>
        <p:spPr/>
        <p:txBody>
          <a:bodyPr/>
          <a:lstStyle/>
          <a:p>
            <a:fld id="{F59DDA80-D33C-A54E-A0D0-0A9B398226A4}" type="datetimeFigureOut">
              <a:rPr lang="en-US" smtClean="0"/>
              <a:t>6/15/2026</a:t>
            </a:fld>
            <a:endParaRPr lang="en-US"/>
          </a:p>
        </p:txBody>
      </p:sp>
      <p:sp>
        <p:nvSpPr>
          <p:cNvPr id="5" name="Footer Placeholder 4">
            <a:extLst>
              <a:ext uri="{FF2B5EF4-FFF2-40B4-BE49-F238E27FC236}">
                <a16:creationId xmlns:a16="http://schemas.microsoft.com/office/drawing/2014/main" id="{CAAC73C6-9606-721B-053B-481B8098E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47D2B-F06A-76ED-7BE9-4F4342F4500F}"/>
              </a:ext>
            </a:extLst>
          </p:cNvPr>
          <p:cNvSpPr>
            <a:spLocks noGrp="1"/>
          </p:cNvSpPr>
          <p:nvPr>
            <p:ph type="sldNum" sz="quarter" idx="12"/>
          </p:nvPr>
        </p:nvSpPr>
        <p:spPr/>
        <p:txBody>
          <a:bodyPr/>
          <a:lstStyle/>
          <a:p>
            <a:fld id="{F45E3FE9-B27F-7845-814A-B37BF1020CEF}" type="slidenum">
              <a:rPr lang="en-US" smtClean="0"/>
              <a:t>‹#›</a:t>
            </a:fld>
            <a:endParaRPr lang="en-US"/>
          </a:p>
        </p:txBody>
      </p:sp>
    </p:spTree>
    <p:extLst>
      <p:ext uri="{BB962C8B-B14F-4D97-AF65-F5344CB8AC3E}">
        <p14:creationId xmlns:p14="http://schemas.microsoft.com/office/powerpoint/2010/main" val="42356767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FD060A-2672-C23C-1BDD-2D51A2F792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9E3F1B-CD6E-AA8A-D8D3-88F7EE6278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08A10-6C17-50BC-6EAB-7E5724493544}"/>
              </a:ext>
            </a:extLst>
          </p:cNvPr>
          <p:cNvSpPr>
            <a:spLocks noGrp="1"/>
          </p:cNvSpPr>
          <p:nvPr>
            <p:ph type="dt" sz="half" idx="10"/>
          </p:nvPr>
        </p:nvSpPr>
        <p:spPr/>
        <p:txBody>
          <a:bodyPr/>
          <a:lstStyle/>
          <a:p>
            <a:fld id="{F59DDA80-D33C-A54E-A0D0-0A9B398226A4}" type="datetimeFigureOut">
              <a:rPr lang="en-US" smtClean="0"/>
              <a:t>6/15/2026</a:t>
            </a:fld>
            <a:endParaRPr lang="en-US"/>
          </a:p>
        </p:txBody>
      </p:sp>
      <p:sp>
        <p:nvSpPr>
          <p:cNvPr id="5" name="Footer Placeholder 4">
            <a:extLst>
              <a:ext uri="{FF2B5EF4-FFF2-40B4-BE49-F238E27FC236}">
                <a16:creationId xmlns:a16="http://schemas.microsoft.com/office/drawing/2014/main" id="{05006468-EBC7-40C1-CD21-968365EF3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B109C-EFCF-EB9F-70D1-0CB6796B06C2}"/>
              </a:ext>
            </a:extLst>
          </p:cNvPr>
          <p:cNvSpPr>
            <a:spLocks noGrp="1"/>
          </p:cNvSpPr>
          <p:nvPr>
            <p:ph type="sldNum" sz="quarter" idx="12"/>
          </p:nvPr>
        </p:nvSpPr>
        <p:spPr/>
        <p:txBody>
          <a:bodyPr/>
          <a:lstStyle/>
          <a:p>
            <a:fld id="{F45E3FE9-B27F-7845-814A-B37BF1020CEF}" type="slidenum">
              <a:rPr lang="en-US" smtClean="0"/>
              <a:t>‹#›</a:t>
            </a:fld>
            <a:endParaRPr lang="en-US"/>
          </a:p>
        </p:txBody>
      </p:sp>
    </p:spTree>
    <p:extLst>
      <p:ext uri="{BB962C8B-B14F-4D97-AF65-F5344CB8AC3E}">
        <p14:creationId xmlns:p14="http://schemas.microsoft.com/office/powerpoint/2010/main" val="269732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5"/>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60" name="Google Shape;60;p15"/>
          <p:cNvSpPr>
            <a:spLocks noGrp="1"/>
          </p:cNvSpPr>
          <p:nvPr>
            <p:ph type="pic" idx="2"/>
          </p:nvPr>
        </p:nvSpPr>
        <p:spPr>
          <a:xfrm>
            <a:off x="2082800" y="830884"/>
            <a:ext cx="2730000" cy="2558800"/>
          </a:xfrm>
          <a:prstGeom prst="ellipse">
            <a:avLst/>
          </a:prstGeom>
          <a:noFill/>
          <a:ln>
            <a:noFill/>
          </a:ln>
        </p:spPr>
        <p:txBody>
          <a:bodyPr/>
          <a:lstStyle/>
          <a:p>
            <a:endParaRPr lang="en-US"/>
          </a:p>
        </p:txBody>
      </p:sp>
      <p:sp>
        <p:nvSpPr>
          <p:cNvPr id="61" name="Google Shape;61;p15"/>
          <p:cNvSpPr>
            <a:spLocks noGrp="1"/>
          </p:cNvSpPr>
          <p:nvPr>
            <p:ph type="pic" idx="3"/>
          </p:nvPr>
        </p:nvSpPr>
        <p:spPr>
          <a:xfrm>
            <a:off x="6714917" y="1102184"/>
            <a:ext cx="3238800" cy="2016400"/>
          </a:xfrm>
          <a:prstGeom prst="rect">
            <a:avLst/>
          </a:prstGeom>
          <a:noFill/>
          <a:ln>
            <a:noFill/>
          </a:ln>
        </p:spPr>
        <p:txBody>
          <a:bodyPr/>
          <a:lstStyle/>
          <a:p>
            <a:endParaRPr lang="en-US"/>
          </a:p>
        </p:txBody>
      </p:sp>
      <p:sp>
        <p:nvSpPr>
          <p:cNvPr id="62" name="Google Shape;62;p15"/>
          <p:cNvSpPr>
            <a:spLocks noGrp="1"/>
          </p:cNvSpPr>
          <p:nvPr>
            <p:ph type="pic" idx="4"/>
          </p:nvPr>
        </p:nvSpPr>
        <p:spPr>
          <a:xfrm>
            <a:off x="6714917" y="4237567"/>
            <a:ext cx="3374400" cy="1729600"/>
          </a:xfrm>
          <a:prstGeom prst="roundRect">
            <a:avLst>
              <a:gd name="adj" fmla="val 16667"/>
            </a:avLst>
          </a:prstGeom>
          <a:noFill/>
          <a:ln>
            <a:noFill/>
          </a:ln>
        </p:spPr>
        <p:txBody>
          <a:bodyPr/>
          <a:lstStyle/>
          <a:p>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3352800" y="735941"/>
            <a:ext cx="5486400" cy="762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5" name="Google Shape;65;p16"/>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sz="933"/>
            </a:lvl1pPr>
            <a:lvl2pPr lvl="1" algn="l">
              <a:lnSpc>
                <a:spcPct val="100000"/>
              </a:lnSpc>
              <a:spcBef>
                <a:spcPts val="0"/>
              </a:spcBef>
              <a:spcAft>
                <a:spcPts val="0"/>
              </a:spcAft>
              <a:buSzPts val="700"/>
              <a:buNone/>
              <a:defRPr sz="933"/>
            </a:lvl2pPr>
            <a:lvl3pPr lvl="2" algn="l">
              <a:lnSpc>
                <a:spcPct val="100000"/>
              </a:lnSpc>
              <a:spcBef>
                <a:spcPts val="0"/>
              </a:spcBef>
              <a:spcAft>
                <a:spcPts val="0"/>
              </a:spcAft>
              <a:buSzPts val="700"/>
              <a:buNone/>
              <a:defRPr sz="933"/>
            </a:lvl3pPr>
            <a:lvl4pPr lvl="3" algn="l">
              <a:lnSpc>
                <a:spcPct val="100000"/>
              </a:lnSpc>
              <a:spcBef>
                <a:spcPts val="0"/>
              </a:spcBef>
              <a:spcAft>
                <a:spcPts val="0"/>
              </a:spcAft>
              <a:buSzPts val="700"/>
              <a:buNone/>
              <a:defRPr sz="933"/>
            </a:lvl4pPr>
            <a:lvl5pPr lvl="4" algn="l">
              <a:lnSpc>
                <a:spcPct val="100000"/>
              </a:lnSpc>
              <a:spcBef>
                <a:spcPts val="0"/>
              </a:spcBef>
              <a:spcAft>
                <a:spcPts val="0"/>
              </a:spcAft>
              <a:buSzPts val="700"/>
              <a:buNone/>
              <a:defRPr sz="933"/>
            </a:lvl5pPr>
            <a:lvl6pPr lvl="5" algn="l">
              <a:lnSpc>
                <a:spcPct val="100000"/>
              </a:lnSpc>
              <a:spcBef>
                <a:spcPts val="0"/>
              </a:spcBef>
              <a:spcAft>
                <a:spcPts val="0"/>
              </a:spcAft>
              <a:buSzPts val="700"/>
              <a:buNone/>
              <a:defRPr sz="933"/>
            </a:lvl6pPr>
            <a:lvl7pPr lvl="6" algn="l">
              <a:lnSpc>
                <a:spcPct val="100000"/>
              </a:lnSpc>
              <a:spcBef>
                <a:spcPts val="0"/>
              </a:spcBef>
              <a:spcAft>
                <a:spcPts val="0"/>
              </a:spcAft>
              <a:buSzPts val="700"/>
              <a:buNone/>
              <a:defRPr sz="933"/>
            </a:lvl7pPr>
            <a:lvl8pPr lvl="7" algn="l">
              <a:lnSpc>
                <a:spcPct val="100000"/>
              </a:lnSpc>
              <a:spcBef>
                <a:spcPts val="0"/>
              </a:spcBef>
              <a:spcAft>
                <a:spcPts val="0"/>
              </a:spcAft>
              <a:buSzPts val="700"/>
              <a:buNone/>
              <a:defRPr sz="933"/>
            </a:lvl8pPr>
            <a:lvl9pPr lvl="8" algn="l">
              <a:lnSpc>
                <a:spcPct val="100000"/>
              </a:lnSpc>
              <a:spcBef>
                <a:spcPts val="0"/>
              </a:spcBef>
              <a:spcAft>
                <a:spcPts val="0"/>
              </a:spcAft>
              <a:buSzPts val="700"/>
              <a:buNone/>
              <a:defRPr sz="933"/>
            </a:lvl9pPr>
          </a:lstStyle>
          <a:p>
            <a:endParaRPr/>
          </a:p>
        </p:txBody>
      </p:sp>
      <p:sp>
        <p:nvSpPr>
          <p:cNvPr id="66" name="Google Shape;66;p16"/>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sz="933"/>
            </a:lvl1pPr>
            <a:lvl2pPr lvl="1" algn="l">
              <a:lnSpc>
                <a:spcPct val="100000"/>
              </a:lnSpc>
              <a:spcBef>
                <a:spcPts val="0"/>
              </a:spcBef>
              <a:spcAft>
                <a:spcPts val="0"/>
              </a:spcAft>
              <a:buSzPts val="700"/>
              <a:buNone/>
              <a:defRPr sz="933"/>
            </a:lvl2pPr>
            <a:lvl3pPr lvl="2" algn="l">
              <a:lnSpc>
                <a:spcPct val="100000"/>
              </a:lnSpc>
              <a:spcBef>
                <a:spcPts val="0"/>
              </a:spcBef>
              <a:spcAft>
                <a:spcPts val="0"/>
              </a:spcAft>
              <a:buSzPts val="700"/>
              <a:buNone/>
              <a:defRPr sz="933"/>
            </a:lvl3pPr>
            <a:lvl4pPr lvl="3" algn="l">
              <a:lnSpc>
                <a:spcPct val="100000"/>
              </a:lnSpc>
              <a:spcBef>
                <a:spcPts val="0"/>
              </a:spcBef>
              <a:spcAft>
                <a:spcPts val="0"/>
              </a:spcAft>
              <a:buSzPts val="700"/>
              <a:buNone/>
              <a:defRPr sz="933"/>
            </a:lvl4pPr>
            <a:lvl5pPr lvl="4" algn="l">
              <a:lnSpc>
                <a:spcPct val="100000"/>
              </a:lnSpc>
              <a:spcBef>
                <a:spcPts val="0"/>
              </a:spcBef>
              <a:spcAft>
                <a:spcPts val="0"/>
              </a:spcAft>
              <a:buSzPts val="700"/>
              <a:buNone/>
              <a:defRPr sz="933"/>
            </a:lvl5pPr>
            <a:lvl6pPr lvl="5" algn="l">
              <a:lnSpc>
                <a:spcPct val="100000"/>
              </a:lnSpc>
              <a:spcBef>
                <a:spcPts val="0"/>
              </a:spcBef>
              <a:spcAft>
                <a:spcPts val="0"/>
              </a:spcAft>
              <a:buSzPts val="700"/>
              <a:buNone/>
              <a:defRPr sz="933"/>
            </a:lvl6pPr>
            <a:lvl7pPr lvl="6" algn="l">
              <a:lnSpc>
                <a:spcPct val="100000"/>
              </a:lnSpc>
              <a:spcBef>
                <a:spcPts val="0"/>
              </a:spcBef>
              <a:spcAft>
                <a:spcPts val="0"/>
              </a:spcAft>
              <a:buSzPts val="700"/>
              <a:buNone/>
              <a:defRPr sz="933"/>
            </a:lvl7pPr>
            <a:lvl8pPr lvl="7" algn="l">
              <a:lnSpc>
                <a:spcPct val="100000"/>
              </a:lnSpc>
              <a:spcBef>
                <a:spcPts val="0"/>
              </a:spcBef>
              <a:spcAft>
                <a:spcPts val="0"/>
              </a:spcAft>
              <a:buSzPts val="700"/>
              <a:buNone/>
              <a:defRPr sz="933"/>
            </a:lvl8pPr>
            <a:lvl9pPr lvl="8" algn="l">
              <a:lnSpc>
                <a:spcPct val="100000"/>
              </a:lnSpc>
              <a:spcBef>
                <a:spcPts val="0"/>
              </a:spcBef>
              <a:spcAft>
                <a:spcPts val="0"/>
              </a:spcAft>
              <a:buSzPts val="700"/>
              <a:buNone/>
              <a:defRPr sz="933"/>
            </a:lvl9pPr>
          </a:lstStyle>
          <a:p>
            <a:endParaRPr/>
          </a:p>
        </p:txBody>
      </p:sp>
      <p:sp>
        <p:nvSpPr>
          <p:cNvPr id="67" name="Google Shape;67;p16"/>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Text Slide -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41044-8950-69AF-9C8F-D26B3FD74214}"/>
              </a:ext>
            </a:extLst>
          </p:cNvPr>
          <p:cNvSpPr>
            <a:spLocks noGrp="1"/>
          </p:cNvSpPr>
          <p:nvPr>
            <p:ph type="title" hasCustomPrompt="1"/>
          </p:nvPr>
        </p:nvSpPr>
        <p:spPr>
          <a:xfrm>
            <a:off x="411479" y="182880"/>
            <a:ext cx="11070367" cy="822960"/>
          </a:xfrm>
        </p:spPr>
        <p:txBody>
          <a:bodyPr>
            <a:noAutofit/>
          </a:bodyPr>
          <a:lstStyle>
            <a:lvl1pPr>
              <a:defRPr sz="3600" b="1">
                <a:solidFill>
                  <a:schemeClr val="accent6"/>
                </a:solidFill>
              </a:defRPr>
            </a:lvl1pPr>
          </a:lstStyle>
          <a:p>
            <a:r>
              <a:rPr lang="en-US"/>
              <a:t>Click to edit Full Text Slide title style</a:t>
            </a:r>
          </a:p>
        </p:txBody>
      </p:sp>
      <p:sp>
        <p:nvSpPr>
          <p:cNvPr id="3" name="Text Placeholder 9">
            <a:extLst>
              <a:ext uri="{FF2B5EF4-FFF2-40B4-BE49-F238E27FC236}">
                <a16:creationId xmlns:a16="http://schemas.microsoft.com/office/drawing/2014/main" id="{3A778187-9BE7-1CB0-628B-8FBFBB0258A2}"/>
              </a:ext>
            </a:extLst>
          </p:cNvPr>
          <p:cNvSpPr>
            <a:spLocks noGrp="1"/>
          </p:cNvSpPr>
          <p:nvPr>
            <p:ph type="body" sz="quarter" idx="10" hasCustomPrompt="1"/>
          </p:nvPr>
        </p:nvSpPr>
        <p:spPr>
          <a:xfrm>
            <a:off x="5943600" y="5386274"/>
            <a:ext cx="5546965" cy="413828"/>
          </a:xfrm>
        </p:spPr>
        <p:txBody>
          <a:bodyPr rIns="0"/>
          <a:lstStyle>
            <a:lvl1pPr marL="0" indent="0" algn="r">
              <a:buNone/>
              <a:defRPr sz="1800" i="1">
                <a:solidFill>
                  <a:srgbClr val="C8122C"/>
                </a:solidFill>
              </a:defRPr>
            </a:lvl1pPr>
            <a:lvl2pPr>
              <a:defRPr sz="1800" i="1">
                <a:solidFill>
                  <a:srgbClr val="C8122C"/>
                </a:solidFill>
              </a:defRPr>
            </a:lvl2pPr>
            <a:lvl3pPr>
              <a:defRPr sz="1800" i="1">
                <a:solidFill>
                  <a:srgbClr val="C8122C"/>
                </a:solidFill>
              </a:defRPr>
            </a:lvl3pPr>
            <a:lvl4pPr>
              <a:defRPr sz="1800" i="1">
                <a:solidFill>
                  <a:srgbClr val="C8122C"/>
                </a:solidFill>
              </a:defRPr>
            </a:lvl4pPr>
            <a:lvl5pPr>
              <a:defRPr sz="1800" i="1">
                <a:solidFill>
                  <a:srgbClr val="C8122C"/>
                </a:solidFill>
              </a:defRPr>
            </a:lvl5pPr>
          </a:lstStyle>
          <a:p>
            <a:pPr lvl="0"/>
            <a:r>
              <a:rPr lang="en-US"/>
              <a:t>Click to edit Caption text styles</a:t>
            </a:r>
          </a:p>
        </p:txBody>
      </p:sp>
      <p:sp>
        <p:nvSpPr>
          <p:cNvPr id="5" name="Text Placeholder 4">
            <a:extLst>
              <a:ext uri="{FF2B5EF4-FFF2-40B4-BE49-F238E27FC236}">
                <a16:creationId xmlns:a16="http://schemas.microsoft.com/office/drawing/2014/main" id="{439F6CCF-6C90-4C17-A9F4-2FB0272C3A97}"/>
              </a:ext>
            </a:extLst>
          </p:cNvPr>
          <p:cNvSpPr>
            <a:spLocks noGrp="1"/>
          </p:cNvSpPr>
          <p:nvPr>
            <p:ph type="body" sz="quarter" idx="11"/>
          </p:nvPr>
        </p:nvSpPr>
        <p:spPr>
          <a:xfrm>
            <a:off x="411163" y="1097280"/>
            <a:ext cx="10515600" cy="429768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9168670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3352800" y="735941"/>
            <a:ext cx="5486400" cy="762000"/>
          </a:xfrm>
          <a:prstGeom prst="rect">
            <a:avLst/>
          </a:prstGeom>
        </p:spPr>
        <p:txBody>
          <a:bodyPr spcFirstLastPara="1" wrap="square" lIns="45725" tIns="45725" rIns="45725" bIns="45725" anchor="t" anchorCtr="0">
            <a:noAutofit/>
          </a:bodyPr>
          <a:lstStyle>
            <a:lvl1pPr lvl="0">
              <a:spcBef>
                <a:spcPts val="0"/>
              </a:spcBef>
              <a:spcAft>
                <a:spcPts val="0"/>
              </a:spcAft>
              <a:buSzPts val="24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0" name="Google Shape;70;p1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35142865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2" descr="A picture containing outdoor, nature, city, shore&#10;&#10;AI-generated content may be incorrect."/>
          <p:cNvPicPr preferRelativeResize="0"/>
          <p:nvPr/>
        </p:nvPicPr>
        <p:blipFill rotWithShape="1">
          <a:blip r:embed="rId2">
            <a:alphaModFix/>
          </a:blip>
          <a:srcRect l="849" t="12530" r="34117" b="11864"/>
          <a:stretch/>
        </p:blipFill>
        <p:spPr>
          <a:xfrm>
            <a:off x="3343595" y="1"/>
            <a:ext cx="8848405" cy="6857999"/>
          </a:xfrm>
          <a:prstGeom prst="rect">
            <a:avLst/>
          </a:prstGeom>
          <a:noFill/>
          <a:ln>
            <a:noFill/>
          </a:ln>
        </p:spPr>
      </p:pic>
      <p:sp>
        <p:nvSpPr>
          <p:cNvPr id="17" name="Google Shape;17;p2"/>
          <p:cNvSpPr/>
          <p:nvPr/>
        </p:nvSpPr>
        <p:spPr>
          <a:xfrm>
            <a:off x="5805840" y="-20"/>
            <a:ext cx="6386160" cy="6858000"/>
          </a:xfrm>
          <a:prstGeom prst="rect">
            <a:avLst/>
          </a:prstGeom>
          <a:solidFill>
            <a:srgbClr val="C00000">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sp>
        <p:nvSpPr>
          <p:cNvPr id="18" name="Google Shape;18;p2"/>
          <p:cNvSpPr/>
          <p:nvPr/>
        </p:nvSpPr>
        <p:spPr>
          <a:xfrm>
            <a:off x="-830240" y="0"/>
            <a:ext cx="5888377"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sp>
        <p:nvSpPr>
          <p:cNvPr id="19" name="Google Shape;19;p2"/>
          <p:cNvSpPr/>
          <p:nvPr/>
        </p:nvSpPr>
        <p:spPr>
          <a:xfrm rot="10800000">
            <a:off x="2406492" y="-6"/>
            <a:ext cx="6493397" cy="6858000"/>
          </a:xfrm>
          <a:prstGeom prst="chevron">
            <a:avLst>
              <a:gd name="adj" fmla="val 43048"/>
            </a:avLst>
          </a:prstGeom>
          <a:solidFill>
            <a:schemeClr val="dk1"/>
          </a:solidFill>
          <a:ln>
            <a:noFill/>
          </a:ln>
          <a:effectLst>
            <a:outerShdw blurRad="495300" dist="1905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Montserrat"/>
              <a:ea typeface="Montserrat"/>
              <a:cs typeface="Montserrat"/>
              <a:sym typeface="Montserrat"/>
            </a:endParaRPr>
          </a:p>
        </p:txBody>
      </p:sp>
      <p:sp>
        <p:nvSpPr>
          <p:cNvPr id="20" name="Google Shape;20;p2"/>
          <p:cNvSpPr/>
          <p:nvPr/>
        </p:nvSpPr>
        <p:spPr>
          <a:xfrm rot="10800000">
            <a:off x="2265468" y="-11"/>
            <a:ext cx="6493397" cy="6858000"/>
          </a:xfrm>
          <a:prstGeom prst="chevron">
            <a:avLst>
              <a:gd name="adj" fmla="val 43048"/>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Montserrat"/>
              <a:ea typeface="Montserrat"/>
              <a:cs typeface="Montserrat"/>
              <a:sym typeface="Montserrat"/>
            </a:endParaRPr>
          </a:p>
        </p:txBody>
      </p:sp>
      <p:sp>
        <p:nvSpPr>
          <p:cNvPr id="21" name="Google Shape;21;p2"/>
          <p:cNvSpPr/>
          <p:nvPr/>
        </p:nvSpPr>
        <p:spPr>
          <a:xfrm rot="10800000">
            <a:off x="2080624" y="-20"/>
            <a:ext cx="6493397" cy="6858000"/>
          </a:xfrm>
          <a:prstGeom prst="chevron">
            <a:avLst>
              <a:gd name="adj" fmla="val 43048"/>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Montserrat"/>
              <a:ea typeface="Montserrat"/>
              <a:cs typeface="Montserrat"/>
              <a:sym typeface="Montserrat"/>
            </a:endParaRPr>
          </a:p>
        </p:txBody>
      </p:sp>
      <p:sp>
        <p:nvSpPr>
          <p:cNvPr id="22" name="Google Shape;22;p2"/>
          <p:cNvSpPr txBox="1">
            <a:spLocks noGrp="1"/>
          </p:cNvSpPr>
          <p:nvPr>
            <p:ph type="ctrTitle"/>
          </p:nvPr>
        </p:nvSpPr>
        <p:spPr>
          <a:xfrm>
            <a:off x="-505087" y="2365082"/>
            <a:ext cx="6493397" cy="870528"/>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5400"/>
              <a:buFont typeface="Montserrat"/>
              <a:buNone/>
              <a:defRPr sz="5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
          <p:cNvSpPr txBox="1">
            <a:spLocks noGrp="1"/>
          </p:cNvSpPr>
          <p:nvPr>
            <p:ph type="subTitle" idx="1"/>
          </p:nvPr>
        </p:nvSpPr>
        <p:spPr>
          <a:xfrm>
            <a:off x="-516163" y="3600177"/>
            <a:ext cx="6493397" cy="365125"/>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atin typeface="Montserrat SemiBold"/>
                <a:ea typeface="Montserrat SemiBold"/>
                <a:cs typeface="Montserrat SemiBold"/>
                <a:sym typeface="Montserrat Semi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4" name="Google Shape;24;p2"/>
          <p:cNvPicPr preferRelativeResize="0"/>
          <p:nvPr/>
        </p:nvPicPr>
        <p:blipFill rotWithShape="1">
          <a:blip r:embed="rId3">
            <a:alphaModFix/>
          </a:blip>
          <a:srcRect/>
          <a:stretch/>
        </p:blipFill>
        <p:spPr>
          <a:xfrm>
            <a:off x="-481928" y="4905114"/>
            <a:ext cx="1817222" cy="1592327"/>
          </a:xfrm>
          <a:prstGeom prst="rect">
            <a:avLst/>
          </a:prstGeom>
          <a:noFill/>
          <a:ln>
            <a:noFill/>
          </a:ln>
        </p:spPr>
      </p:pic>
      <p:cxnSp>
        <p:nvCxnSpPr>
          <p:cNvPr id="25" name="Google Shape;25;p2"/>
          <p:cNvCxnSpPr/>
          <p:nvPr/>
        </p:nvCxnSpPr>
        <p:spPr>
          <a:xfrm>
            <a:off x="594507" y="3428980"/>
            <a:ext cx="4294207" cy="0"/>
          </a:xfrm>
          <a:prstGeom prst="straightConnector1">
            <a:avLst/>
          </a:prstGeom>
          <a:noFill/>
          <a:ln w="57150" cap="flat" cmpd="sng">
            <a:solidFill>
              <a:srgbClr val="C40E3D"/>
            </a:solidFill>
            <a:prstDash val="solid"/>
            <a:miter lim="800000"/>
            <a:headEnd type="none" w="sm" len="sm"/>
            <a:tailEnd type="none" w="sm" len="sm"/>
          </a:ln>
        </p:spPr>
      </p:cxnSp>
      <p:sp>
        <p:nvSpPr>
          <p:cNvPr id="26" name="Google Shape;26;p2"/>
          <p:cNvSpPr txBox="1">
            <a:spLocks noGrp="1"/>
          </p:cNvSpPr>
          <p:nvPr>
            <p:ph type="body" idx="2"/>
          </p:nvPr>
        </p:nvSpPr>
        <p:spPr>
          <a:xfrm>
            <a:off x="142989" y="4138154"/>
            <a:ext cx="5194300" cy="4064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600"/>
              <a:buNone/>
              <a:defRPr sz="1600">
                <a:latin typeface="Montserrat Medium"/>
                <a:ea typeface="Montserrat Medium"/>
                <a:cs typeface="Montserrat Medium"/>
                <a:sym typeface="Montserrat Medium"/>
              </a:defRPr>
            </a:lvl1pPr>
            <a:lvl2pPr marL="914400" lvl="1" indent="-228600" algn="l">
              <a:lnSpc>
                <a:spcPct val="90000"/>
              </a:lnSpc>
              <a:spcBef>
                <a:spcPts val="500"/>
              </a:spcBef>
              <a:spcAft>
                <a:spcPts val="0"/>
              </a:spcAft>
              <a:buClr>
                <a:schemeClr val="dk1"/>
              </a:buClr>
              <a:buSzPts val="1600"/>
              <a:buNone/>
              <a:defRPr sz="1600">
                <a:latin typeface="Montserrat Medium"/>
                <a:ea typeface="Montserrat Medium"/>
                <a:cs typeface="Montserrat Medium"/>
                <a:sym typeface="Montserrat Medium"/>
              </a:defRPr>
            </a:lvl2pPr>
            <a:lvl3pPr marL="1371600" lvl="2" indent="-228600" algn="l">
              <a:lnSpc>
                <a:spcPct val="90000"/>
              </a:lnSpc>
              <a:spcBef>
                <a:spcPts val="500"/>
              </a:spcBef>
              <a:spcAft>
                <a:spcPts val="0"/>
              </a:spcAft>
              <a:buClr>
                <a:schemeClr val="dk1"/>
              </a:buClr>
              <a:buSzPts val="1600"/>
              <a:buNone/>
              <a:defRPr sz="1600">
                <a:latin typeface="Montserrat Medium"/>
                <a:ea typeface="Montserrat Medium"/>
                <a:cs typeface="Montserrat Medium"/>
                <a:sym typeface="Montserrat Medium"/>
              </a:defRPr>
            </a:lvl3pPr>
            <a:lvl4pPr marL="1828800" lvl="3" indent="-228600" algn="l">
              <a:lnSpc>
                <a:spcPct val="90000"/>
              </a:lnSpc>
              <a:spcBef>
                <a:spcPts val="500"/>
              </a:spcBef>
              <a:spcAft>
                <a:spcPts val="0"/>
              </a:spcAft>
              <a:buClr>
                <a:schemeClr val="dk1"/>
              </a:buClr>
              <a:buSzPts val="1600"/>
              <a:buNone/>
              <a:defRPr sz="1600">
                <a:latin typeface="Montserrat Medium"/>
                <a:ea typeface="Montserrat Medium"/>
                <a:cs typeface="Montserrat Medium"/>
                <a:sym typeface="Montserrat Medium"/>
              </a:defRPr>
            </a:lvl4pPr>
            <a:lvl5pPr marL="2286000" lvl="4" indent="-228600" algn="l">
              <a:lnSpc>
                <a:spcPct val="90000"/>
              </a:lnSpc>
              <a:spcBef>
                <a:spcPts val="500"/>
              </a:spcBef>
              <a:spcAft>
                <a:spcPts val="0"/>
              </a:spcAft>
              <a:buClr>
                <a:schemeClr val="dk1"/>
              </a:buClr>
              <a:buSzPts val="1600"/>
              <a:buNone/>
              <a:defRPr sz="1600">
                <a:latin typeface="Montserrat Medium"/>
                <a:ea typeface="Montserrat Medium"/>
                <a:cs typeface="Montserrat Medium"/>
                <a:sym typeface="Montserrat Medium"/>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7"/>
        <p:cNvGrpSpPr/>
        <p:nvPr/>
      </p:nvGrpSpPr>
      <p:grpSpPr>
        <a:xfrm>
          <a:off x="0" y="0"/>
          <a:ext cx="0" cy="0"/>
          <a:chOff x="0" y="0"/>
          <a:chExt cx="0" cy="0"/>
        </a:xfrm>
      </p:grpSpPr>
      <p:pic>
        <p:nvPicPr>
          <p:cNvPr id="28" name="Google Shape;28;p3" descr="Logo&#10;&#10;AI-generated content may be incorrect."/>
          <p:cNvPicPr preferRelativeResize="0"/>
          <p:nvPr/>
        </p:nvPicPr>
        <p:blipFill rotWithShape="1">
          <a:blip r:embed="rId2">
            <a:alphaModFix/>
          </a:blip>
          <a:srcRect t="58353" r="80629"/>
          <a:stretch/>
        </p:blipFill>
        <p:spPr>
          <a:xfrm rot="10800000" flipH="1">
            <a:off x="-2052524" y="1251228"/>
            <a:ext cx="3674590" cy="5610582"/>
          </a:xfrm>
          <a:prstGeom prst="rect">
            <a:avLst/>
          </a:prstGeom>
          <a:noFill/>
          <a:ln>
            <a:noFill/>
          </a:ln>
        </p:spPr>
      </p:pic>
      <p:sp>
        <p:nvSpPr>
          <p:cNvPr id="29" name="Google Shape;29;p3"/>
          <p:cNvSpPr/>
          <p:nvPr/>
        </p:nvSpPr>
        <p:spPr>
          <a:xfrm>
            <a:off x="1622066" y="6315710"/>
            <a:ext cx="10569934" cy="546100"/>
          </a:xfrm>
          <a:prstGeom prst="rect">
            <a:avLst/>
          </a:prstGeom>
          <a:solidFill>
            <a:srgbClr val="C40E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 name="Google Shape;30;p3"/>
          <p:cNvSpPr txBox="1">
            <a:spLocks noGrp="1"/>
          </p:cNvSpPr>
          <p:nvPr>
            <p:ph type="ftr" idx="11"/>
          </p:nvPr>
        </p:nvSpPr>
        <p:spPr>
          <a:xfrm>
            <a:off x="4038600" y="640238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Montserrat SemiBold"/>
                <a:ea typeface="Montserrat SemiBold"/>
                <a:cs typeface="Montserrat SemiBold"/>
                <a:sym typeface="Montserrat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sldNum" idx="12"/>
          </p:nvPr>
        </p:nvSpPr>
        <p:spPr>
          <a:xfrm>
            <a:off x="9282602" y="640238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1pPr>
            <a:lvl2pPr marL="0" lvl="1"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2pPr>
            <a:lvl3pPr marL="0" lvl="2"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3pPr>
            <a:lvl4pPr marL="0" lvl="3"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4pPr>
            <a:lvl5pPr marL="0" lvl="4"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5pPr>
            <a:lvl6pPr marL="0" lvl="5"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6pPr>
            <a:lvl7pPr marL="0" lvl="6"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7pPr>
            <a:lvl8pPr marL="0" lvl="7"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8pPr>
            <a:lvl9pPr marL="0" lvl="8"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t>‹#›</a:t>
            </a:fld>
            <a:endParaRPr/>
          </a:p>
        </p:txBody>
      </p:sp>
      <p:pic>
        <p:nvPicPr>
          <p:cNvPr id="32" name="Google Shape;32;p3"/>
          <p:cNvPicPr preferRelativeResize="0"/>
          <p:nvPr/>
        </p:nvPicPr>
        <p:blipFill rotWithShape="1">
          <a:blip r:embed="rId3">
            <a:alphaModFix/>
          </a:blip>
          <a:srcRect/>
          <a:stretch/>
        </p:blipFill>
        <p:spPr>
          <a:xfrm>
            <a:off x="198583" y="5694957"/>
            <a:ext cx="1224999" cy="1073396"/>
          </a:xfrm>
          <a:prstGeom prst="rect">
            <a:avLst/>
          </a:prstGeom>
          <a:noFill/>
          <a:ln>
            <a:noFill/>
          </a:ln>
        </p:spPr>
      </p:pic>
      <p:sp>
        <p:nvSpPr>
          <p:cNvPr id="33" name="Google Shape;33;p3"/>
          <p:cNvSpPr txBox="1">
            <a:spLocks noGrp="1"/>
          </p:cNvSpPr>
          <p:nvPr>
            <p:ph type="title"/>
          </p:nvPr>
        </p:nvSpPr>
        <p:spPr>
          <a:xfrm>
            <a:off x="386080" y="365125"/>
            <a:ext cx="11084431" cy="6305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40E3D"/>
              </a:buClr>
              <a:buSzPts val="3600"/>
              <a:buFont typeface="Montserrat SemiBold"/>
              <a:buNone/>
              <a:defRPr sz="3600">
                <a:solidFill>
                  <a:srgbClr val="C40E3D"/>
                </a:solidFill>
                <a:latin typeface="Montserrat SemiBold"/>
                <a:ea typeface="Montserrat SemiBold"/>
                <a:cs typeface="Montserrat SemiBold"/>
                <a:sym typeface="Montserra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
          <p:cNvSpPr txBox="1">
            <a:spLocks noGrp="1"/>
          </p:cNvSpPr>
          <p:nvPr>
            <p:ph type="body" idx="1"/>
          </p:nvPr>
        </p:nvSpPr>
        <p:spPr>
          <a:xfrm>
            <a:off x="386080" y="1172507"/>
            <a:ext cx="1108443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5" name="Google Shape;35;p3"/>
          <p:cNvCxnSpPr/>
          <p:nvPr/>
        </p:nvCxnSpPr>
        <p:spPr>
          <a:xfrm>
            <a:off x="497840" y="1082020"/>
            <a:ext cx="3830320" cy="0"/>
          </a:xfrm>
          <a:prstGeom prst="straightConnector1">
            <a:avLst/>
          </a:prstGeom>
          <a:noFill/>
          <a:ln w="38100" cap="flat" cmpd="sng">
            <a:solidFill>
              <a:srgbClr val="C40E3D"/>
            </a:solidFill>
            <a:prstDash val="solid"/>
            <a:miter lim="800000"/>
            <a:headEnd type="none" w="sm" len="sm"/>
            <a:tailEnd type="none" w="sm" len="sm"/>
          </a:ln>
        </p:spPr>
      </p:cxnSp>
      <p:pic>
        <p:nvPicPr>
          <p:cNvPr id="36" name="Google Shape;36;p3" descr="Logo&#10;&#10;AI-generated content may be incorrect."/>
          <p:cNvPicPr preferRelativeResize="0"/>
          <p:nvPr/>
        </p:nvPicPr>
        <p:blipFill rotWithShape="1">
          <a:blip r:embed="rId2">
            <a:alphaModFix/>
          </a:blip>
          <a:srcRect t="50222" r="50078"/>
          <a:stretch/>
        </p:blipFill>
        <p:spPr>
          <a:xfrm>
            <a:off x="6756400" y="-1"/>
            <a:ext cx="5435600" cy="383321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bg>
      <p:bgPr>
        <a:solidFill>
          <a:srgbClr val="C40E3D">
            <a:alpha val="0"/>
          </a:srgbClr>
        </a:solidFill>
        <a:effectLst/>
      </p:bgPr>
    </p:bg>
    <p:spTree>
      <p:nvGrpSpPr>
        <p:cNvPr id="1" name="Shape 37"/>
        <p:cNvGrpSpPr/>
        <p:nvPr/>
      </p:nvGrpSpPr>
      <p:grpSpPr>
        <a:xfrm>
          <a:off x="0" y="0"/>
          <a:ext cx="0" cy="0"/>
          <a:chOff x="0" y="0"/>
          <a:chExt cx="0" cy="0"/>
        </a:xfrm>
      </p:grpSpPr>
      <p:pic>
        <p:nvPicPr>
          <p:cNvPr id="38" name="Google Shape;38;p4" descr="Logo&#10;&#10;AI-generated content may be incorrect."/>
          <p:cNvPicPr preferRelativeResize="0"/>
          <p:nvPr/>
        </p:nvPicPr>
        <p:blipFill rotWithShape="1">
          <a:blip r:embed="rId2">
            <a:alphaModFix amt="40000"/>
          </a:blip>
          <a:srcRect l="49987" t="50089" r="1847" b="-2505"/>
          <a:stretch/>
        </p:blipFill>
        <p:spPr>
          <a:xfrm>
            <a:off x="0" y="0"/>
            <a:ext cx="6802913" cy="5235892"/>
          </a:xfrm>
          <a:prstGeom prst="rect">
            <a:avLst/>
          </a:prstGeom>
          <a:noFill/>
          <a:ln>
            <a:noFill/>
          </a:ln>
        </p:spPr>
      </p:pic>
      <p:sp>
        <p:nvSpPr>
          <p:cNvPr id="39" name="Google Shape;39;p4"/>
          <p:cNvSpPr/>
          <p:nvPr/>
        </p:nvSpPr>
        <p:spPr>
          <a:xfrm>
            <a:off x="0" y="6311900"/>
            <a:ext cx="12192000" cy="546100"/>
          </a:xfrm>
          <a:prstGeom prst="rect">
            <a:avLst/>
          </a:prstGeom>
          <a:solidFill>
            <a:srgbClr val="C40E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0" name="Google Shape;40;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40E3D"/>
              </a:buClr>
              <a:buSzPts val="5400"/>
              <a:buFont typeface="Montserrat SemiBold"/>
              <a:buNone/>
              <a:defRPr sz="5400">
                <a:solidFill>
                  <a:srgbClr val="C40E3D"/>
                </a:solidFill>
                <a:latin typeface="Montserrat SemiBold"/>
                <a:ea typeface="Montserrat SemiBold"/>
                <a:cs typeface="Montserrat SemiBold"/>
                <a:sym typeface="Montserra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42" name="Google Shape;42;p4"/>
          <p:cNvSpPr txBox="1">
            <a:spLocks noGrp="1"/>
          </p:cNvSpPr>
          <p:nvPr>
            <p:ph type="ftr" idx="11"/>
          </p:nvPr>
        </p:nvSpPr>
        <p:spPr>
          <a:xfrm>
            <a:off x="831850" y="6402387"/>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latin typeface="Montserrat SemiBold"/>
                <a:ea typeface="Montserrat SemiBold"/>
                <a:cs typeface="Montserrat SemiBold"/>
                <a:sym typeface="Montserrat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
          <p:cNvSpPr txBox="1">
            <a:spLocks noGrp="1"/>
          </p:cNvSpPr>
          <p:nvPr>
            <p:ph type="sldNum" idx="12"/>
          </p:nvPr>
        </p:nvSpPr>
        <p:spPr>
          <a:xfrm>
            <a:off x="9282602" y="640238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1pPr>
            <a:lvl2pPr marL="0" lvl="1"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2pPr>
            <a:lvl3pPr marL="0" lvl="2"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3pPr>
            <a:lvl4pPr marL="0" lvl="3"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4pPr>
            <a:lvl5pPr marL="0" lvl="4"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5pPr>
            <a:lvl6pPr marL="0" lvl="5"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6pPr>
            <a:lvl7pPr marL="0" lvl="6"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7pPr>
            <a:lvl8pPr marL="0" lvl="7"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8pPr>
            <a:lvl9pPr marL="0" lvl="8"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393539" y="365126"/>
            <a:ext cx="10960261" cy="6264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40E3D"/>
              </a:buClr>
              <a:buSzPts val="3600"/>
              <a:buFont typeface="Montserrat SemiBold"/>
              <a:buNone/>
              <a:defRPr sz="3600">
                <a:solidFill>
                  <a:srgbClr val="C40E3D"/>
                </a:solidFill>
                <a:latin typeface="Montserrat SemiBold"/>
                <a:ea typeface="Montserrat SemiBold"/>
                <a:cs typeface="Montserrat SemiBold"/>
                <a:sym typeface="Montserra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
          <p:cNvSpPr txBox="1">
            <a:spLocks noGrp="1"/>
          </p:cNvSpPr>
          <p:nvPr>
            <p:ph type="body" idx="1"/>
          </p:nvPr>
        </p:nvSpPr>
        <p:spPr>
          <a:xfrm>
            <a:off x="393539" y="1172508"/>
            <a:ext cx="5370653" cy="500445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
          <p:cNvSpPr txBox="1">
            <a:spLocks noGrp="1"/>
          </p:cNvSpPr>
          <p:nvPr>
            <p:ph type="body" idx="2"/>
          </p:nvPr>
        </p:nvSpPr>
        <p:spPr>
          <a:xfrm>
            <a:off x="5983147" y="1172508"/>
            <a:ext cx="5370653" cy="500445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
          <p:cNvSpPr/>
          <p:nvPr/>
        </p:nvSpPr>
        <p:spPr>
          <a:xfrm>
            <a:off x="1622066" y="6311900"/>
            <a:ext cx="10569934" cy="546100"/>
          </a:xfrm>
          <a:prstGeom prst="rect">
            <a:avLst/>
          </a:prstGeom>
          <a:solidFill>
            <a:srgbClr val="C40E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9" name="Google Shape;49;p5"/>
          <p:cNvSpPr txBox="1">
            <a:spLocks noGrp="1"/>
          </p:cNvSpPr>
          <p:nvPr>
            <p:ph type="ftr" idx="11"/>
          </p:nvPr>
        </p:nvSpPr>
        <p:spPr>
          <a:xfrm>
            <a:off x="4038600" y="640238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Montserrat SemiBold"/>
                <a:ea typeface="Montserrat SemiBold"/>
                <a:cs typeface="Montserrat SemiBold"/>
                <a:sym typeface="Montserrat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
          <p:cNvSpPr txBox="1">
            <a:spLocks noGrp="1"/>
          </p:cNvSpPr>
          <p:nvPr>
            <p:ph type="sldNum" idx="12"/>
          </p:nvPr>
        </p:nvSpPr>
        <p:spPr>
          <a:xfrm>
            <a:off x="9282602" y="640238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1pPr>
            <a:lvl2pPr marL="0" lvl="1"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2pPr>
            <a:lvl3pPr marL="0" lvl="2"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3pPr>
            <a:lvl4pPr marL="0" lvl="3"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4pPr>
            <a:lvl5pPr marL="0" lvl="4"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5pPr>
            <a:lvl6pPr marL="0" lvl="5"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6pPr>
            <a:lvl7pPr marL="0" lvl="6"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7pPr>
            <a:lvl8pPr marL="0" lvl="7"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8pPr>
            <a:lvl9pPr marL="0" lvl="8"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t>‹#›</a:t>
            </a:fld>
            <a:endParaRPr/>
          </a:p>
        </p:txBody>
      </p:sp>
      <p:pic>
        <p:nvPicPr>
          <p:cNvPr id="51" name="Google Shape;51;p5" descr="Logo&#10;&#10;AI-generated content may be incorrect."/>
          <p:cNvPicPr preferRelativeResize="0"/>
          <p:nvPr/>
        </p:nvPicPr>
        <p:blipFill rotWithShape="1">
          <a:blip r:embed="rId2">
            <a:alphaModFix/>
          </a:blip>
          <a:srcRect t="50222" r="50078"/>
          <a:stretch/>
        </p:blipFill>
        <p:spPr>
          <a:xfrm>
            <a:off x="6756400" y="-1"/>
            <a:ext cx="5435600" cy="3833215"/>
          </a:xfrm>
          <a:prstGeom prst="rect">
            <a:avLst/>
          </a:prstGeom>
          <a:noFill/>
          <a:ln>
            <a:noFill/>
          </a:ln>
        </p:spPr>
      </p:pic>
      <p:cxnSp>
        <p:nvCxnSpPr>
          <p:cNvPr id="52" name="Google Shape;52;p5"/>
          <p:cNvCxnSpPr/>
          <p:nvPr/>
        </p:nvCxnSpPr>
        <p:spPr>
          <a:xfrm>
            <a:off x="497840" y="1082020"/>
            <a:ext cx="3830320" cy="0"/>
          </a:xfrm>
          <a:prstGeom prst="straightConnector1">
            <a:avLst/>
          </a:prstGeom>
          <a:noFill/>
          <a:ln w="38100" cap="flat" cmpd="sng">
            <a:solidFill>
              <a:srgbClr val="C40E3D"/>
            </a:solidFill>
            <a:prstDash val="solid"/>
            <a:miter lim="800000"/>
            <a:headEnd type="none" w="sm" len="sm"/>
            <a:tailEnd type="none" w="sm" len="sm"/>
          </a:ln>
        </p:spPr>
      </p:cxnSp>
      <p:pic>
        <p:nvPicPr>
          <p:cNvPr id="53" name="Google Shape;53;p5" descr="Logo&#10;&#10;AI-generated content may be incorrect."/>
          <p:cNvPicPr preferRelativeResize="0"/>
          <p:nvPr/>
        </p:nvPicPr>
        <p:blipFill rotWithShape="1">
          <a:blip r:embed="rId2">
            <a:alphaModFix/>
          </a:blip>
          <a:srcRect t="58353" r="80629"/>
          <a:stretch/>
        </p:blipFill>
        <p:spPr>
          <a:xfrm rot="10800000" flipH="1">
            <a:off x="-2052524" y="1251228"/>
            <a:ext cx="3674590" cy="5610582"/>
          </a:xfrm>
          <a:prstGeom prst="rect">
            <a:avLst/>
          </a:prstGeom>
          <a:noFill/>
          <a:ln>
            <a:noFill/>
          </a:ln>
        </p:spPr>
      </p:pic>
      <p:pic>
        <p:nvPicPr>
          <p:cNvPr id="54" name="Google Shape;54;p5"/>
          <p:cNvPicPr preferRelativeResize="0"/>
          <p:nvPr/>
        </p:nvPicPr>
        <p:blipFill rotWithShape="1">
          <a:blip r:embed="rId3">
            <a:alphaModFix/>
          </a:blip>
          <a:srcRect/>
          <a:stretch/>
        </p:blipFill>
        <p:spPr>
          <a:xfrm>
            <a:off x="198583" y="5694957"/>
            <a:ext cx="1224999" cy="107339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55"/>
        <p:cNvGrpSpPr/>
        <p:nvPr/>
      </p:nvGrpSpPr>
      <p:grpSpPr>
        <a:xfrm>
          <a:off x="0" y="0"/>
          <a:ext cx="0" cy="0"/>
          <a:chOff x="0" y="0"/>
          <a:chExt cx="0" cy="0"/>
        </a:xfrm>
      </p:grpSpPr>
      <p:sp>
        <p:nvSpPr>
          <p:cNvPr id="56" name="Google Shape;56;p6"/>
          <p:cNvSpPr/>
          <p:nvPr/>
        </p:nvSpPr>
        <p:spPr>
          <a:xfrm>
            <a:off x="1622066" y="6311900"/>
            <a:ext cx="10569934" cy="546100"/>
          </a:xfrm>
          <a:prstGeom prst="rect">
            <a:avLst/>
          </a:prstGeom>
          <a:solidFill>
            <a:srgbClr val="C40E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7" name="Google Shape;57;p6"/>
          <p:cNvSpPr txBox="1">
            <a:spLocks noGrp="1"/>
          </p:cNvSpPr>
          <p:nvPr>
            <p:ph type="ftr" idx="11"/>
          </p:nvPr>
        </p:nvSpPr>
        <p:spPr>
          <a:xfrm>
            <a:off x="4038600" y="640238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Montserrat SemiBold"/>
                <a:ea typeface="Montserrat SemiBold"/>
                <a:cs typeface="Montserrat SemiBold"/>
                <a:sym typeface="Montserrat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6"/>
          <p:cNvSpPr txBox="1">
            <a:spLocks noGrp="1"/>
          </p:cNvSpPr>
          <p:nvPr>
            <p:ph type="sldNum" idx="12"/>
          </p:nvPr>
        </p:nvSpPr>
        <p:spPr>
          <a:xfrm>
            <a:off x="9282602" y="640238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1pPr>
            <a:lvl2pPr marL="0" lvl="1"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2pPr>
            <a:lvl3pPr marL="0" lvl="2"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3pPr>
            <a:lvl4pPr marL="0" lvl="3"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4pPr>
            <a:lvl5pPr marL="0" lvl="4"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5pPr>
            <a:lvl6pPr marL="0" lvl="5"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6pPr>
            <a:lvl7pPr marL="0" lvl="6"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7pPr>
            <a:lvl8pPr marL="0" lvl="7"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8pPr>
            <a:lvl9pPr marL="0" lvl="8"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6"/>
          <p:cNvSpPr txBox="1">
            <a:spLocks noGrp="1"/>
          </p:cNvSpPr>
          <p:nvPr>
            <p:ph type="title"/>
          </p:nvPr>
        </p:nvSpPr>
        <p:spPr>
          <a:xfrm>
            <a:off x="386080" y="365125"/>
            <a:ext cx="11084431" cy="6305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40E3D"/>
              </a:buClr>
              <a:buSzPts val="3600"/>
              <a:buFont typeface="Montserrat SemiBold"/>
              <a:buNone/>
              <a:defRPr sz="3600">
                <a:solidFill>
                  <a:srgbClr val="C40E3D"/>
                </a:solidFill>
                <a:latin typeface="Montserrat SemiBold"/>
                <a:ea typeface="Montserrat SemiBold"/>
                <a:cs typeface="Montserrat SemiBold"/>
                <a:sym typeface="Montserra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60" name="Google Shape;60;p6"/>
          <p:cNvCxnSpPr/>
          <p:nvPr/>
        </p:nvCxnSpPr>
        <p:spPr>
          <a:xfrm>
            <a:off x="497840" y="1082020"/>
            <a:ext cx="3830320" cy="0"/>
          </a:xfrm>
          <a:prstGeom prst="straightConnector1">
            <a:avLst/>
          </a:prstGeom>
          <a:noFill/>
          <a:ln w="38100" cap="flat" cmpd="sng">
            <a:solidFill>
              <a:srgbClr val="C40E3D"/>
            </a:solidFill>
            <a:prstDash val="solid"/>
            <a:miter lim="800000"/>
            <a:headEnd type="none" w="sm" len="sm"/>
            <a:tailEnd type="none" w="sm" len="sm"/>
          </a:ln>
        </p:spPr>
      </p:cxnSp>
      <p:pic>
        <p:nvPicPr>
          <p:cNvPr id="61" name="Google Shape;61;p6" descr="Logo&#10;&#10;AI-generated content may be incorrect."/>
          <p:cNvPicPr preferRelativeResize="0"/>
          <p:nvPr/>
        </p:nvPicPr>
        <p:blipFill rotWithShape="1">
          <a:blip r:embed="rId2">
            <a:alphaModFix/>
          </a:blip>
          <a:srcRect t="58353" r="80629"/>
          <a:stretch/>
        </p:blipFill>
        <p:spPr>
          <a:xfrm rot="10800000" flipH="1">
            <a:off x="-2052524" y="1251228"/>
            <a:ext cx="3674590" cy="5610582"/>
          </a:xfrm>
          <a:prstGeom prst="rect">
            <a:avLst/>
          </a:prstGeom>
          <a:noFill/>
          <a:ln>
            <a:noFill/>
          </a:ln>
        </p:spPr>
      </p:pic>
      <p:pic>
        <p:nvPicPr>
          <p:cNvPr id="62" name="Google Shape;62;p6"/>
          <p:cNvPicPr preferRelativeResize="0"/>
          <p:nvPr/>
        </p:nvPicPr>
        <p:blipFill rotWithShape="1">
          <a:blip r:embed="rId3">
            <a:alphaModFix/>
          </a:blip>
          <a:srcRect/>
          <a:stretch/>
        </p:blipFill>
        <p:spPr>
          <a:xfrm>
            <a:off x="198583" y="5694957"/>
            <a:ext cx="1224999" cy="1073396"/>
          </a:xfrm>
          <a:prstGeom prst="rect">
            <a:avLst/>
          </a:prstGeom>
          <a:noFill/>
          <a:ln>
            <a:noFill/>
          </a:ln>
        </p:spPr>
      </p:pic>
      <p:pic>
        <p:nvPicPr>
          <p:cNvPr id="63" name="Google Shape;63;p6" descr="Logo&#10;&#10;AI-generated content may be incorrect."/>
          <p:cNvPicPr preferRelativeResize="0"/>
          <p:nvPr/>
        </p:nvPicPr>
        <p:blipFill rotWithShape="1">
          <a:blip r:embed="rId2">
            <a:alphaModFix/>
          </a:blip>
          <a:srcRect t="50222" r="50078"/>
          <a:stretch/>
        </p:blipFill>
        <p:spPr>
          <a:xfrm>
            <a:off x="6756400" y="-1"/>
            <a:ext cx="5435600" cy="3833215"/>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64"/>
        <p:cNvGrpSpPr/>
        <p:nvPr/>
      </p:nvGrpSpPr>
      <p:grpSpPr>
        <a:xfrm>
          <a:off x="0" y="0"/>
          <a:ext cx="0" cy="0"/>
          <a:chOff x="0" y="0"/>
          <a:chExt cx="0" cy="0"/>
        </a:xfrm>
      </p:grpSpPr>
      <p:pic>
        <p:nvPicPr>
          <p:cNvPr id="65" name="Google Shape;65;p7" descr="Logo&#10;&#10;AI-generated content may be incorrect."/>
          <p:cNvPicPr preferRelativeResize="0"/>
          <p:nvPr/>
        </p:nvPicPr>
        <p:blipFill rotWithShape="1">
          <a:blip r:embed="rId2">
            <a:alphaModFix/>
          </a:blip>
          <a:srcRect l="50116" t="5082" r="-57" b="50193"/>
          <a:stretch/>
        </p:blipFill>
        <p:spPr>
          <a:xfrm>
            <a:off x="0" y="-152400"/>
            <a:ext cx="10206130" cy="6464299"/>
          </a:xfrm>
          <a:prstGeom prst="rect">
            <a:avLst/>
          </a:prstGeom>
          <a:noFill/>
          <a:ln>
            <a:noFill/>
          </a:ln>
        </p:spPr>
      </p:pic>
      <p:sp>
        <p:nvSpPr>
          <p:cNvPr id="66" name="Google Shape;66;p7"/>
          <p:cNvSpPr/>
          <p:nvPr/>
        </p:nvSpPr>
        <p:spPr>
          <a:xfrm>
            <a:off x="0" y="6311900"/>
            <a:ext cx="12192000" cy="546100"/>
          </a:xfrm>
          <a:prstGeom prst="rect">
            <a:avLst/>
          </a:prstGeom>
          <a:solidFill>
            <a:srgbClr val="C40E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Google Shape;67;p7"/>
          <p:cNvSpPr txBox="1">
            <a:spLocks noGrp="1"/>
          </p:cNvSpPr>
          <p:nvPr>
            <p:ph type="ftr" idx="11"/>
          </p:nvPr>
        </p:nvSpPr>
        <p:spPr>
          <a:xfrm>
            <a:off x="4038600" y="640238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Montserrat SemiBold"/>
                <a:ea typeface="Montserrat SemiBold"/>
                <a:cs typeface="Montserrat SemiBold"/>
                <a:sym typeface="Montserrat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7"/>
          <p:cNvSpPr txBox="1">
            <a:spLocks noGrp="1"/>
          </p:cNvSpPr>
          <p:nvPr>
            <p:ph type="sldNum" idx="12"/>
          </p:nvPr>
        </p:nvSpPr>
        <p:spPr>
          <a:xfrm>
            <a:off x="9282602" y="640238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1pPr>
            <a:lvl2pPr marL="0" lvl="1"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2pPr>
            <a:lvl3pPr marL="0" lvl="2"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3pPr>
            <a:lvl4pPr marL="0" lvl="3"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4pPr>
            <a:lvl5pPr marL="0" lvl="4"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5pPr>
            <a:lvl6pPr marL="0" lvl="5"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6pPr>
            <a:lvl7pPr marL="0" lvl="6"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7pPr>
            <a:lvl8pPr marL="0" lvl="7"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8pPr>
            <a:lvl9pPr marL="0" lvl="8"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t>‹#›</a:t>
            </a:fld>
            <a:endParaRPr/>
          </a:p>
        </p:txBody>
      </p:sp>
      <p:pic>
        <p:nvPicPr>
          <p:cNvPr id="69" name="Google Shape;69;p7" descr="Logo&#10;&#10;AI-generated content may be incorrect."/>
          <p:cNvPicPr preferRelativeResize="0"/>
          <p:nvPr/>
        </p:nvPicPr>
        <p:blipFill rotWithShape="1">
          <a:blip r:embed="rId3">
            <a:alphaModFix/>
          </a:blip>
          <a:srcRect t="58353" r="80629"/>
          <a:stretch/>
        </p:blipFill>
        <p:spPr>
          <a:xfrm flipH="1">
            <a:off x="10368690" y="0"/>
            <a:ext cx="4004176" cy="6113813"/>
          </a:xfrm>
          <a:prstGeom prst="rect">
            <a:avLst/>
          </a:prstGeom>
          <a:noFill/>
          <a:ln>
            <a:noFill/>
          </a:ln>
        </p:spPr>
      </p:pic>
      <p:pic>
        <p:nvPicPr>
          <p:cNvPr id="70" name="Google Shape;70;p7"/>
          <p:cNvPicPr preferRelativeResize="0"/>
          <p:nvPr/>
        </p:nvPicPr>
        <p:blipFill rotWithShape="1">
          <a:blip r:embed="rId4">
            <a:alphaModFix/>
          </a:blip>
          <a:srcRect/>
          <a:stretch/>
        </p:blipFill>
        <p:spPr>
          <a:xfrm>
            <a:off x="10654202" y="0"/>
            <a:ext cx="1224999" cy="1073396"/>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 with Caption" type="objTx">
  <p:cSld name="OBJECT_WITH_CAPTION_TEXT">
    <p:spTree>
      <p:nvGrpSpPr>
        <p:cNvPr id="1" name="Shape 71"/>
        <p:cNvGrpSpPr/>
        <p:nvPr/>
      </p:nvGrpSpPr>
      <p:grpSpPr>
        <a:xfrm>
          <a:off x="0" y="0"/>
          <a:ext cx="0" cy="0"/>
          <a:chOff x="0" y="0"/>
          <a:chExt cx="0" cy="0"/>
        </a:xfrm>
      </p:grpSpPr>
      <p:sp>
        <p:nvSpPr>
          <p:cNvPr id="72" name="Google Shape;72;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SemiBold"/>
              <a:buNone/>
              <a:defRPr sz="3200">
                <a:latin typeface="Montserrat SemiBold"/>
                <a:ea typeface="Montserrat SemiBold"/>
                <a:cs typeface="Montserrat SemiBold"/>
                <a:sym typeface="Montserra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4" name="Google Shape;74;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8"/>
          <p:cNvSpPr/>
          <p:nvPr/>
        </p:nvSpPr>
        <p:spPr>
          <a:xfrm>
            <a:off x="1622066" y="6311900"/>
            <a:ext cx="10569934" cy="546100"/>
          </a:xfrm>
          <a:prstGeom prst="rect">
            <a:avLst/>
          </a:prstGeom>
          <a:solidFill>
            <a:srgbClr val="C40E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6" name="Google Shape;76;p8"/>
          <p:cNvSpPr txBox="1">
            <a:spLocks noGrp="1"/>
          </p:cNvSpPr>
          <p:nvPr>
            <p:ph type="ftr" idx="11"/>
          </p:nvPr>
        </p:nvSpPr>
        <p:spPr>
          <a:xfrm>
            <a:off x="4038600" y="640238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Montserrat SemiBold"/>
                <a:ea typeface="Montserrat SemiBold"/>
                <a:cs typeface="Montserrat SemiBold"/>
                <a:sym typeface="Montserrat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
          <p:cNvSpPr txBox="1">
            <a:spLocks noGrp="1"/>
          </p:cNvSpPr>
          <p:nvPr>
            <p:ph type="sldNum" idx="12"/>
          </p:nvPr>
        </p:nvSpPr>
        <p:spPr>
          <a:xfrm>
            <a:off x="9282602" y="640238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1pPr>
            <a:lvl2pPr marL="0" lvl="1"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2pPr>
            <a:lvl3pPr marL="0" lvl="2"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3pPr>
            <a:lvl4pPr marL="0" lvl="3"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4pPr>
            <a:lvl5pPr marL="0" lvl="4"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5pPr>
            <a:lvl6pPr marL="0" lvl="5"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6pPr>
            <a:lvl7pPr marL="0" lvl="6"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7pPr>
            <a:lvl8pPr marL="0" lvl="7"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8pPr>
            <a:lvl9pPr marL="0" lvl="8"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t>‹#›</a:t>
            </a:fld>
            <a:endParaRPr/>
          </a:p>
        </p:txBody>
      </p:sp>
      <p:pic>
        <p:nvPicPr>
          <p:cNvPr id="78" name="Google Shape;78;p8" descr="Logo&#10;&#10;AI-generated content may be incorrect."/>
          <p:cNvPicPr preferRelativeResize="0"/>
          <p:nvPr/>
        </p:nvPicPr>
        <p:blipFill rotWithShape="1">
          <a:blip r:embed="rId2">
            <a:alphaModFix/>
          </a:blip>
          <a:srcRect t="50222" r="50078"/>
          <a:stretch/>
        </p:blipFill>
        <p:spPr>
          <a:xfrm>
            <a:off x="6756400" y="-1"/>
            <a:ext cx="5435600" cy="3833215"/>
          </a:xfrm>
          <a:prstGeom prst="rect">
            <a:avLst/>
          </a:prstGeom>
          <a:noFill/>
          <a:ln>
            <a:noFill/>
          </a:ln>
        </p:spPr>
      </p:pic>
      <p:pic>
        <p:nvPicPr>
          <p:cNvPr id="79" name="Google Shape;79;p8" descr="Logo&#10;&#10;AI-generated content may be incorrect."/>
          <p:cNvPicPr preferRelativeResize="0"/>
          <p:nvPr/>
        </p:nvPicPr>
        <p:blipFill rotWithShape="1">
          <a:blip r:embed="rId2">
            <a:alphaModFix/>
          </a:blip>
          <a:srcRect t="58353" r="80629"/>
          <a:stretch/>
        </p:blipFill>
        <p:spPr>
          <a:xfrm rot="10800000" flipH="1">
            <a:off x="-2052524" y="1251228"/>
            <a:ext cx="3674590" cy="5610582"/>
          </a:xfrm>
          <a:prstGeom prst="rect">
            <a:avLst/>
          </a:prstGeom>
          <a:noFill/>
          <a:ln>
            <a:noFill/>
          </a:ln>
        </p:spPr>
      </p:pic>
      <p:pic>
        <p:nvPicPr>
          <p:cNvPr id="80" name="Google Shape;80;p8"/>
          <p:cNvPicPr preferRelativeResize="0"/>
          <p:nvPr/>
        </p:nvPicPr>
        <p:blipFill rotWithShape="1">
          <a:blip r:embed="rId3">
            <a:alphaModFix/>
          </a:blip>
          <a:srcRect/>
          <a:stretch/>
        </p:blipFill>
        <p:spPr>
          <a:xfrm>
            <a:off x="198583" y="5694957"/>
            <a:ext cx="1224999" cy="1073396"/>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81"/>
        <p:cNvGrpSpPr/>
        <p:nvPr/>
      </p:nvGrpSpPr>
      <p:grpSpPr>
        <a:xfrm>
          <a:off x="0" y="0"/>
          <a:ext cx="0" cy="0"/>
          <a:chOff x="0" y="0"/>
          <a:chExt cx="0" cy="0"/>
        </a:xfrm>
      </p:grpSpPr>
      <p:pic>
        <p:nvPicPr>
          <p:cNvPr id="82" name="Google Shape;82;p9" descr="Logo&#10;&#10;AI-generated content may be incorrect."/>
          <p:cNvPicPr preferRelativeResize="0"/>
          <p:nvPr/>
        </p:nvPicPr>
        <p:blipFill rotWithShape="1">
          <a:blip r:embed="rId2">
            <a:alphaModFix/>
          </a:blip>
          <a:srcRect t="50222" r="50078"/>
          <a:stretch/>
        </p:blipFill>
        <p:spPr>
          <a:xfrm>
            <a:off x="6756400" y="-1"/>
            <a:ext cx="5435600" cy="3833215"/>
          </a:xfrm>
          <a:prstGeom prst="rect">
            <a:avLst/>
          </a:prstGeom>
          <a:noFill/>
          <a:ln>
            <a:noFill/>
          </a:ln>
        </p:spPr>
      </p:pic>
      <p:sp>
        <p:nvSpPr>
          <p:cNvPr id="83" name="Google Shape;83;p9"/>
          <p:cNvSpPr>
            <a:spLocks noGrp="1"/>
          </p:cNvSpPr>
          <p:nvPr>
            <p:ph type="pic" idx="2"/>
          </p:nvPr>
        </p:nvSpPr>
        <p:spPr>
          <a:xfrm>
            <a:off x="5183188" y="987425"/>
            <a:ext cx="6172200" cy="4873625"/>
          </a:xfrm>
          <a:prstGeom prst="rect">
            <a:avLst/>
          </a:prstGeom>
          <a:noFill/>
          <a:ln>
            <a:noFill/>
          </a:ln>
        </p:spPr>
      </p:sp>
      <p:sp>
        <p:nvSpPr>
          <p:cNvPr id="84" name="Google Shape;84;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9"/>
          <p:cNvSpPr/>
          <p:nvPr/>
        </p:nvSpPr>
        <p:spPr>
          <a:xfrm>
            <a:off x="1622066" y="6311900"/>
            <a:ext cx="10569934" cy="546100"/>
          </a:xfrm>
          <a:prstGeom prst="rect">
            <a:avLst/>
          </a:prstGeom>
          <a:solidFill>
            <a:srgbClr val="C40E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6" name="Google Shape;86;p9"/>
          <p:cNvSpPr txBox="1">
            <a:spLocks noGrp="1"/>
          </p:cNvSpPr>
          <p:nvPr>
            <p:ph type="ftr" idx="11"/>
          </p:nvPr>
        </p:nvSpPr>
        <p:spPr>
          <a:xfrm>
            <a:off x="4038600" y="640238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Montserrat SemiBold"/>
                <a:ea typeface="Montserrat SemiBold"/>
                <a:cs typeface="Montserrat SemiBold"/>
                <a:sym typeface="Montserrat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9"/>
          <p:cNvSpPr txBox="1">
            <a:spLocks noGrp="1"/>
          </p:cNvSpPr>
          <p:nvPr>
            <p:ph type="sldNum" idx="12"/>
          </p:nvPr>
        </p:nvSpPr>
        <p:spPr>
          <a:xfrm>
            <a:off x="9282602" y="640238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1pPr>
            <a:lvl2pPr marL="0" lvl="1"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2pPr>
            <a:lvl3pPr marL="0" lvl="2"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3pPr>
            <a:lvl4pPr marL="0" lvl="3"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4pPr>
            <a:lvl5pPr marL="0" lvl="4"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5pPr>
            <a:lvl6pPr marL="0" lvl="5"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6pPr>
            <a:lvl7pPr marL="0" lvl="6"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7pPr>
            <a:lvl8pPr marL="0" lvl="7"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8pPr>
            <a:lvl9pPr marL="0" lvl="8" indent="0" algn="r">
              <a:spcBef>
                <a:spcPts val="0"/>
              </a:spcBef>
              <a:buNone/>
              <a:defRPr sz="1200" b="0" i="0" u="none" strike="noStrike" cap="none">
                <a:solidFill>
                  <a:schemeClr val="lt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SemiBold"/>
              <a:buNone/>
              <a:defRPr sz="3200">
                <a:latin typeface="Montserrat SemiBold"/>
                <a:ea typeface="Montserrat SemiBold"/>
                <a:cs typeface="Montserrat SemiBold"/>
                <a:sym typeface="Montserra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9" name="Google Shape;89;p9" descr="Logo&#10;&#10;AI-generated content may be incorrect."/>
          <p:cNvPicPr preferRelativeResize="0"/>
          <p:nvPr/>
        </p:nvPicPr>
        <p:blipFill rotWithShape="1">
          <a:blip r:embed="rId2">
            <a:alphaModFix/>
          </a:blip>
          <a:srcRect t="58353" r="80629"/>
          <a:stretch/>
        </p:blipFill>
        <p:spPr>
          <a:xfrm rot="10800000" flipH="1">
            <a:off x="-2052524" y="1251228"/>
            <a:ext cx="3674590" cy="5610582"/>
          </a:xfrm>
          <a:prstGeom prst="rect">
            <a:avLst/>
          </a:prstGeom>
          <a:noFill/>
          <a:ln>
            <a:noFill/>
          </a:ln>
        </p:spPr>
      </p:pic>
      <p:pic>
        <p:nvPicPr>
          <p:cNvPr id="90" name="Google Shape;90;p9"/>
          <p:cNvPicPr preferRelativeResize="0"/>
          <p:nvPr/>
        </p:nvPicPr>
        <p:blipFill rotWithShape="1">
          <a:blip r:embed="rId3">
            <a:alphaModFix/>
          </a:blip>
          <a:srcRect/>
          <a:stretch/>
        </p:blipFill>
        <p:spPr>
          <a:xfrm>
            <a:off x="198583" y="5694957"/>
            <a:ext cx="1224999" cy="107339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Split 2-Content Slide -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EB64A-7104-CC11-D556-4ABB37DE3797}"/>
              </a:ext>
            </a:extLst>
          </p:cNvPr>
          <p:cNvSpPr>
            <a:spLocks noGrp="1"/>
          </p:cNvSpPr>
          <p:nvPr>
            <p:ph type="title" hasCustomPrompt="1"/>
          </p:nvPr>
        </p:nvSpPr>
        <p:spPr>
          <a:xfrm>
            <a:off x="411480" y="182880"/>
            <a:ext cx="10512424" cy="822960"/>
          </a:xfrm>
        </p:spPr>
        <p:txBody>
          <a:bodyPr anchor="ctr">
            <a:noAutofit/>
          </a:bodyPr>
          <a:lstStyle>
            <a:lvl1pPr>
              <a:defRPr sz="3600" b="1"/>
            </a:lvl1pPr>
          </a:lstStyle>
          <a:p>
            <a:r>
              <a:rPr lang="en-US"/>
              <a:t>Click to edit Vertical Split title style</a:t>
            </a:r>
          </a:p>
        </p:txBody>
      </p:sp>
      <p:sp>
        <p:nvSpPr>
          <p:cNvPr id="3" name="Picture Placeholder 2">
            <a:extLst>
              <a:ext uri="{FF2B5EF4-FFF2-40B4-BE49-F238E27FC236}">
                <a16:creationId xmlns:a16="http://schemas.microsoft.com/office/drawing/2014/main" id="{9E9476CB-CB30-EE83-AC50-4B05353D23CD}"/>
              </a:ext>
            </a:extLst>
          </p:cNvPr>
          <p:cNvSpPr>
            <a:spLocks noGrp="1"/>
          </p:cNvSpPr>
          <p:nvPr>
            <p:ph type="pic" idx="1"/>
          </p:nvPr>
        </p:nvSpPr>
        <p:spPr>
          <a:xfrm>
            <a:off x="5183188" y="1097280"/>
            <a:ext cx="6172200" cy="46903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4C9243-BDA6-0C46-0EF3-7A7FFCF506FF}"/>
              </a:ext>
            </a:extLst>
          </p:cNvPr>
          <p:cNvSpPr>
            <a:spLocks noGrp="1"/>
          </p:cNvSpPr>
          <p:nvPr>
            <p:ph type="body" sz="half" idx="2"/>
          </p:nvPr>
        </p:nvSpPr>
        <p:spPr>
          <a:xfrm>
            <a:off x="411480" y="1097280"/>
            <a:ext cx="4631860" cy="4664485"/>
          </a:xfrm>
        </p:spPr>
        <p:txBody>
          <a:bodyPr>
            <a:noAutofit/>
          </a:bodyPr>
          <a:lstStyle>
            <a:lvl1pPr marL="0" indent="0">
              <a:spcBef>
                <a:spcPts val="0"/>
              </a:spcBef>
              <a:spcAft>
                <a:spcPts val="600"/>
              </a:spcAft>
              <a:buNone/>
              <a:defRPr sz="24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p:txBody>
      </p:sp>
      <p:sp>
        <p:nvSpPr>
          <p:cNvPr id="5" name="Text Placeholder 9">
            <a:extLst>
              <a:ext uri="{FF2B5EF4-FFF2-40B4-BE49-F238E27FC236}">
                <a16:creationId xmlns:a16="http://schemas.microsoft.com/office/drawing/2014/main" id="{E811F6BE-CFFD-BABE-69A0-284E5400A423}"/>
              </a:ext>
            </a:extLst>
          </p:cNvPr>
          <p:cNvSpPr>
            <a:spLocks noGrp="1"/>
          </p:cNvSpPr>
          <p:nvPr>
            <p:ph type="body" sz="quarter" idx="10" hasCustomPrompt="1"/>
          </p:nvPr>
        </p:nvSpPr>
        <p:spPr>
          <a:xfrm>
            <a:off x="5943600" y="5394960"/>
            <a:ext cx="5546965" cy="413828"/>
          </a:xfrm>
        </p:spPr>
        <p:txBody>
          <a:bodyPr rIns="0"/>
          <a:lstStyle>
            <a:lvl1pPr marL="0" indent="0" algn="r">
              <a:buNone/>
              <a:defRPr sz="1800" i="1">
                <a:solidFill>
                  <a:srgbClr val="C8122C"/>
                </a:solidFill>
              </a:defRPr>
            </a:lvl1pPr>
            <a:lvl2pPr>
              <a:defRPr sz="1800" i="1">
                <a:solidFill>
                  <a:srgbClr val="C8122C"/>
                </a:solidFill>
              </a:defRPr>
            </a:lvl2pPr>
            <a:lvl3pPr>
              <a:defRPr sz="1800" i="1">
                <a:solidFill>
                  <a:srgbClr val="C8122C"/>
                </a:solidFill>
              </a:defRPr>
            </a:lvl3pPr>
            <a:lvl4pPr>
              <a:defRPr sz="1800" i="1">
                <a:solidFill>
                  <a:srgbClr val="C8122C"/>
                </a:solidFill>
              </a:defRPr>
            </a:lvl4pPr>
            <a:lvl5pPr>
              <a:defRPr sz="1800" i="1">
                <a:solidFill>
                  <a:srgbClr val="C8122C"/>
                </a:solidFill>
              </a:defRPr>
            </a:lvl5pPr>
          </a:lstStyle>
          <a:p>
            <a:pPr lvl="0"/>
            <a:r>
              <a:rPr lang="en-US"/>
              <a:t>Click to edit Caption text styles</a:t>
            </a:r>
          </a:p>
        </p:txBody>
      </p:sp>
    </p:spTree>
    <p:extLst>
      <p:ext uri="{BB962C8B-B14F-4D97-AF65-F5344CB8AC3E}">
        <p14:creationId xmlns:p14="http://schemas.microsoft.com/office/powerpoint/2010/main" val="249536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1"/>
        <p:cNvGrpSpPr/>
        <p:nvPr/>
      </p:nvGrpSpPr>
      <p:grpSpPr>
        <a:xfrm>
          <a:off x="0" y="0"/>
          <a:ext cx="0" cy="0"/>
          <a:chOff x="0" y="0"/>
          <a:chExt cx="0" cy="0"/>
        </a:xfrm>
      </p:grpSpPr>
      <p:sp>
        <p:nvSpPr>
          <p:cNvPr id="92" name="Google Shape;92;p10"/>
          <p:cNvSpPr/>
          <p:nvPr/>
        </p:nvSpPr>
        <p:spPr>
          <a:xfrm>
            <a:off x="0" y="0"/>
            <a:ext cx="12192000" cy="6858000"/>
          </a:xfrm>
          <a:prstGeom prst="rect">
            <a:avLst/>
          </a:prstGeom>
          <a:gradFill>
            <a:gsLst>
              <a:gs pos="0">
                <a:srgbClr val="FEC232"/>
              </a:gs>
              <a:gs pos="60000">
                <a:srgbClr val="FEC232"/>
              </a:gs>
              <a:gs pos="94000">
                <a:schemeClr val="lt1"/>
              </a:gs>
              <a:gs pos="100000">
                <a:schemeClr val="lt1"/>
              </a:gs>
            </a:gsLst>
            <a:lin ang="14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3" name="Google Shape;93;p10"/>
          <p:cNvSpPr txBox="1">
            <a:spLocks noGrp="1"/>
          </p:cNvSpPr>
          <p:nvPr>
            <p:ph type="ctrTitle"/>
          </p:nvPr>
        </p:nvSpPr>
        <p:spPr>
          <a:xfrm>
            <a:off x="259752" y="3782919"/>
            <a:ext cx="6493397" cy="87052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Montserrat"/>
              <a:buNone/>
              <a:defRPr sz="4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0"/>
          <p:cNvSpPr txBox="1">
            <a:spLocks noGrp="1"/>
          </p:cNvSpPr>
          <p:nvPr>
            <p:ph type="subTitle" idx="1"/>
          </p:nvPr>
        </p:nvSpPr>
        <p:spPr>
          <a:xfrm>
            <a:off x="259751" y="5011042"/>
            <a:ext cx="6493397" cy="365125"/>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2000"/>
              <a:buNone/>
              <a:defRPr sz="2000">
                <a:latin typeface="Montserrat SemiBold"/>
                <a:ea typeface="Montserrat SemiBold"/>
                <a:cs typeface="Montserrat SemiBold"/>
                <a:sym typeface="Montserrat Semi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5" name="Google Shape;95;p10"/>
          <p:cNvPicPr preferRelativeResize="0"/>
          <p:nvPr/>
        </p:nvPicPr>
        <p:blipFill rotWithShape="1">
          <a:blip r:embed="rId2">
            <a:alphaModFix/>
          </a:blip>
          <a:srcRect/>
          <a:stretch/>
        </p:blipFill>
        <p:spPr>
          <a:xfrm>
            <a:off x="259751" y="161051"/>
            <a:ext cx="1409536" cy="1235095"/>
          </a:xfrm>
          <a:prstGeom prst="rect">
            <a:avLst/>
          </a:prstGeom>
          <a:noFill/>
          <a:ln>
            <a:noFill/>
          </a:ln>
        </p:spPr>
      </p:pic>
      <p:cxnSp>
        <p:nvCxnSpPr>
          <p:cNvPr id="96" name="Google Shape;96;p10"/>
          <p:cNvCxnSpPr/>
          <p:nvPr/>
        </p:nvCxnSpPr>
        <p:spPr>
          <a:xfrm>
            <a:off x="351191" y="4834803"/>
            <a:ext cx="4294207" cy="0"/>
          </a:xfrm>
          <a:prstGeom prst="straightConnector1">
            <a:avLst/>
          </a:prstGeom>
          <a:noFill/>
          <a:ln w="57150" cap="flat" cmpd="sng">
            <a:solidFill>
              <a:srgbClr val="C40E3D"/>
            </a:solidFill>
            <a:prstDash val="solid"/>
            <a:miter lim="800000"/>
            <a:headEnd type="none" w="sm" len="sm"/>
            <a:tailEnd type="none" w="sm" len="sm"/>
          </a:ln>
        </p:spPr>
      </p:cxnSp>
      <p:pic>
        <p:nvPicPr>
          <p:cNvPr id="97" name="Google Shape;97;p10" descr="Shape&#10;&#10;AI-generated content may be incorrect."/>
          <p:cNvPicPr preferRelativeResize="0"/>
          <p:nvPr/>
        </p:nvPicPr>
        <p:blipFill rotWithShape="1">
          <a:blip r:embed="rId3">
            <a:alphaModFix amt="30000"/>
          </a:blip>
          <a:srcRect/>
          <a:stretch/>
        </p:blipFill>
        <p:spPr>
          <a:xfrm>
            <a:off x="2245490" y="-219794"/>
            <a:ext cx="10544536" cy="7581290"/>
          </a:xfrm>
          <a:prstGeom prst="rect">
            <a:avLst/>
          </a:prstGeom>
          <a:noFill/>
          <a:ln>
            <a:noFill/>
          </a:ln>
        </p:spPr>
      </p:pic>
      <p:sp>
        <p:nvSpPr>
          <p:cNvPr id="98" name="Google Shape;98;p10"/>
          <p:cNvSpPr txBox="1">
            <a:spLocks noGrp="1"/>
          </p:cNvSpPr>
          <p:nvPr>
            <p:ph type="body" idx="2"/>
          </p:nvPr>
        </p:nvSpPr>
        <p:spPr>
          <a:xfrm>
            <a:off x="260273" y="6139199"/>
            <a:ext cx="6492875" cy="3651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Font typeface="Arial"/>
              <a:buNone/>
              <a:defRPr sz="1800">
                <a:solidFill>
                  <a:schemeClr val="dk1"/>
                </a:solidFill>
                <a:latin typeface="Montserrat Medium"/>
                <a:ea typeface="Montserrat Medium"/>
                <a:cs typeface="Montserrat Medium"/>
                <a:sym typeface="Montserrat Medium"/>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9"/>
        <p:cNvGrpSpPr/>
        <p:nvPr/>
      </p:nvGrpSpPr>
      <p:grpSpPr>
        <a:xfrm>
          <a:off x="0" y="0"/>
          <a:ext cx="0" cy="0"/>
          <a:chOff x="0" y="0"/>
          <a:chExt cx="0" cy="0"/>
        </a:xfrm>
      </p:grpSpPr>
      <p:pic>
        <p:nvPicPr>
          <p:cNvPr id="100" name="Google Shape;100;p11" descr="Shape&#10;&#10;AI-generated content may be incorrect."/>
          <p:cNvPicPr preferRelativeResize="0"/>
          <p:nvPr/>
        </p:nvPicPr>
        <p:blipFill rotWithShape="1">
          <a:blip r:embed="rId2">
            <a:alphaModFix amt="5000"/>
          </a:blip>
          <a:srcRect/>
          <a:stretch/>
        </p:blipFill>
        <p:spPr>
          <a:xfrm>
            <a:off x="3090321" y="-179909"/>
            <a:ext cx="9696842" cy="6858000"/>
          </a:xfrm>
          <a:prstGeom prst="rect">
            <a:avLst/>
          </a:prstGeom>
          <a:noFill/>
          <a:ln>
            <a:noFill/>
          </a:ln>
        </p:spPr>
      </p:pic>
      <p:sp>
        <p:nvSpPr>
          <p:cNvPr id="101" name="Google Shape;101;p11"/>
          <p:cNvSpPr/>
          <p:nvPr/>
        </p:nvSpPr>
        <p:spPr>
          <a:xfrm>
            <a:off x="0" y="6311900"/>
            <a:ext cx="12192000" cy="546100"/>
          </a:xfrm>
          <a:prstGeom prst="rect">
            <a:avLst/>
          </a:prstGeom>
          <a:solidFill>
            <a:srgbClr val="FEC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2" name="Google Shape;102;p11"/>
          <p:cNvSpPr txBox="1">
            <a:spLocks noGrp="1"/>
          </p:cNvSpPr>
          <p:nvPr>
            <p:ph type="title"/>
          </p:nvPr>
        </p:nvSpPr>
        <p:spPr>
          <a:xfrm>
            <a:off x="386080" y="365125"/>
            <a:ext cx="11026558" cy="6305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Montserrat SemiBold"/>
              <a:buNone/>
              <a:defRPr sz="3600">
                <a:solidFill>
                  <a:schemeClr val="dk1"/>
                </a:solidFill>
                <a:latin typeface="Montserrat SemiBold"/>
                <a:ea typeface="Montserrat SemiBold"/>
                <a:cs typeface="Montserrat SemiBold"/>
                <a:sym typeface="Montserra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1"/>
          <p:cNvSpPr txBox="1">
            <a:spLocks noGrp="1"/>
          </p:cNvSpPr>
          <p:nvPr>
            <p:ph type="body" idx="1"/>
          </p:nvPr>
        </p:nvSpPr>
        <p:spPr>
          <a:xfrm>
            <a:off x="386080" y="1172507"/>
            <a:ext cx="11026558"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1"/>
          <p:cNvSpPr txBox="1">
            <a:spLocks noGrp="1"/>
          </p:cNvSpPr>
          <p:nvPr>
            <p:ph type="ftr" idx="11"/>
          </p:nvPr>
        </p:nvSpPr>
        <p:spPr>
          <a:xfrm>
            <a:off x="4038600" y="640238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latin typeface="Montserrat SemiBold"/>
                <a:ea typeface="Montserrat SemiBold"/>
                <a:cs typeface="Montserrat SemiBold"/>
                <a:sym typeface="Montserrat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1"/>
          <p:cNvSpPr txBox="1">
            <a:spLocks noGrp="1"/>
          </p:cNvSpPr>
          <p:nvPr>
            <p:ph type="sldNum" idx="12"/>
          </p:nvPr>
        </p:nvSpPr>
        <p:spPr>
          <a:xfrm>
            <a:off x="9282602" y="640238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1pPr>
            <a:lvl2pPr marL="0" lvl="1"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2pPr>
            <a:lvl3pPr marL="0" lvl="2"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3pPr>
            <a:lvl4pPr marL="0" lvl="3"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4pPr>
            <a:lvl5pPr marL="0" lvl="4"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5pPr>
            <a:lvl6pPr marL="0" lvl="5"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6pPr>
            <a:lvl7pPr marL="0" lvl="6"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7pPr>
            <a:lvl8pPr marL="0" lvl="7"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8pPr>
            <a:lvl9pPr marL="0" lvl="8"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t>‹#›</a:t>
            </a:fld>
            <a:endParaRPr/>
          </a:p>
        </p:txBody>
      </p:sp>
      <p:pic>
        <p:nvPicPr>
          <p:cNvPr id="106" name="Google Shape;106;p11" descr="Icon&#10;&#10;AI-generated content may be incorrect."/>
          <p:cNvPicPr preferRelativeResize="0"/>
          <p:nvPr/>
        </p:nvPicPr>
        <p:blipFill rotWithShape="1">
          <a:blip r:embed="rId3">
            <a:alphaModFix/>
          </a:blip>
          <a:srcRect/>
          <a:stretch/>
        </p:blipFill>
        <p:spPr>
          <a:xfrm>
            <a:off x="166198" y="5700673"/>
            <a:ext cx="1230073" cy="1077841"/>
          </a:xfrm>
          <a:prstGeom prst="rect">
            <a:avLst/>
          </a:prstGeom>
          <a:noFill/>
          <a:ln>
            <a:noFill/>
          </a:ln>
        </p:spPr>
      </p:pic>
      <p:grpSp>
        <p:nvGrpSpPr>
          <p:cNvPr id="107" name="Google Shape;107;p11"/>
          <p:cNvGrpSpPr/>
          <p:nvPr/>
        </p:nvGrpSpPr>
        <p:grpSpPr>
          <a:xfrm>
            <a:off x="497840" y="1082020"/>
            <a:ext cx="3840480" cy="0"/>
            <a:chOff x="497840" y="1082020"/>
            <a:chExt cx="3840480" cy="0"/>
          </a:xfrm>
        </p:grpSpPr>
        <p:cxnSp>
          <p:nvCxnSpPr>
            <p:cNvPr id="108" name="Google Shape;108;p11"/>
            <p:cNvCxnSpPr/>
            <p:nvPr/>
          </p:nvCxnSpPr>
          <p:spPr>
            <a:xfrm>
              <a:off x="497840" y="1082020"/>
              <a:ext cx="1920240" cy="0"/>
            </a:xfrm>
            <a:prstGeom prst="straightConnector1">
              <a:avLst/>
            </a:prstGeom>
            <a:noFill/>
            <a:ln w="38100" cap="flat" cmpd="sng">
              <a:solidFill>
                <a:srgbClr val="FEC232"/>
              </a:solidFill>
              <a:prstDash val="solid"/>
              <a:miter lim="800000"/>
              <a:headEnd type="none" w="sm" len="sm"/>
              <a:tailEnd type="none" w="sm" len="sm"/>
            </a:ln>
          </p:spPr>
        </p:cxnSp>
        <p:cxnSp>
          <p:nvCxnSpPr>
            <p:cNvPr id="109" name="Google Shape;109;p11"/>
            <p:cNvCxnSpPr/>
            <p:nvPr/>
          </p:nvCxnSpPr>
          <p:spPr>
            <a:xfrm>
              <a:off x="2418080" y="1082020"/>
              <a:ext cx="1920240" cy="0"/>
            </a:xfrm>
            <a:prstGeom prst="straightConnector1">
              <a:avLst/>
            </a:prstGeom>
            <a:noFill/>
            <a:ln w="38100" cap="flat" cmpd="sng">
              <a:solidFill>
                <a:schemeClr val="dk1"/>
              </a:solidFill>
              <a:prstDash val="solid"/>
              <a:miter lim="800000"/>
              <a:headEnd type="none" w="sm" len="sm"/>
              <a:tailEnd type="none" w="sm" len="sm"/>
            </a:ln>
          </p:spPr>
        </p:cxn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FEC232">
            <a:alpha val="40000"/>
          </a:srgbClr>
        </a:solidFill>
        <a:effectLst/>
      </p:bgPr>
    </p:bg>
    <p:spTree>
      <p:nvGrpSpPr>
        <p:cNvPr id="1" name="Shape 110"/>
        <p:cNvGrpSpPr/>
        <p:nvPr/>
      </p:nvGrpSpPr>
      <p:grpSpPr>
        <a:xfrm>
          <a:off x="0" y="0"/>
          <a:ext cx="0" cy="0"/>
          <a:chOff x="0" y="0"/>
          <a:chExt cx="0" cy="0"/>
        </a:xfrm>
      </p:grpSpPr>
      <p:pic>
        <p:nvPicPr>
          <p:cNvPr id="111" name="Google Shape;111;p12" descr="A picture containing logo&#10;&#10;AI-generated content may be incorrect."/>
          <p:cNvPicPr preferRelativeResize="0"/>
          <p:nvPr/>
        </p:nvPicPr>
        <p:blipFill rotWithShape="1">
          <a:blip r:embed="rId2">
            <a:alphaModFix amt="40000"/>
          </a:blip>
          <a:srcRect b="27901"/>
          <a:stretch/>
        </p:blipFill>
        <p:spPr>
          <a:xfrm>
            <a:off x="-944880" y="-244801"/>
            <a:ext cx="13990319" cy="7102801"/>
          </a:xfrm>
          <a:prstGeom prst="rect">
            <a:avLst/>
          </a:prstGeom>
          <a:noFill/>
          <a:ln>
            <a:noFill/>
          </a:ln>
        </p:spPr>
      </p:pic>
      <p:sp>
        <p:nvSpPr>
          <p:cNvPr id="112" name="Google Shape;112;p12"/>
          <p:cNvSpPr/>
          <p:nvPr/>
        </p:nvSpPr>
        <p:spPr>
          <a:xfrm>
            <a:off x="0" y="6311900"/>
            <a:ext cx="12192000" cy="546100"/>
          </a:xfrm>
          <a:prstGeom prst="rect">
            <a:avLst/>
          </a:prstGeom>
          <a:solidFill>
            <a:srgbClr val="FEC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3" name="Google Shape;113;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0"/>
              <a:buFont typeface="Montserrat SemiBold"/>
              <a:buNone/>
              <a:defRPr sz="5400">
                <a:latin typeface="Montserrat SemiBold"/>
                <a:ea typeface="Montserrat SemiBold"/>
                <a:cs typeface="Montserrat SemiBold"/>
                <a:sym typeface="Montserra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15" name="Google Shape;115;p12"/>
          <p:cNvSpPr txBox="1">
            <a:spLocks noGrp="1"/>
          </p:cNvSpPr>
          <p:nvPr>
            <p:ph type="ftr" idx="11"/>
          </p:nvPr>
        </p:nvSpPr>
        <p:spPr>
          <a:xfrm>
            <a:off x="831850" y="6402386"/>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latin typeface="Montserrat SemiBold"/>
                <a:ea typeface="Montserrat SemiBold"/>
                <a:cs typeface="Montserrat SemiBold"/>
                <a:sym typeface="Montserrat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2"/>
          <p:cNvSpPr txBox="1">
            <a:spLocks noGrp="1"/>
          </p:cNvSpPr>
          <p:nvPr>
            <p:ph type="sldNum" idx="12"/>
          </p:nvPr>
        </p:nvSpPr>
        <p:spPr>
          <a:xfrm>
            <a:off x="9282602" y="640238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1pPr>
            <a:lvl2pPr marL="0" lvl="1"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2pPr>
            <a:lvl3pPr marL="0" lvl="2"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3pPr>
            <a:lvl4pPr marL="0" lvl="3"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4pPr>
            <a:lvl5pPr marL="0" lvl="4"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5pPr>
            <a:lvl6pPr marL="0" lvl="5"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6pPr>
            <a:lvl7pPr marL="0" lvl="6"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7pPr>
            <a:lvl8pPr marL="0" lvl="7"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8pPr>
            <a:lvl9pPr marL="0" lvl="8"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17"/>
        <p:cNvGrpSpPr/>
        <p:nvPr/>
      </p:nvGrpSpPr>
      <p:grpSpPr>
        <a:xfrm>
          <a:off x="0" y="0"/>
          <a:ext cx="0" cy="0"/>
          <a:chOff x="0" y="0"/>
          <a:chExt cx="0" cy="0"/>
        </a:xfrm>
      </p:grpSpPr>
      <p:pic>
        <p:nvPicPr>
          <p:cNvPr id="118" name="Google Shape;118;p13" descr="Shape&#10;&#10;AI-generated content may be incorrect."/>
          <p:cNvPicPr preferRelativeResize="0"/>
          <p:nvPr/>
        </p:nvPicPr>
        <p:blipFill rotWithShape="1">
          <a:blip r:embed="rId2">
            <a:alphaModFix amt="5000"/>
          </a:blip>
          <a:srcRect/>
          <a:stretch/>
        </p:blipFill>
        <p:spPr>
          <a:xfrm>
            <a:off x="3090321" y="-179909"/>
            <a:ext cx="9696842" cy="6858000"/>
          </a:xfrm>
          <a:prstGeom prst="rect">
            <a:avLst/>
          </a:prstGeom>
          <a:noFill/>
          <a:ln>
            <a:noFill/>
          </a:ln>
        </p:spPr>
      </p:pic>
      <p:sp>
        <p:nvSpPr>
          <p:cNvPr id="119" name="Google Shape;119;p13"/>
          <p:cNvSpPr/>
          <p:nvPr/>
        </p:nvSpPr>
        <p:spPr>
          <a:xfrm>
            <a:off x="0" y="6311900"/>
            <a:ext cx="12192000" cy="546100"/>
          </a:xfrm>
          <a:prstGeom prst="rect">
            <a:avLst/>
          </a:prstGeom>
          <a:solidFill>
            <a:srgbClr val="FEC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0" name="Google Shape;120;p13"/>
          <p:cNvSpPr txBox="1">
            <a:spLocks noGrp="1"/>
          </p:cNvSpPr>
          <p:nvPr>
            <p:ph type="ftr" idx="11"/>
          </p:nvPr>
        </p:nvSpPr>
        <p:spPr>
          <a:xfrm>
            <a:off x="4038600" y="640238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latin typeface="Montserrat SemiBold"/>
                <a:ea typeface="Montserrat SemiBold"/>
                <a:cs typeface="Montserrat SemiBold"/>
                <a:sym typeface="Montserrat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3"/>
          <p:cNvSpPr txBox="1">
            <a:spLocks noGrp="1"/>
          </p:cNvSpPr>
          <p:nvPr>
            <p:ph type="sldNum" idx="12"/>
          </p:nvPr>
        </p:nvSpPr>
        <p:spPr>
          <a:xfrm>
            <a:off x="9282602" y="640238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1pPr>
            <a:lvl2pPr marL="0" lvl="1"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2pPr>
            <a:lvl3pPr marL="0" lvl="2"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3pPr>
            <a:lvl4pPr marL="0" lvl="3"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4pPr>
            <a:lvl5pPr marL="0" lvl="4"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5pPr>
            <a:lvl6pPr marL="0" lvl="5"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6pPr>
            <a:lvl7pPr marL="0" lvl="6"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7pPr>
            <a:lvl8pPr marL="0" lvl="7"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8pPr>
            <a:lvl9pPr marL="0" lvl="8"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t>‹#›</a:t>
            </a:fld>
            <a:endParaRPr/>
          </a:p>
        </p:txBody>
      </p:sp>
      <p:pic>
        <p:nvPicPr>
          <p:cNvPr id="122" name="Google Shape;122;p13" descr="Icon&#10;&#10;AI-generated content may be incorrect."/>
          <p:cNvPicPr preferRelativeResize="0"/>
          <p:nvPr/>
        </p:nvPicPr>
        <p:blipFill rotWithShape="1">
          <a:blip r:embed="rId3">
            <a:alphaModFix/>
          </a:blip>
          <a:srcRect/>
          <a:stretch/>
        </p:blipFill>
        <p:spPr>
          <a:xfrm>
            <a:off x="166198" y="5700673"/>
            <a:ext cx="1230073" cy="1077841"/>
          </a:xfrm>
          <a:prstGeom prst="rect">
            <a:avLst/>
          </a:prstGeom>
          <a:noFill/>
          <a:ln>
            <a:noFill/>
          </a:ln>
        </p:spPr>
      </p:pic>
      <p:sp>
        <p:nvSpPr>
          <p:cNvPr id="123" name="Google Shape;123;p13"/>
          <p:cNvSpPr txBox="1">
            <a:spLocks noGrp="1"/>
          </p:cNvSpPr>
          <p:nvPr>
            <p:ph type="title"/>
          </p:nvPr>
        </p:nvSpPr>
        <p:spPr>
          <a:xfrm>
            <a:off x="393539" y="365126"/>
            <a:ext cx="10960261" cy="6264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Montserrat SemiBold"/>
              <a:buNone/>
              <a:defRPr sz="3600">
                <a:solidFill>
                  <a:schemeClr val="dk1"/>
                </a:solidFill>
                <a:latin typeface="Montserrat SemiBold"/>
                <a:ea typeface="Montserrat SemiBold"/>
                <a:cs typeface="Montserrat SemiBold"/>
                <a:sym typeface="Montserra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13"/>
          <p:cNvSpPr txBox="1">
            <a:spLocks noGrp="1"/>
          </p:cNvSpPr>
          <p:nvPr>
            <p:ph type="body" idx="1"/>
          </p:nvPr>
        </p:nvSpPr>
        <p:spPr>
          <a:xfrm>
            <a:off x="393539" y="1172508"/>
            <a:ext cx="5370653" cy="500445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3"/>
          <p:cNvSpPr txBox="1">
            <a:spLocks noGrp="1"/>
          </p:cNvSpPr>
          <p:nvPr>
            <p:ph type="body" idx="2"/>
          </p:nvPr>
        </p:nvSpPr>
        <p:spPr>
          <a:xfrm>
            <a:off x="5983147" y="1172508"/>
            <a:ext cx="5370653" cy="500445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6" name="Google Shape;126;p13"/>
          <p:cNvGrpSpPr/>
          <p:nvPr/>
        </p:nvGrpSpPr>
        <p:grpSpPr>
          <a:xfrm>
            <a:off x="497840" y="1082020"/>
            <a:ext cx="3840480" cy="0"/>
            <a:chOff x="497840" y="1082020"/>
            <a:chExt cx="3840480" cy="0"/>
          </a:xfrm>
        </p:grpSpPr>
        <p:cxnSp>
          <p:nvCxnSpPr>
            <p:cNvPr id="127" name="Google Shape;127;p13"/>
            <p:cNvCxnSpPr/>
            <p:nvPr/>
          </p:nvCxnSpPr>
          <p:spPr>
            <a:xfrm>
              <a:off x="497840" y="1082020"/>
              <a:ext cx="1920240" cy="0"/>
            </a:xfrm>
            <a:prstGeom prst="straightConnector1">
              <a:avLst/>
            </a:prstGeom>
            <a:noFill/>
            <a:ln w="38100" cap="flat" cmpd="sng">
              <a:solidFill>
                <a:srgbClr val="FEC232"/>
              </a:solidFill>
              <a:prstDash val="solid"/>
              <a:miter lim="800000"/>
              <a:headEnd type="none" w="sm" len="sm"/>
              <a:tailEnd type="none" w="sm" len="sm"/>
            </a:ln>
          </p:spPr>
        </p:cxnSp>
        <p:cxnSp>
          <p:nvCxnSpPr>
            <p:cNvPr id="128" name="Google Shape;128;p13"/>
            <p:cNvCxnSpPr/>
            <p:nvPr/>
          </p:nvCxnSpPr>
          <p:spPr>
            <a:xfrm>
              <a:off x="2418080" y="1082020"/>
              <a:ext cx="1920240" cy="0"/>
            </a:xfrm>
            <a:prstGeom prst="straightConnector1">
              <a:avLst/>
            </a:prstGeom>
            <a:noFill/>
            <a:ln w="38100" cap="flat" cmpd="sng">
              <a:solidFill>
                <a:schemeClr val="dk1"/>
              </a:solidFill>
              <a:prstDash val="solid"/>
              <a:miter lim="800000"/>
              <a:headEnd type="none" w="sm" len="sm"/>
              <a:tailEnd type="none" w="sm" len="sm"/>
            </a:ln>
          </p:spPr>
        </p:cxn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9"/>
        <p:cNvGrpSpPr/>
        <p:nvPr/>
      </p:nvGrpSpPr>
      <p:grpSpPr>
        <a:xfrm>
          <a:off x="0" y="0"/>
          <a:ext cx="0" cy="0"/>
          <a:chOff x="0" y="0"/>
          <a:chExt cx="0" cy="0"/>
        </a:xfrm>
      </p:grpSpPr>
      <p:pic>
        <p:nvPicPr>
          <p:cNvPr id="130" name="Google Shape;130;p14" descr="Shape&#10;&#10;AI-generated content may be incorrect."/>
          <p:cNvPicPr preferRelativeResize="0"/>
          <p:nvPr/>
        </p:nvPicPr>
        <p:blipFill rotWithShape="1">
          <a:blip r:embed="rId2">
            <a:alphaModFix amt="5000"/>
          </a:blip>
          <a:srcRect/>
          <a:stretch/>
        </p:blipFill>
        <p:spPr>
          <a:xfrm>
            <a:off x="3090321" y="-179909"/>
            <a:ext cx="9696842" cy="6858000"/>
          </a:xfrm>
          <a:prstGeom prst="rect">
            <a:avLst/>
          </a:prstGeom>
          <a:noFill/>
          <a:ln>
            <a:noFill/>
          </a:ln>
        </p:spPr>
      </p:pic>
      <p:sp>
        <p:nvSpPr>
          <p:cNvPr id="131" name="Google Shape;131;p14"/>
          <p:cNvSpPr/>
          <p:nvPr/>
        </p:nvSpPr>
        <p:spPr>
          <a:xfrm>
            <a:off x="0" y="6311900"/>
            <a:ext cx="12192000" cy="546100"/>
          </a:xfrm>
          <a:prstGeom prst="rect">
            <a:avLst/>
          </a:prstGeom>
          <a:solidFill>
            <a:srgbClr val="FEC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2" name="Google Shape;132;p14"/>
          <p:cNvSpPr txBox="1">
            <a:spLocks noGrp="1"/>
          </p:cNvSpPr>
          <p:nvPr>
            <p:ph type="title"/>
          </p:nvPr>
        </p:nvSpPr>
        <p:spPr>
          <a:xfrm>
            <a:off x="386080" y="365125"/>
            <a:ext cx="11026558" cy="6305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Montserrat SemiBold"/>
              <a:buNone/>
              <a:defRPr sz="3600">
                <a:solidFill>
                  <a:schemeClr val="dk1"/>
                </a:solidFill>
                <a:latin typeface="Montserrat SemiBold"/>
                <a:ea typeface="Montserrat SemiBold"/>
                <a:cs typeface="Montserrat SemiBold"/>
                <a:sym typeface="Montserra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4"/>
          <p:cNvSpPr txBox="1">
            <a:spLocks noGrp="1"/>
          </p:cNvSpPr>
          <p:nvPr>
            <p:ph type="ftr" idx="11"/>
          </p:nvPr>
        </p:nvSpPr>
        <p:spPr>
          <a:xfrm>
            <a:off x="4038600" y="640238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latin typeface="Montserrat SemiBold"/>
                <a:ea typeface="Montserrat SemiBold"/>
                <a:cs typeface="Montserrat SemiBold"/>
                <a:sym typeface="Montserrat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4"/>
          <p:cNvSpPr txBox="1">
            <a:spLocks noGrp="1"/>
          </p:cNvSpPr>
          <p:nvPr>
            <p:ph type="sldNum" idx="12"/>
          </p:nvPr>
        </p:nvSpPr>
        <p:spPr>
          <a:xfrm>
            <a:off x="9282602" y="640238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1pPr>
            <a:lvl2pPr marL="0" lvl="1"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2pPr>
            <a:lvl3pPr marL="0" lvl="2"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3pPr>
            <a:lvl4pPr marL="0" lvl="3"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4pPr>
            <a:lvl5pPr marL="0" lvl="4"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5pPr>
            <a:lvl6pPr marL="0" lvl="5"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6pPr>
            <a:lvl7pPr marL="0" lvl="6"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7pPr>
            <a:lvl8pPr marL="0" lvl="7"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8pPr>
            <a:lvl9pPr marL="0" lvl="8"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t>‹#›</a:t>
            </a:fld>
            <a:endParaRPr/>
          </a:p>
        </p:txBody>
      </p:sp>
      <p:pic>
        <p:nvPicPr>
          <p:cNvPr id="135" name="Google Shape;135;p14" descr="Icon&#10;&#10;AI-generated content may be incorrect."/>
          <p:cNvPicPr preferRelativeResize="0"/>
          <p:nvPr/>
        </p:nvPicPr>
        <p:blipFill rotWithShape="1">
          <a:blip r:embed="rId3">
            <a:alphaModFix/>
          </a:blip>
          <a:srcRect/>
          <a:stretch/>
        </p:blipFill>
        <p:spPr>
          <a:xfrm>
            <a:off x="166198" y="5700673"/>
            <a:ext cx="1230073" cy="1077841"/>
          </a:xfrm>
          <a:prstGeom prst="rect">
            <a:avLst/>
          </a:prstGeom>
          <a:noFill/>
          <a:ln>
            <a:noFill/>
          </a:ln>
        </p:spPr>
      </p:pic>
      <p:grpSp>
        <p:nvGrpSpPr>
          <p:cNvPr id="136" name="Google Shape;136;p14"/>
          <p:cNvGrpSpPr/>
          <p:nvPr/>
        </p:nvGrpSpPr>
        <p:grpSpPr>
          <a:xfrm>
            <a:off x="497840" y="1082020"/>
            <a:ext cx="3840480" cy="0"/>
            <a:chOff x="497840" y="1082020"/>
            <a:chExt cx="3840480" cy="0"/>
          </a:xfrm>
        </p:grpSpPr>
        <p:cxnSp>
          <p:nvCxnSpPr>
            <p:cNvPr id="137" name="Google Shape;137;p14"/>
            <p:cNvCxnSpPr/>
            <p:nvPr/>
          </p:nvCxnSpPr>
          <p:spPr>
            <a:xfrm>
              <a:off x="497840" y="1082020"/>
              <a:ext cx="1920240" cy="0"/>
            </a:xfrm>
            <a:prstGeom prst="straightConnector1">
              <a:avLst/>
            </a:prstGeom>
            <a:noFill/>
            <a:ln w="38100" cap="flat" cmpd="sng">
              <a:solidFill>
                <a:srgbClr val="FEC232"/>
              </a:solidFill>
              <a:prstDash val="solid"/>
              <a:miter lim="800000"/>
              <a:headEnd type="none" w="sm" len="sm"/>
              <a:tailEnd type="none" w="sm" len="sm"/>
            </a:ln>
          </p:spPr>
        </p:cxnSp>
        <p:cxnSp>
          <p:nvCxnSpPr>
            <p:cNvPr id="138" name="Google Shape;138;p14"/>
            <p:cNvCxnSpPr/>
            <p:nvPr/>
          </p:nvCxnSpPr>
          <p:spPr>
            <a:xfrm>
              <a:off x="2418080" y="1082020"/>
              <a:ext cx="1920240" cy="0"/>
            </a:xfrm>
            <a:prstGeom prst="straightConnector1">
              <a:avLst/>
            </a:prstGeom>
            <a:noFill/>
            <a:ln w="38100" cap="flat" cmpd="sng">
              <a:solidFill>
                <a:schemeClr val="dk1"/>
              </a:solidFill>
              <a:prstDash val="solid"/>
              <a:miter lim="800000"/>
              <a:headEnd type="none" w="sm" len="sm"/>
              <a:tailEnd type="none" w="sm" len="sm"/>
            </a:ln>
          </p:spPr>
        </p:cxn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39"/>
        <p:cNvGrpSpPr/>
        <p:nvPr/>
      </p:nvGrpSpPr>
      <p:grpSpPr>
        <a:xfrm>
          <a:off x="0" y="0"/>
          <a:ext cx="0" cy="0"/>
          <a:chOff x="0" y="0"/>
          <a:chExt cx="0" cy="0"/>
        </a:xfrm>
      </p:grpSpPr>
      <p:pic>
        <p:nvPicPr>
          <p:cNvPr id="140" name="Google Shape;140;p15"/>
          <p:cNvPicPr preferRelativeResize="0"/>
          <p:nvPr/>
        </p:nvPicPr>
        <p:blipFill rotWithShape="1">
          <a:blip r:embed="rId2">
            <a:alphaModFix amt="5000"/>
          </a:blip>
          <a:srcRect/>
          <a:stretch/>
        </p:blipFill>
        <p:spPr>
          <a:xfrm rot="10800000">
            <a:off x="-592280" y="-744895"/>
            <a:ext cx="10361119" cy="7909326"/>
          </a:xfrm>
          <a:prstGeom prst="rect">
            <a:avLst/>
          </a:prstGeom>
          <a:noFill/>
          <a:ln>
            <a:noFill/>
          </a:ln>
        </p:spPr>
      </p:pic>
      <p:sp>
        <p:nvSpPr>
          <p:cNvPr id="141" name="Google Shape;141;p15"/>
          <p:cNvSpPr/>
          <p:nvPr/>
        </p:nvSpPr>
        <p:spPr>
          <a:xfrm>
            <a:off x="0" y="6311900"/>
            <a:ext cx="12192000" cy="546100"/>
          </a:xfrm>
          <a:prstGeom prst="rect">
            <a:avLst/>
          </a:prstGeom>
          <a:solidFill>
            <a:srgbClr val="FEC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2" name="Google Shape;142;p15"/>
          <p:cNvSpPr txBox="1">
            <a:spLocks noGrp="1"/>
          </p:cNvSpPr>
          <p:nvPr>
            <p:ph type="ftr" idx="11"/>
          </p:nvPr>
        </p:nvSpPr>
        <p:spPr>
          <a:xfrm>
            <a:off x="4038600" y="640238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latin typeface="Montserrat SemiBold"/>
                <a:ea typeface="Montserrat SemiBold"/>
                <a:cs typeface="Montserrat SemiBold"/>
                <a:sym typeface="Montserrat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5"/>
          <p:cNvSpPr txBox="1">
            <a:spLocks noGrp="1"/>
          </p:cNvSpPr>
          <p:nvPr>
            <p:ph type="sldNum" idx="12"/>
          </p:nvPr>
        </p:nvSpPr>
        <p:spPr>
          <a:xfrm>
            <a:off x="9282602" y="640238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1pPr>
            <a:lvl2pPr marL="0" lvl="1"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2pPr>
            <a:lvl3pPr marL="0" lvl="2"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3pPr>
            <a:lvl4pPr marL="0" lvl="3"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4pPr>
            <a:lvl5pPr marL="0" lvl="4"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5pPr>
            <a:lvl6pPr marL="0" lvl="5"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6pPr>
            <a:lvl7pPr marL="0" lvl="6"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7pPr>
            <a:lvl8pPr marL="0" lvl="7"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8pPr>
            <a:lvl9pPr marL="0" lvl="8"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t>‹#›</a:t>
            </a:fld>
            <a:endParaRPr/>
          </a:p>
        </p:txBody>
      </p:sp>
      <p:pic>
        <p:nvPicPr>
          <p:cNvPr id="144" name="Google Shape;144;p15" descr="Icon&#10;&#10;AI-generated content may be incorrect."/>
          <p:cNvPicPr preferRelativeResize="0"/>
          <p:nvPr/>
        </p:nvPicPr>
        <p:blipFill rotWithShape="1">
          <a:blip r:embed="rId3">
            <a:alphaModFix/>
          </a:blip>
          <a:srcRect/>
          <a:stretch/>
        </p:blipFill>
        <p:spPr>
          <a:xfrm>
            <a:off x="166198" y="5700673"/>
            <a:ext cx="1230073" cy="1077841"/>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45"/>
        <p:cNvGrpSpPr/>
        <p:nvPr/>
      </p:nvGrpSpPr>
      <p:grpSpPr>
        <a:xfrm>
          <a:off x="0" y="0"/>
          <a:ext cx="0" cy="0"/>
          <a:chOff x="0" y="0"/>
          <a:chExt cx="0" cy="0"/>
        </a:xfrm>
      </p:grpSpPr>
      <p:pic>
        <p:nvPicPr>
          <p:cNvPr id="146" name="Google Shape;146;p16"/>
          <p:cNvPicPr preferRelativeResize="0"/>
          <p:nvPr/>
        </p:nvPicPr>
        <p:blipFill rotWithShape="1">
          <a:blip r:embed="rId2">
            <a:alphaModFix amt="5000"/>
          </a:blip>
          <a:srcRect/>
          <a:stretch/>
        </p:blipFill>
        <p:spPr>
          <a:xfrm rot="10800000">
            <a:off x="-577040" y="-744895"/>
            <a:ext cx="10361119" cy="7909326"/>
          </a:xfrm>
          <a:prstGeom prst="rect">
            <a:avLst/>
          </a:prstGeom>
          <a:noFill/>
          <a:ln>
            <a:noFill/>
          </a:ln>
        </p:spPr>
      </p:pic>
      <p:sp>
        <p:nvSpPr>
          <p:cNvPr id="147" name="Google Shape;147;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SemiBold"/>
              <a:buNone/>
              <a:defRPr sz="3200">
                <a:latin typeface="Montserrat SemiBold"/>
                <a:ea typeface="Montserrat SemiBold"/>
                <a:cs typeface="Montserrat SemiBold"/>
                <a:sym typeface="Montserra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9" name="Google Shape;149;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0" name="Google Shape;150;p16"/>
          <p:cNvSpPr/>
          <p:nvPr/>
        </p:nvSpPr>
        <p:spPr>
          <a:xfrm>
            <a:off x="0" y="6311900"/>
            <a:ext cx="12192000" cy="546100"/>
          </a:xfrm>
          <a:prstGeom prst="rect">
            <a:avLst/>
          </a:prstGeom>
          <a:solidFill>
            <a:srgbClr val="FEC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1" name="Google Shape;151;p16"/>
          <p:cNvSpPr txBox="1">
            <a:spLocks noGrp="1"/>
          </p:cNvSpPr>
          <p:nvPr>
            <p:ph type="ftr" idx="11"/>
          </p:nvPr>
        </p:nvSpPr>
        <p:spPr>
          <a:xfrm>
            <a:off x="4038600" y="640238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latin typeface="Montserrat SemiBold"/>
                <a:ea typeface="Montserrat SemiBold"/>
                <a:cs typeface="Montserrat SemiBold"/>
                <a:sym typeface="Montserrat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6"/>
          <p:cNvSpPr txBox="1">
            <a:spLocks noGrp="1"/>
          </p:cNvSpPr>
          <p:nvPr>
            <p:ph type="sldNum" idx="12"/>
          </p:nvPr>
        </p:nvSpPr>
        <p:spPr>
          <a:xfrm>
            <a:off x="9282602" y="640238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1pPr>
            <a:lvl2pPr marL="0" lvl="1"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2pPr>
            <a:lvl3pPr marL="0" lvl="2"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3pPr>
            <a:lvl4pPr marL="0" lvl="3"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4pPr>
            <a:lvl5pPr marL="0" lvl="4"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5pPr>
            <a:lvl6pPr marL="0" lvl="5"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6pPr>
            <a:lvl7pPr marL="0" lvl="6"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7pPr>
            <a:lvl8pPr marL="0" lvl="7"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8pPr>
            <a:lvl9pPr marL="0" lvl="8"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t>‹#›</a:t>
            </a:fld>
            <a:endParaRPr/>
          </a:p>
        </p:txBody>
      </p:sp>
      <p:pic>
        <p:nvPicPr>
          <p:cNvPr id="153" name="Google Shape;153;p16" descr="Icon&#10;&#10;AI-generated content may be incorrect."/>
          <p:cNvPicPr preferRelativeResize="0"/>
          <p:nvPr/>
        </p:nvPicPr>
        <p:blipFill rotWithShape="1">
          <a:blip r:embed="rId3">
            <a:alphaModFix/>
          </a:blip>
          <a:srcRect/>
          <a:stretch/>
        </p:blipFill>
        <p:spPr>
          <a:xfrm>
            <a:off x="166198" y="5700673"/>
            <a:ext cx="1230073" cy="1077841"/>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54"/>
        <p:cNvGrpSpPr/>
        <p:nvPr/>
      </p:nvGrpSpPr>
      <p:grpSpPr>
        <a:xfrm>
          <a:off x="0" y="0"/>
          <a:ext cx="0" cy="0"/>
          <a:chOff x="0" y="0"/>
          <a:chExt cx="0" cy="0"/>
        </a:xfrm>
      </p:grpSpPr>
      <p:pic>
        <p:nvPicPr>
          <p:cNvPr id="155" name="Google Shape;155;p17"/>
          <p:cNvPicPr preferRelativeResize="0"/>
          <p:nvPr/>
        </p:nvPicPr>
        <p:blipFill rotWithShape="1">
          <a:blip r:embed="rId2">
            <a:alphaModFix amt="5000"/>
          </a:blip>
          <a:srcRect/>
          <a:stretch/>
        </p:blipFill>
        <p:spPr>
          <a:xfrm rot="10800000">
            <a:off x="-561800" y="-744895"/>
            <a:ext cx="10361119" cy="7909326"/>
          </a:xfrm>
          <a:prstGeom prst="rect">
            <a:avLst/>
          </a:prstGeom>
          <a:noFill/>
          <a:ln>
            <a:noFill/>
          </a:ln>
        </p:spPr>
      </p:pic>
      <p:sp>
        <p:nvSpPr>
          <p:cNvPr id="156" name="Google Shape;156;p17"/>
          <p:cNvSpPr>
            <a:spLocks noGrp="1"/>
          </p:cNvSpPr>
          <p:nvPr>
            <p:ph type="pic" idx="2"/>
          </p:nvPr>
        </p:nvSpPr>
        <p:spPr>
          <a:xfrm>
            <a:off x="5183188" y="987425"/>
            <a:ext cx="6172200" cy="4873625"/>
          </a:xfrm>
          <a:prstGeom prst="rect">
            <a:avLst/>
          </a:prstGeom>
          <a:noFill/>
          <a:ln>
            <a:noFill/>
          </a:ln>
        </p:spPr>
      </p:sp>
      <p:sp>
        <p:nvSpPr>
          <p:cNvPr id="157" name="Google Shape;157;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8" name="Google Shape;158;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SemiBold"/>
              <a:buNone/>
              <a:defRPr sz="3200">
                <a:latin typeface="Montserrat SemiBold"/>
                <a:ea typeface="Montserrat SemiBold"/>
                <a:cs typeface="Montserrat SemiBold"/>
                <a:sym typeface="Montserra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17"/>
          <p:cNvSpPr/>
          <p:nvPr/>
        </p:nvSpPr>
        <p:spPr>
          <a:xfrm>
            <a:off x="0" y="6311900"/>
            <a:ext cx="12192000" cy="546100"/>
          </a:xfrm>
          <a:prstGeom prst="rect">
            <a:avLst/>
          </a:prstGeom>
          <a:solidFill>
            <a:srgbClr val="FEC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0" name="Google Shape;160;p17"/>
          <p:cNvSpPr txBox="1">
            <a:spLocks noGrp="1"/>
          </p:cNvSpPr>
          <p:nvPr>
            <p:ph type="ftr" idx="11"/>
          </p:nvPr>
        </p:nvSpPr>
        <p:spPr>
          <a:xfrm>
            <a:off x="4038600" y="640238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latin typeface="Montserrat SemiBold"/>
                <a:ea typeface="Montserrat SemiBold"/>
                <a:cs typeface="Montserrat SemiBold"/>
                <a:sym typeface="Montserrat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17"/>
          <p:cNvSpPr txBox="1">
            <a:spLocks noGrp="1"/>
          </p:cNvSpPr>
          <p:nvPr>
            <p:ph type="sldNum" idx="12"/>
          </p:nvPr>
        </p:nvSpPr>
        <p:spPr>
          <a:xfrm>
            <a:off x="9282602" y="640238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1pPr>
            <a:lvl2pPr marL="0" lvl="1"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2pPr>
            <a:lvl3pPr marL="0" lvl="2"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3pPr>
            <a:lvl4pPr marL="0" lvl="3"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4pPr>
            <a:lvl5pPr marL="0" lvl="4"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5pPr>
            <a:lvl6pPr marL="0" lvl="5"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6pPr>
            <a:lvl7pPr marL="0" lvl="6"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7pPr>
            <a:lvl8pPr marL="0" lvl="7"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8pPr>
            <a:lvl9pPr marL="0" lvl="8" indent="0" algn="r">
              <a:spcBef>
                <a:spcPts val="0"/>
              </a:spcBef>
              <a:buNone/>
              <a:defRPr sz="1200" b="0" i="0"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t>‹#›</a:t>
            </a:fld>
            <a:endParaRPr/>
          </a:p>
        </p:txBody>
      </p:sp>
      <p:pic>
        <p:nvPicPr>
          <p:cNvPr id="162" name="Google Shape;162;p17" descr="Icon&#10;&#10;AI-generated content may be incorrect."/>
          <p:cNvPicPr preferRelativeResize="0"/>
          <p:nvPr/>
        </p:nvPicPr>
        <p:blipFill rotWithShape="1">
          <a:blip r:embed="rId3">
            <a:alphaModFix/>
          </a:blip>
          <a:srcRect/>
          <a:stretch/>
        </p:blipFill>
        <p:spPr>
          <a:xfrm>
            <a:off x="166198" y="5700673"/>
            <a:ext cx="1230073" cy="1077841"/>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sp>
        <p:nvSpPr>
          <p:cNvPr id="14" name="Google Shape;14;p13"/>
          <p:cNvSpPr txBox="1">
            <a:spLocks noGrp="1"/>
          </p:cNvSpPr>
          <p:nvPr>
            <p:ph type="ctrTitle"/>
          </p:nvPr>
        </p:nvSpPr>
        <p:spPr>
          <a:xfrm>
            <a:off x="1524000" y="3298215"/>
            <a:ext cx="9144000" cy="54036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Calibri"/>
              <a:buNone/>
              <a:defRPr sz="36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3"/>
          <p:cNvSpPr txBox="1">
            <a:spLocks noGrp="1"/>
          </p:cNvSpPr>
          <p:nvPr>
            <p:ph type="subTitle" idx="1"/>
          </p:nvPr>
        </p:nvSpPr>
        <p:spPr>
          <a:xfrm>
            <a:off x="1524000" y="3930659"/>
            <a:ext cx="9144000" cy="41275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solidFill>
                  <a:srgbClr val="FFC838"/>
                </a:solidFill>
                <a:latin typeface="Calibri"/>
                <a:ea typeface="Calibri"/>
                <a:cs typeface="Calibri"/>
                <a:sym typeface="Calibri"/>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 name="Google Shape;16;p13"/>
          <p:cNvSpPr txBox="1"/>
          <p:nvPr/>
        </p:nvSpPr>
        <p:spPr>
          <a:xfrm>
            <a:off x="477016" y="481320"/>
            <a:ext cx="2093968" cy="492178"/>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Jacob R. Day, Secretary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Julia Glanz, Deputy Secretary</a:t>
            </a:r>
            <a:endParaRPr sz="1200" b="0" i="0" u="none" strike="noStrike" cap="none">
              <a:solidFill>
                <a:schemeClr val="lt1"/>
              </a:solidFill>
              <a:latin typeface="Calibri"/>
              <a:ea typeface="Calibri"/>
              <a:cs typeface="Calibri"/>
              <a:sym typeface="Calibri"/>
            </a:endParaRPr>
          </a:p>
        </p:txBody>
      </p:sp>
      <p:pic>
        <p:nvPicPr>
          <p:cNvPr id="17" name="Google Shape;17;p13" descr="Maryland Department of Housing and Community Development Logo"/>
          <p:cNvPicPr preferRelativeResize="0"/>
          <p:nvPr/>
        </p:nvPicPr>
        <p:blipFill rotWithShape="1">
          <a:blip r:embed="rId2">
            <a:alphaModFix/>
          </a:blip>
          <a:srcRect/>
          <a:stretch/>
        </p:blipFill>
        <p:spPr>
          <a:xfrm>
            <a:off x="4806554" y="759260"/>
            <a:ext cx="2578892" cy="2027336"/>
          </a:xfrm>
          <a:prstGeom prst="rect">
            <a:avLst/>
          </a:prstGeom>
          <a:noFill/>
          <a:ln>
            <a:noFill/>
          </a:ln>
        </p:spPr>
      </p:pic>
      <p:pic>
        <p:nvPicPr>
          <p:cNvPr id="18" name="Google Shape;18;p13" descr="Maryland Department of Housing and Community Development Great Places Win Logo"/>
          <p:cNvPicPr preferRelativeResize="0"/>
          <p:nvPr/>
        </p:nvPicPr>
        <p:blipFill rotWithShape="1">
          <a:blip r:embed="rId3">
            <a:alphaModFix/>
          </a:blip>
          <a:srcRect l="17276" r="23317"/>
          <a:stretch/>
        </p:blipFill>
        <p:spPr>
          <a:xfrm>
            <a:off x="0" y="4987596"/>
            <a:ext cx="12192000" cy="1528800"/>
          </a:xfrm>
          <a:prstGeom prst="rect">
            <a:avLst/>
          </a:prstGeom>
          <a:noFill/>
          <a:ln>
            <a:noFill/>
          </a:ln>
        </p:spPr>
      </p:pic>
      <p:sp>
        <p:nvSpPr>
          <p:cNvPr id="19" name="Google Shape;19;p13"/>
          <p:cNvSpPr txBox="1"/>
          <p:nvPr/>
        </p:nvSpPr>
        <p:spPr>
          <a:xfrm>
            <a:off x="8782441" y="600595"/>
            <a:ext cx="2691385" cy="399725"/>
          </a:xfrm>
          <a:prstGeom prst="rect">
            <a:avLst/>
          </a:prstGeom>
          <a:noFill/>
          <a:ln>
            <a:noFill/>
          </a:ln>
        </p:spPr>
        <p:txBody>
          <a:bodyPr spcFirstLastPara="1" wrap="square" lIns="68575" tIns="34275" rIns="68575" bIns="34275" anchor="ctr" anchorCtr="0">
            <a:spAutoFit/>
          </a:bodyPr>
          <a:lstStyle/>
          <a:p>
            <a:pPr marL="0" marR="0" lvl="0" indent="0" algn="ctr" rtl="0">
              <a:lnSpc>
                <a:spcPct val="107000"/>
              </a:lnSpc>
              <a:spcBef>
                <a:spcPts val="0"/>
              </a:spcBef>
              <a:spcAft>
                <a:spcPts val="0"/>
              </a:spcAft>
              <a:buClr>
                <a:srgbClr val="000000"/>
              </a:buClr>
              <a:buSzPts val="2100"/>
              <a:buFont typeface="Arial"/>
              <a:buNone/>
            </a:pPr>
            <a:r>
              <a:rPr lang="en-US" sz="2100" b="1" i="0" u="none" strike="noStrike" cap="none">
                <a:solidFill>
                  <a:srgbClr val="FFC838"/>
                </a:solidFill>
                <a:latin typeface="Calibri"/>
                <a:ea typeface="Calibri"/>
                <a:cs typeface="Calibri"/>
                <a:sym typeface="Calibri"/>
              </a:rPr>
              <a:t>dhcd.maryland.gov</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37395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Graphic/Table/Animation Slide -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2165-6C86-4B0C-02CA-76FA029B6987}"/>
              </a:ext>
            </a:extLst>
          </p:cNvPr>
          <p:cNvSpPr>
            <a:spLocks noGrp="1"/>
          </p:cNvSpPr>
          <p:nvPr>
            <p:ph type="title" hasCustomPrompt="1"/>
          </p:nvPr>
        </p:nvSpPr>
        <p:spPr>
          <a:xfrm>
            <a:off x="411479" y="182880"/>
            <a:ext cx="11051513" cy="822960"/>
          </a:xfrm>
        </p:spPr>
        <p:txBody>
          <a:bodyPr>
            <a:noAutofit/>
          </a:bodyPr>
          <a:lstStyle>
            <a:lvl1pPr>
              <a:defRPr sz="3600" b="1"/>
            </a:lvl1pPr>
          </a:lstStyle>
          <a:p>
            <a:r>
              <a:rPr lang="en-US"/>
              <a:t>Click to edit Full Image/Table/Graphic title style</a:t>
            </a:r>
          </a:p>
        </p:txBody>
      </p:sp>
      <p:sp>
        <p:nvSpPr>
          <p:cNvPr id="4" name="Content Placeholder 3">
            <a:extLst>
              <a:ext uri="{FF2B5EF4-FFF2-40B4-BE49-F238E27FC236}">
                <a16:creationId xmlns:a16="http://schemas.microsoft.com/office/drawing/2014/main" id="{260A0332-6D2A-BEE1-76AE-CC787F3C2727}"/>
              </a:ext>
            </a:extLst>
          </p:cNvPr>
          <p:cNvSpPr>
            <a:spLocks noGrp="1"/>
          </p:cNvSpPr>
          <p:nvPr>
            <p:ph sz="half" idx="2"/>
          </p:nvPr>
        </p:nvSpPr>
        <p:spPr>
          <a:xfrm>
            <a:off x="411480" y="1097280"/>
            <a:ext cx="11051514" cy="4119308"/>
          </a:xfrm>
        </p:spPr>
        <p:txBody>
          <a:bodyPr>
            <a:noAutofit/>
          </a:bodyPr>
          <a:lstStyle>
            <a:lvl1pPr marL="0" indent="0">
              <a:buNone/>
              <a:defRPr/>
            </a:lvl1pPr>
          </a:lstStyle>
          <a:p>
            <a:pPr lvl="0"/>
            <a:endParaRPr lang="en-US"/>
          </a:p>
        </p:txBody>
      </p:sp>
      <p:sp>
        <p:nvSpPr>
          <p:cNvPr id="10" name="Text Placeholder 9">
            <a:extLst>
              <a:ext uri="{FF2B5EF4-FFF2-40B4-BE49-F238E27FC236}">
                <a16:creationId xmlns:a16="http://schemas.microsoft.com/office/drawing/2014/main" id="{B3673409-A95E-6555-DEC4-EA5ACF3BDBF2}"/>
              </a:ext>
            </a:extLst>
          </p:cNvPr>
          <p:cNvSpPr>
            <a:spLocks noGrp="1"/>
          </p:cNvSpPr>
          <p:nvPr>
            <p:ph type="body" sz="quarter" idx="10" hasCustomPrompt="1"/>
          </p:nvPr>
        </p:nvSpPr>
        <p:spPr>
          <a:xfrm>
            <a:off x="5943600" y="5394960"/>
            <a:ext cx="5546965" cy="413828"/>
          </a:xfrm>
        </p:spPr>
        <p:txBody>
          <a:bodyPr rIns="0"/>
          <a:lstStyle>
            <a:lvl1pPr marL="0" indent="0" algn="r">
              <a:buNone/>
              <a:defRPr sz="1800" i="1">
                <a:solidFill>
                  <a:srgbClr val="C8122C"/>
                </a:solidFill>
              </a:defRPr>
            </a:lvl1pPr>
            <a:lvl2pPr>
              <a:defRPr sz="1800" i="1">
                <a:solidFill>
                  <a:srgbClr val="C8122C"/>
                </a:solidFill>
              </a:defRPr>
            </a:lvl2pPr>
            <a:lvl3pPr>
              <a:defRPr sz="1800" i="1">
                <a:solidFill>
                  <a:srgbClr val="C8122C"/>
                </a:solidFill>
              </a:defRPr>
            </a:lvl3pPr>
            <a:lvl4pPr>
              <a:defRPr sz="1800" i="1">
                <a:solidFill>
                  <a:srgbClr val="C8122C"/>
                </a:solidFill>
              </a:defRPr>
            </a:lvl4pPr>
            <a:lvl5pPr>
              <a:defRPr sz="1800" i="1">
                <a:solidFill>
                  <a:srgbClr val="C8122C"/>
                </a:solidFill>
              </a:defRPr>
            </a:lvl5pPr>
          </a:lstStyle>
          <a:p>
            <a:pPr lvl="0"/>
            <a:r>
              <a:rPr lang="en-US"/>
              <a:t>Click to edit Caption text styles</a:t>
            </a:r>
          </a:p>
        </p:txBody>
      </p:sp>
    </p:spTree>
    <p:extLst>
      <p:ext uri="{BB962C8B-B14F-4D97-AF65-F5344CB8AC3E}">
        <p14:creationId xmlns:p14="http://schemas.microsoft.com/office/powerpoint/2010/main" val="3916272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4"/>
          <p:cNvSpPr txBox="1">
            <a:spLocks noGrp="1"/>
          </p:cNvSpPr>
          <p:nvPr>
            <p:ph type="body" idx="1"/>
          </p:nvPr>
        </p:nvSpPr>
        <p:spPr>
          <a:xfrm>
            <a:off x="838200" y="1825625"/>
            <a:ext cx="10515600" cy="406311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 name="Google Shape;23;p14"/>
          <p:cNvPicPr preferRelativeResize="0"/>
          <p:nvPr/>
        </p:nvPicPr>
        <p:blipFill rotWithShape="1">
          <a:blip r:embed="rId2">
            <a:alphaModFix/>
          </a:blip>
          <a:srcRect l="22925" t="-58848" b="-1"/>
          <a:stretch/>
        </p:blipFill>
        <p:spPr>
          <a:xfrm>
            <a:off x="4142456" y="6050721"/>
            <a:ext cx="7548457" cy="649686"/>
          </a:xfrm>
          <a:prstGeom prst="rect">
            <a:avLst/>
          </a:prstGeom>
          <a:noFill/>
          <a:ln>
            <a:noFill/>
          </a:ln>
        </p:spPr>
      </p:pic>
      <p:pic>
        <p:nvPicPr>
          <p:cNvPr id="24" name="Google Shape;24;p14" descr="Text"/>
          <p:cNvPicPr preferRelativeResize="0"/>
          <p:nvPr/>
        </p:nvPicPr>
        <p:blipFill rotWithShape="1">
          <a:blip r:embed="rId3">
            <a:alphaModFix/>
          </a:blip>
          <a:srcRect/>
          <a:stretch/>
        </p:blipFill>
        <p:spPr>
          <a:xfrm>
            <a:off x="284306" y="6241315"/>
            <a:ext cx="1335399" cy="430812"/>
          </a:xfrm>
          <a:prstGeom prst="rect">
            <a:avLst/>
          </a:prstGeom>
          <a:noFill/>
          <a:ln>
            <a:noFill/>
          </a:ln>
        </p:spPr>
      </p:pic>
      <p:pic>
        <p:nvPicPr>
          <p:cNvPr id="25" name="Google Shape;25;p14"/>
          <p:cNvPicPr preferRelativeResize="0"/>
          <p:nvPr/>
        </p:nvPicPr>
        <p:blipFill rotWithShape="1">
          <a:blip r:embed="rId2">
            <a:alphaModFix/>
          </a:blip>
          <a:srcRect l="22925" t="-58848" r="55826" b="-1"/>
          <a:stretch/>
        </p:blipFill>
        <p:spPr>
          <a:xfrm>
            <a:off x="1682968" y="6050721"/>
            <a:ext cx="2459488" cy="649686"/>
          </a:xfrm>
          <a:prstGeom prst="rect">
            <a:avLst/>
          </a:prstGeom>
          <a:noFill/>
          <a:ln>
            <a:noFill/>
          </a:ln>
        </p:spPr>
      </p:pic>
      <p:sp>
        <p:nvSpPr>
          <p:cNvPr id="26" name="Google Shape;26;p14"/>
          <p:cNvSpPr txBox="1"/>
          <p:nvPr/>
        </p:nvSpPr>
        <p:spPr>
          <a:xfrm>
            <a:off x="11528277" y="6359235"/>
            <a:ext cx="522205"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FFC838"/>
                </a:solidFill>
                <a:latin typeface="Calibri"/>
                <a:ea typeface="Calibri"/>
                <a:cs typeface="Calibri"/>
                <a:sym typeface="Calibri"/>
              </a:rPr>
              <a:t>‹#›</a:t>
            </a:fld>
            <a:endParaRPr sz="1200" b="1" i="0" u="none" strike="noStrike" cap="none">
              <a:solidFill>
                <a:srgbClr val="FFC838"/>
              </a:solidFill>
              <a:latin typeface="Calibri"/>
              <a:ea typeface="Calibri"/>
              <a:cs typeface="Calibri"/>
              <a:sym typeface="Calibri"/>
            </a:endParaRPr>
          </a:p>
        </p:txBody>
      </p:sp>
    </p:spTree>
    <p:extLst>
      <p:ext uri="{BB962C8B-B14F-4D97-AF65-F5344CB8AC3E}">
        <p14:creationId xmlns:p14="http://schemas.microsoft.com/office/powerpoint/2010/main" val="10711188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8200" y="1825625"/>
            <a:ext cx="5181600" cy="406311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5"/>
          <p:cNvSpPr txBox="1">
            <a:spLocks noGrp="1"/>
          </p:cNvSpPr>
          <p:nvPr>
            <p:ph type="body" idx="2"/>
          </p:nvPr>
        </p:nvSpPr>
        <p:spPr>
          <a:xfrm>
            <a:off x="6172200" y="1825625"/>
            <a:ext cx="5181600" cy="406311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 name="Google Shape;31;p15"/>
          <p:cNvPicPr preferRelativeResize="0"/>
          <p:nvPr/>
        </p:nvPicPr>
        <p:blipFill rotWithShape="1">
          <a:blip r:embed="rId2">
            <a:alphaModFix/>
          </a:blip>
          <a:srcRect l="22925" t="-58848" b="-1"/>
          <a:stretch/>
        </p:blipFill>
        <p:spPr>
          <a:xfrm>
            <a:off x="4142456" y="6050721"/>
            <a:ext cx="7548457" cy="649686"/>
          </a:xfrm>
          <a:prstGeom prst="rect">
            <a:avLst/>
          </a:prstGeom>
          <a:noFill/>
          <a:ln>
            <a:noFill/>
          </a:ln>
        </p:spPr>
      </p:pic>
      <p:pic>
        <p:nvPicPr>
          <p:cNvPr id="32" name="Google Shape;32;p15" descr="Text"/>
          <p:cNvPicPr preferRelativeResize="0"/>
          <p:nvPr/>
        </p:nvPicPr>
        <p:blipFill rotWithShape="1">
          <a:blip r:embed="rId3">
            <a:alphaModFix/>
          </a:blip>
          <a:srcRect/>
          <a:stretch/>
        </p:blipFill>
        <p:spPr>
          <a:xfrm>
            <a:off x="284306" y="6241315"/>
            <a:ext cx="1335399" cy="430812"/>
          </a:xfrm>
          <a:prstGeom prst="rect">
            <a:avLst/>
          </a:prstGeom>
          <a:noFill/>
          <a:ln>
            <a:noFill/>
          </a:ln>
        </p:spPr>
      </p:pic>
      <p:pic>
        <p:nvPicPr>
          <p:cNvPr id="33" name="Google Shape;33;p15"/>
          <p:cNvPicPr preferRelativeResize="0"/>
          <p:nvPr/>
        </p:nvPicPr>
        <p:blipFill rotWithShape="1">
          <a:blip r:embed="rId2">
            <a:alphaModFix/>
          </a:blip>
          <a:srcRect l="22925" t="-58848" r="55826" b="-1"/>
          <a:stretch/>
        </p:blipFill>
        <p:spPr>
          <a:xfrm>
            <a:off x="1682968" y="6050721"/>
            <a:ext cx="2459488" cy="649686"/>
          </a:xfrm>
          <a:prstGeom prst="rect">
            <a:avLst/>
          </a:prstGeom>
          <a:noFill/>
          <a:ln>
            <a:noFill/>
          </a:ln>
        </p:spPr>
      </p:pic>
      <p:sp>
        <p:nvSpPr>
          <p:cNvPr id="34" name="Google Shape;34;p15"/>
          <p:cNvSpPr txBox="1"/>
          <p:nvPr/>
        </p:nvSpPr>
        <p:spPr>
          <a:xfrm>
            <a:off x="11528277" y="6359235"/>
            <a:ext cx="522205"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FFC838"/>
                </a:solidFill>
                <a:latin typeface="Calibri"/>
                <a:ea typeface="Calibri"/>
                <a:cs typeface="Calibri"/>
                <a:sym typeface="Calibri"/>
              </a:rPr>
              <a:t>‹#›</a:t>
            </a:fld>
            <a:endParaRPr sz="1200" b="1" i="0" u="none" strike="noStrike" cap="none">
              <a:solidFill>
                <a:srgbClr val="FFC838"/>
              </a:solidFill>
              <a:latin typeface="Calibri"/>
              <a:ea typeface="Calibri"/>
              <a:cs typeface="Calibri"/>
              <a:sym typeface="Calibri"/>
            </a:endParaRPr>
          </a:p>
        </p:txBody>
      </p:sp>
    </p:spTree>
    <p:extLst>
      <p:ext uri="{BB962C8B-B14F-4D97-AF65-F5344CB8AC3E}">
        <p14:creationId xmlns:p14="http://schemas.microsoft.com/office/powerpoint/2010/main" val="25600398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5"/>
        <p:cNvGrpSpPr/>
        <p:nvPr/>
      </p:nvGrpSpPr>
      <p:grpSpPr>
        <a:xfrm>
          <a:off x="0" y="0"/>
          <a:ext cx="0" cy="0"/>
          <a:chOff x="0" y="0"/>
          <a:chExt cx="0" cy="0"/>
        </a:xfrm>
      </p:grpSpPr>
      <p:sp>
        <p:nvSpPr>
          <p:cNvPr id="36" name="Google Shape;36;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rgbClr val="FFC838"/>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16"/>
          <p:cNvSpPr txBox="1">
            <a:spLocks noGrp="1"/>
          </p:cNvSpPr>
          <p:nvPr>
            <p:ph type="body" idx="2"/>
          </p:nvPr>
        </p:nvSpPr>
        <p:spPr>
          <a:xfrm>
            <a:off x="839788" y="2505075"/>
            <a:ext cx="5157787" cy="33836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rgbClr val="FFC838"/>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16"/>
          <p:cNvSpPr txBox="1">
            <a:spLocks noGrp="1"/>
          </p:cNvSpPr>
          <p:nvPr>
            <p:ph type="body" idx="4"/>
          </p:nvPr>
        </p:nvSpPr>
        <p:spPr>
          <a:xfrm>
            <a:off x="6172200" y="2505075"/>
            <a:ext cx="5183188" cy="33836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1" name="Google Shape;41;p16"/>
          <p:cNvPicPr preferRelativeResize="0"/>
          <p:nvPr/>
        </p:nvPicPr>
        <p:blipFill rotWithShape="1">
          <a:blip r:embed="rId2">
            <a:alphaModFix/>
          </a:blip>
          <a:srcRect l="22925" t="-58848" b="-1"/>
          <a:stretch/>
        </p:blipFill>
        <p:spPr>
          <a:xfrm>
            <a:off x="4142456" y="6050721"/>
            <a:ext cx="7548457" cy="649686"/>
          </a:xfrm>
          <a:prstGeom prst="rect">
            <a:avLst/>
          </a:prstGeom>
          <a:noFill/>
          <a:ln>
            <a:noFill/>
          </a:ln>
        </p:spPr>
      </p:pic>
      <p:pic>
        <p:nvPicPr>
          <p:cNvPr id="42" name="Google Shape;42;p16" descr="Text"/>
          <p:cNvPicPr preferRelativeResize="0"/>
          <p:nvPr/>
        </p:nvPicPr>
        <p:blipFill rotWithShape="1">
          <a:blip r:embed="rId3">
            <a:alphaModFix/>
          </a:blip>
          <a:srcRect/>
          <a:stretch/>
        </p:blipFill>
        <p:spPr>
          <a:xfrm>
            <a:off x="284306" y="6241315"/>
            <a:ext cx="1335399" cy="430812"/>
          </a:xfrm>
          <a:prstGeom prst="rect">
            <a:avLst/>
          </a:prstGeom>
          <a:noFill/>
          <a:ln>
            <a:noFill/>
          </a:ln>
        </p:spPr>
      </p:pic>
      <p:pic>
        <p:nvPicPr>
          <p:cNvPr id="43" name="Google Shape;43;p16"/>
          <p:cNvPicPr preferRelativeResize="0"/>
          <p:nvPr/>
        </p:nvPicPr>
        <p:blipFill rotWithShape="1">
          <a:blip r:embed="rId2">
            <a:alphaModFix/>
          </a:blip>
          <a:srcRect l="22925" t="-58848" r="55826" b="-1"/>
          <a:stretch/>
        </p:blipFill>
        <p:spPr>
          <a:xfrm>
            <a:off x="1682968" y="6050721"/>
            <a:ext cx="2459488" cy="649686"/>
          </a:xfrm>
          <a:prstGeom prst="rect">
            <a:avLst/>
          </a:prstGeom>
          <a:noFill/>
          <a:ln>
            <a:noFill/>
          </a:ln>
        </p:spPr>
      </p:pic>
      <p:sp>
        <p:nvSpPr>
          <p:cNvPr id="44" name="Google Shape;44;p16"/>
          <p:cNvSpPr txBox="1"/>
          <p:nvPr/>
        </p:nvSpPr>
        <p:spPr>
          <a:xfrm>
            <a:off x="11528277" y="6359235"/>
            <a:ext cx="522205"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FFC838"/>
                </a:solidFill>
                <a:latin typeface="Calibri"/>
                <a:ea typeface="Calibri"/>
                <a:cs typeface="Calibri"/>
                <a:sym typeface="Calibri"/>
              </a:rPr>
              <a:t>‹#›</a:t>
            </a:fld>
            <a:endParaRPr sz="1200" b="1" i="0" u="none" strike="noStrike" cap="none">
              <a:solidFill>
                <a:srgbClr val="FFC838"/>
              </a:solidFill>
              <a:latin typeface="Calibri"/>
              <a:ea typeface="Calibri"/>
              <a:cs typeface="Calibri"/>
              <a:sym typeface="Calibri"/>
            </a:endParaRPr>
          </a:p>
        </p:txBody>
      </p:sp>
    </p:spTree>
    <p:extLst>
      <p:ext uri="{BB962C8B-B14F-4D97-AF65-F5344CB8AC3E}">
        <p14:creationId xmlns:p14="http://schemas.microsoft.com/office/powerpoint/2010/main" val="35444522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C838"/>
              </a:buClr>
              <a:buSzPts val="3200"/>
              <a:buFont typeface="Calibri"/>
              <a:buNone/>
              <a:defRPr sz="3200">
                <a:solidFill>
                  <a:srgbClr val="FFC83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8" name="Google Shape;48;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49" name="Google Shape;49;p17"/>
          <p:cNvPicPr preferRelativeResize="0"/>
          <p:nvPr/>
        </p:nvPicPr>
        <p:blipFill rotWithShape="1">
          <a:blip r:embed="rId2">
            <a:alphaModFix/>
          </a:blip>
          <a:srcRect l="22925" t="-58848" b="-1"/>
          <a:stretch/>
        </p:blipFill>
        <p:spPr>
          <a:xfrm>
            <a:off x="4142456" y="6050721"/>
            <a:ext cx="7548457" cy="649686"/>
          </a:xfrm>
          <a:prstGeom prst="rect">
            <a:avLst/>
          </a:prstGeom>
          <a:noFill/>
          <a:ln>
            <a:noFill/>
          </a:ln>
        </p:spPr>
      </p:pic>
      <p:pic>
        <p:nvPicPr>
          <p:cNvPr id="50" name="Google Shape;50;p17" descr="Text"/>
          <p:cNvPicPr preferRelativeResize="0"/>
          <p:nvPr/>
        </p:nvPicPr>
        <p:blipFill rotWithShape="1">
          <a:blip r:embed="rId3">
            <a:alphaModFix/>
          </a:blip>
          <a:srcRect/>
          <a:stretch/>
        </p:blipFill>
        <p:spPr>
          <a:xfrm>
            <a:off x="284306" y="6241315"/>
            <a:ext cx="1335399" cy="430812"/>
          </a:xfrm>
          <a:prstGeom prst="rect">
            <a:avLst/>
          </a:prstGeom>
          <a:noFill/>
          <a:ln>
            <a:noFill/>
          </a:ln>
        </p:spPr>
      </p:pic>
      <p:pic>
        <p:nvPicPr>
          <p:cNvPr id="51" name="Google Shape;51;p17"/>
          <p:cNvPicPr preferRelativeResize="0"/>
          <p:nvPr/>
        </p:nvPicPr>
        <p:blipFill rotWithShape="1">
          <a:blip r:embed="rId2">
            <a:alphaModFix/>
          </a:blip>
          <a:srcRect l="22925" t="-58848" r="55826" b="-1"/>
          <a:stretch/>
        </p:blipFill>
        <p:spPr>
          <a:xfrm>
            <a:off x="1682968" y="6050721"/>
            <a:ext cx="2459488" cy="649686"/>
          </a:xfrm>
          <a:prstGeom prst="rect">
            <a:avLst/>
          </a:prstGeom>
          <a:noFill/>
          <a:ln>
            <a:noFill/>
          </a:ln>
        </p:spPr>
      </p:pic>
      <p:sp>
        <p:nvSpPr>
          <p:cNvPr id="52" name="Google Shape;52;p17"/>
          <p:cNvSpPr txBox="1"/>
          <p:nvPr/>
        </p:nvSpPr>
        <p:spPr>
          <a:xfrm>
            <a:off x="11528277" y="6359235"/>
            <a:ext cx="522205"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FFC838"/>
                </a:solidFill>
                <a:latin typeface="Calibri"/>
                <a:ea typeface="Calibri"/>
                <a:cs typeface="Calibri"/>
                <a:sym typeface="Calibri"/>
              </a:rPr>
              <a:t>‹#›</a:t>
            </a:fld>
            <a:endParaRPr sz="1200" b="1" i="0" u="none" strike="noStrike" cap="none">
              <a:solidFill>
                <a:srgbClr val="FFC838"/>
              </a:solidFill>
              <a:latin typeface="Calibri"/>
              <a:ea typeface="Calibri"/>
              <a:cs typeface="Calibri"/>
              <a:sym typeface="Calibri"/>
            </a:endParaRPr>
          </a:p>
        </p:txBody>
      </p:sp>
    </p:spTree>
    <p:extLst>
      <p:ext uri="{BB962C8B-B14F-4D97-AF65-F5344CB8AC3E}">
        <p14:creationId xmlns:p14="http://schemas.microsoft.com/office/powerpoint/2010/main" val="1468696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3"/>
        <p:cNvGrpSpPr/>
        <p:nvPr/>
      </p:nvGrpSpPr>
      <p:grpSpPr>
        <a:xfrm>
          <a:off x="0" y="0"/>
          <a:ext cx="0" cy="0"/>
          <a:chOff x="0" y="0"/>
          <a:chExt cx="0" cy="0"/>
        </a:xfrm>
      </p:grpSpPr>
      <p:sp>
        <p:nvSpPr>
          <p:cNvPr id="54" name="Google Shape;54;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C838"/>
              </a:buClr>
              <a:buSzPts val="3200"/>
              <a:buFont typeface="Calibri"/>
              <a:buNone/>
              <a:defRPr sz="3200">
                <a:solidFill>
                  <a:srgbClr val="FFC83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8"/>
          <p:cNvSpPr>
            <a:spLocks noGrp="1"/>
          </p:cNvSpPr>
          <p:nvPr>
            <p:ph type="pic" idx="2"/>
          </p:nvPr>
        </p:nvSpPr>
        <p:spPr>
          <a:xfrm>
            <a:off x="5183188" y="987425"/>
            <a:ext cx="6172200" cy="4873625"/>
          </a:xfrm>
          <a:prstGeom prst="rect">
            <a:avLst/>
          </a:prstGeom>
          <a:noFill/>
          <a:ln>
            <a:noFill/>
          </a:ln>
        </p:spPr>
      </p:sp>
      <p:sp>
        <p:nvSpPr>
          <p:cNvPr id="56" name="Google Shape;56;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57" name="Google Shape;57;p18"/>
          <p:cNvPicPr preferRelativeResize="0"/>
          <p:nvPr/>
        </p:nvPicPr>
        <p:blipFill rotWithShape="1">
          <a:blip r:embed="rId2">
            <a:alphaModFix/>
          </a:blip>
          <a:srcRect l="22925" t="-58848" b="-1"/>
          <a:stretch/>
        </p:blipFill>
        <p:spPr>
          <a:xfrm>
            <a:off x="4142456" y="6050721"/>
            <a:ext cx="7548457" cy="649686"/>
          </a:xfrm>
          <a:prstGeom prst="rect">
            <a:avLst/>
          </a:prstGeom>
          <a:noFill/>
          <a:ln>
            <a:noFill/>
          </a:ln>
        </p:spPr>
      </p:pic>
      <p:pic>
        <p:nvPicPr>
          <p:cNvPr id="58" name="Google Shape;58;p18" descr="Text"/>
          <p:cNvPicPr preferRelativeResize="0"/>
          <p:nvPr/>
        </p:nvPicPr>
        <p:blipFill rotWithShape="1">
          <a:blip r:embed="rId3">
            <a:alphaModFix/>
          </a:blip>
          <a:srcRect/>
          <a:stretch/>
        </p:blipFill>
        <p:spPr>
          <a:xfrm>
            <a:off x="284306" y="6241315"/>
            <a:ext cx="1335399" cy="430812"/>
          </a:xfrm>
          <a:prstGeom prst="rect">
            <a:avLst/>
          </a:prstGeom>
          <a:noFill/>
          <a:ln>
            <a:noFill/>
          </a:ln>
        </p:spPr>
      </p:pic>
      <p:pic>
        <p:nvPicPr>
          <p:cNvPr id="59" name="Google Shape;59;p18"/>
          <p:cNvPicPr preferRelativeResize="0"/>
          <p:nvPr/>
        </p:nvPicPr>
        <p:blipFill rotWithShape="1">
          <a:blip r:embed="rId2">
            <a:alphaModFix/>
          </a:blip>
          <a:srcRect l="22925" t="-58848" r="55826" b="-1"/>
          <a:stretch/>
        </p:blipFill>
        <p:spPr>
          <a:xfrm>
            <a:off x="1682968" y="6050721"/>
            <a:ext cx="2459488" cy="649686"/>
          </a:xfrm>
          <a:prstGeom prst="rect">
            <a:avLst/>
          </a:prstGeom>
          <a:noFill/>
          <a:ln>
            <a:noFill/>
          </a:ln>
        </p:spPr>
      </p:pic>
      <p:sp>
        <p:nvSpPr>
          <p:cNvPr id="60" name="Google Shape;60;p18"/>
          <p:cNvSpPr txBox="1"/>
          <p:nvPr/>
        </p:nvSpPr>
        <p:spPr>
          <a:xfrm>
            <a:off x="11528277" y="6359235"/>
            <a:ext cx="522205"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FFC838"/>
                </a:solidFill>
                <a:latin typeface="Calibri"/>
                <a:ea typeface="Calibri"/>
                <a:cs typeface="Calibri"/>
                <a:sym typeface="Calibri"/>
              </a:rPr>
              <a:t>‹#›</a:t>
            </a:fld>
            <a:endParaRPr sz="1200" b="1" i="0" u="none" strike="noStrike" cap="none">
              <a:solidFill>
                <a:srgbClr val="FFC838"/>
              </a:solidFill>
              <a:latin typeface="Calibri"/>
              <a:ea typeface="Calibri"/>
              <a:cs typeface="Calibri"/>
              <a:sym typeface="Calibri"/>
            </a:endParaRPr>
          </a:p>
        </p:txBody>
      </p:sp>
    </p:spTree>
    <p:extLst>
      <p:ext uri="{BB962C8B-B14F-4D97-AF65-F5344CB8AC3E}">
        <p14:creationId xmlns:p14="http://schemas.microsoft.com/office/powerpoint/2010/main" val="22135505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txBox="1">
            <a:spLocks noGrp="1"/>
          </p:cNvSpPr>
          <p:nvPr>
            <p:ph type="body" idx="1"/>
          </p:nvPr>
        </p:nvSpPr>
        <p:spPr>
          <a:xfrm rot="5400000">
            <a:off x="4064445" y="-1400619"/>
            <a:ext cx="4063111"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4" name="Google Shape;64;p25"/>
          <p:cNvPicPr preferRelativeResize="0"/>
          <p:nvPr/>
        </p:nvPicPr>
        <p:blipFill rotWithShape="1">
          <a:blip r:embed="rId2">
            <a:alphaModFix/>
          </a:blip>
          <a:srcRect l="22925" t="-58848" b="-1"/>
          <a:stretch/>
        </p:blipFill>
        <p:spPr>
          <a:xfrm>
            <a:off x="4142456" y="6050721"/>
            <a:ext cx="7548457" cy="649686"/>
          </a:xfrm>
          <a:prstGeom prst="rect">
            <a:avLst/>
          </a:prstGeom>
          <a:noFill/>
          <a:ln>
            <a:noFill/>
          </a:ln>
        </p:spPr>
      </p:pic>
      <p:pic>
        <p:nvPicPr>
          <p:cNvPr id="65" name="Google Shape;65;p25" descr="Text"/>
          <p:cNvPicPr preferRelativeResize="0"/>
          <p:nvPr/>
        </p:nvPicPr>
        <p:blipFill rotWithShape="1">
          <a:blip r:embed="rId3">
            <a:alphaModFix/>
          </a:blip>
          <a:srcRect/>
          <a:stretch/>
        </p:blipFill>
        <p:spPr>
          <a:xfrm>
            <a:off x="284306" y="6241315"/>
            <a:ext cx="1335399" cy="430812"/>
          </a:xfrm>
          <a:prstGeom prst="rect">
            <a:avLst/>
          </a:prstGeom>
          <a:noFill/>
          <a:ln>
            <a:noFill/>
          </a:ln>
        </p:spPr>
      </p:pic>
      <p:pic>
        <p:nvPicPr>
          <p:cNvPr id="66" name="Google Shape;66;p25"/>
          <p:cNvPicPr preferRelativeResize="0"/>
          <p:nvPr/>
        </p:nvPicPr>
        <p:blipFill rotWithShape="1">
          <a:blip r:embed="rId2">
            <a:alphaModFix/>
          </a:blip>
          <a:srcRect l="22925" t="-58848" r="55826" b="-1"/>
          <a:stretch/>
        </p:blipFill>
        <p:spPr>
          <a:xfrm>
            <a:off x="1682968" y="6050721"/>
            <a:ext cx="2459488" cy="649686"/>
          </a:xfrm>
          <a:prstGeom prst="rect">
            <a:avLst/>
          </a:prstGeom>
          <a:noFill/>
          <a:ln>
            <a:noFill/>
          </a:ln>
        </p:spPr>
      </p:pic>
      <p:sp>
        <p:nvSpPr>
          <p:cNvPr id="67" name="Google Shape;67;p25"/>
          <p:cNvSpPr txBox="1"/>
          <p:nvPr/>
        </p:nvSpPr>
        <p:spPr>
          <a:xfrm>
            <a:off x="11528277" y="6359235"/>
            <a:ext cx="522205"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FFC838"/>
                </a:solidFill>
                <a:latin typeface="Calibri"/>
                <a:ea typeface="Calibri"/>
                <a:cs typeface="Calibri"/>
                <a:sym typeface="Calibri"/>
              </a:rPr>
              <a:t>‹#›</a:t>
            </a:fld>
            <a:endParaRPr sz="1200" b="1" i="0" u="none" strike="noStrike" cap="none">
              <a:solidFill>
                <a:srgbClr val="FFC838"/>
              </a:solidFill>
              <a:latin typeface="Calibri"/>
              <a:ea typeface="Calibri"/>
              <a:cs typeface="Calibri"/>
              <a:sym typeface="Calibri"/>
            </a:endParaRPr>
          </a:p>
        </p:txBody>
      </p:sp>
    </p:spTree>
    <p:extLst>
      <p:ext uri="{BB962C8B-B14F-4D97-AF65-F5344CB8AC3E}">
        <p14:creationId xmlns:p14="http://schemas.microsoft.com/office/powerpoint/2010/main" val="33320552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rot="5400000">
            <a:off x="7277545" y="1812481"/>
            <a:ext cx="5523611"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1943545" y="-740219"/>
            <a:ext cx="5523611"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1" name="Google Shape;71;p26"/>
          <p:cNvPicPr preferRelativeResize="0"/>
          <p:nvPr/>
        </p:nvPicPr>
        <p:blipFill rotWithShape="1">
          <a:blip r:embed="rId2">
            <a:alphaModFix/>
          </a:blip>
          <a:srcRect l="22925" t="-58848" b="-1"/>
          <a:stretch/>
        </p:blipFill>
        <p:spPr>
          <a:xfrm>
            <a:off x="4142456" y="6050721"/>
            <a:ext cx="7548457" cy="649686"/>
          </a:xfrm>
          <a:prstGeom prst="rect">
            <a:avLst/>
          </a:prstGeom>
          <a:noFill/>
          <a:ln>
            <a:noFill/>
          </a:ln>
        </p:spPr>
      </p:pic>
      <p:pic>
        <p:nvPicPr>
          <p:cNvPr id="72" name="Google Shape;72;p26" descr="Text"/>
          <p:cNvPicPr preferRelativeResize="0"/>
          <p:nvPr/>
        </p:nvPicPr>
        <p:blipFill rotWithShape="1">
          <a:blip r:embed="rId3">
            <a:alphaModFix/>
          </a:blip>
          <a:srcRect/>
          <a:stretch/>
        </p:blipFill>
        <p:spPr>
          <a:xfrm>
            <a:off x="284306" y="6241315"/>
            <a:ext cx="1335399" cy="430812"/>
          </a:xfrm>
          <a:prstGeom prst="rect">
            <a:avLst/>
          </a:prstGeom>
          <a:noFill/>
          <a:ln>
            <a:noFill/>
          </a:ln>
        </p:spPr>
      </p:pic>
      <p:pic>
        <p:nvPicPr>
          <p:cNvPr id="73" name="Google Shape;73;p26"/>
          <p:cNvPicPr preferRelativeResize="0"/>
          <p:nvPr/>
        </p:nvPicPr>
        <p:blipFill rotWithShape="1">
          <a:blip r:embed="rId2">
            <a:alphaModFix/>
          </a:blip>
          <a:srcRect l="22925" t="-58848" r="55826" b="-1"/>
          <a:stretch/>
        </p:blipFill>
        <p:spPr>
          <a:xfrm>
            <a:off x="1682968" y="6050721"/>
            <a:ext cx="2459488" cy="649686"/>
          </a:xfrm>
          <a:prstGeom prst="rect">
            <a:avLst/>
          </a:prstGeom>
          <a:noFill/>
          <a:ln>
            <a:noFill/>
          </a:ln>
        </p:spPr>
      </p:pic>
      <p:sp>
        <p:nvSpPr>
          <p:cNvPr id="74" name="Google Shape;74;p26"/>
          <p:cNvSpPr txBox="1"/>
          <p:nvPr/>
        </p:nvSpPr>
        <p:spPr>
          <a:xfrm>
            <a:off x="11528277" y="6359235"/>
            <a:ext cx="522205"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FFC838"/>
                </a:solidFill>
                <a:latin typeface="Calibri"/>
                <a:ea typeface="Calibri"/>
                <a:cs typeface="Calibri"/>
                <a:sym typeface="Calibri"/>
              </a:rPr>
              <a:t>‹#›</a:t>
            </a:fld>
            <a:endParaRPr sz="1200" b="1" i="0" u="none" strike="noStrike" cap="none">
              <a:solidFill>
                <a:srgbClr val="FFC838"/>
              </a:solidFill>
              <a:latin typeface="Calibri"/>
              <a:ea typeface="Calibri"/>
              <a:cs typeface="Calibri"/>
              <a:sym typeface="Calibri"/>
            </a:endParaRPr>
          </a:p>
        </p:txBody>
      </p:sp>
    </p:spTree>
    <p:extLst>
      <p:ext uri="{BB962C8B-B14F-4D97-AF65-F5344CB8AC3E}">
        <p14:creationId xmlns:p14="http://schemas.microsoft.com/office/powerpoint/2010/main" val="28819703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5"/>
        <p:cNvGrpSpPr/>
        <p:nvPr/>
      </p:nvGrpSpPr>
      <p:grpSpPr>
        <a:xfrm>
          <a:off x="0" y="0"/>
          <a:ext cx="0" cy="0"/>
          <a:chOff x="0" y="0"/>
          <a:chExt cx="0" cy="0"/>
        </a:xfrm>
      </p:grpSpPr>
      <p:sp>
        <p:nvSpPr>
          <p:cNvPr id="86" name="Google Shape;86;p5"/>
          <p:cNvSpPr txBox="1">
            <a:spLocks noGrp="1"/>
          </p:cNvSpPr>
          <p:nvPr>
            <p:ph type="title"/>
          </p:nvPr>
        </p:nvSpPr>
        <p:spPr>
          <a:xfrm>
            <a:off x="415600" y="593367"/>
            <a:ext cx="71084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87" name="Google Shape;87;p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A89473"/>
              </a:buClr>
              <a:buSzPts val="1800"/>
              <a:buChar char="●"/>
              <a:defRPr/>
            </a:lvl1pPr>
            <a:lvl2pPr marL="914400" lvl="1" indent="-317500" algn="l">
              <a:lnSpc>
                <a:spcPct val="115000"/>
              </a:lnSpc>
              <a:spcBef>
                <a:spcPts val="0"/>
              </a:spcBef>
              <a:spcAft>
                <a:spcPts val="0"/>
              </a:spcAft>
              <a:buClr>
                <a:srgbClr val="A89473"/>
              </a:buClr>
              <a:buSzPts val="1400"/>
              <a:buChar char="○"/>
              <a:defRPr/>
            </a:lvl2pPr>
            <a:lvl3pPr marL="1371600" lvl="2" indent="-317500" algn="l">
              <a:lnSpc>
                <a:spcPct val="115000"/>
              </a:lnSpc>
              <a:spcBef>
                <a:spcPts val="0"/>
              </a:spcBef>
              <a:spcAft>
                <a:spcPts val="0"/>
              </a:spcAft>
              <a:buClr>
                <a:srgbClr val="A89473"/>
              </a:buClr>
              <a:buSzPts val="1400"/>
              <a:buChar char="■"/>
              <a:defRPr/>
            </a:lvl3pPr>
            <a:lvl4pPr marL="1828800" lvl="3" indent="-317500" algn="l">
              <a:lnSpc>
                <a:spcPct val="115000"/>
              </a:lnSpc>
              <a:spcBef>
                <a:spcPts val="0"/>
              </a:spcBef>
              <a:spcAft>
                <a:spcPts val="0"/>
              </a:spcAft>
              <a:buClr>
                <a:srgbClr val="A89473"/>
              </a:buClr>
              <a:buSzPts val="1400"/>
              <a:buChar char="●"/>
              <a:defRPr/>
            </a:lvl4pPr>
            <a:lvl5pPr marL="2286000" lvl="4" indent="-317500" algn="l">
              <a:lnSpc>
                <a:spcPct val="115000"/>
              </a:lnSpc>
              <a:spcBef>
                <a:spcPts val="0"/>
              </a:spcBef>
              <a:spcAft>
                <a:spcPts val="0"/>
              </a:spcAft>
              <a:buClr>
                <a:srgbClr val="A89473"/>
              </a:buClr>
              <a:buSzPts val="1400"/>
              <a:buChar char="○"/>
              <a:defRPr/>
            </a:lvl5pPr>
            <a:lvl6pPr marL="2743200" lvl="5" indent="-317500" algn="l">
              <a:lnSpc>
                <a:spcPct val="115000"/>
              </a:lnSpc>
              <a:spcBef>
                <a:spcPts val="0"/>
              </a:spcBef>
              <a:spcAft>
                <a:spcPts val="0"/>
              </a:spcAft>
              <a:buClr>
                <a:srgbClr val="A89473"/>
              </a:buClr>
              <a:buSzPts val="1400"/>
              <a:buChar char="■"/>
              <a:defRPr/>
            </a:lvl6pPr>
            <a:lvl7pPr marL="3200400" lvl="6" indent="-317500" algn="l">
              <a:lnSpc>
                <a:spcPct val="115000"/>
              </a:lnSpc>
              <a:spcBef>
                <a:spcPts val="0"/>
              </a:spcBef>
              <a:spcAft>
                <a:spcPts val="0"/>
              </a:spcAft>
              <a:buClr>
                <a:srgbClr val="A89473"/>
              </a:buClr>
              <a:buSzPts val="1400"/>
              <a:buChar char="●"/>
              <a:defRPr/>
            </a:lvl7pPr>
            <a:lvl8pPr marL="3657600" lvl="7" indent="-317500" algn="l">
              <a:lnSpc>
                <a:spcPct val="115000"/>
              </a:lnSpc>
              <a:spcBef>
                <a:spcPts val="0"/>
              </a:spcBef>
              <a:spcAft>
                <a:spcPts val="0"/>
              </a:spcAft>
              <a:buClr>
                <a:srgbClr val="A89473"/>
              </a:buClr>
              <a:buSzPts val="1400"/>
              <a:buChar char="○"/>
              <a:defRPr/>
            </a:lvl8pPr>
            <a:lvl9pPr marL="4114800" lvl="8" indent="-317500" algn="l">
              <a:lnSpc>
                <a:spcPct val="115000"/>
              </a:lnSpc>
              <a:spcBef>
                <a:spcPts val="0"/>
              </a:spcBef>
              <a:spcAft>
                <a:spcPts val="0"/>
              </a:spcAft>
              <a:buClr>
                <a:srgbClr val="A89473"/>
              </a:buClr>
              <a:buSzPts val="1400"/>
              <a:buChar char="■"/>
              <a:defRPr/>
            </a:lvl9pPr>
          </a:lstStyle>
          <a:p>
            <a:endParaRPr/>
          </a:p>
        </p:txBody>
      </p:sp>
      <p:sp>
        <p:nvSpPr>
          <p:cNvPr id="88" name="Google Shape;88;p5"/>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1pPr>
            <a:lvl2pPr marL="0" lvl="1"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2pPr>
            <a:lvl3pPr marL="0" lvl="2"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3pPr>
            <a:lvl4pPr marL="0" lvl="3"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4pPr>
            <a:lvl5pPr marL="0" lvl="4"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5pPr>
            <a:lvl6pPr marL="0" lvl="5"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6pPr>
            <a:lvl7pPr marL="0" lvl="6"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7pPr>
            <a:lvl8pPr marL="0" lvl="7"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8pPr>
            <a:lvl9pPr marL="0" lvl="8"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34177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9"/>
        <p:cNvGrpSpPr/>
        <p:nvPr/>
      </p:nvGrpSpPr>
      <p:grpSpPr>
        <a:xfrm>
          <a:off x="0" y="0"/>
          <a:ext cx="0" cy="0"/>
          <a:chOff x="0" y="0"/>
          <a:chExt cx="0" cy="0"/>
        </a:xfrm>
      </p:grpSpPr>
      <p:sp>
        <p:nvSpPr>
          <p:cNvPr id="90" name="Google Shape;90;p8"/>
          <p:cNvSpPr txBox="1">
            <a:spLocks noGrp="1"/>
          </p:cNvSpPr>
          <p:nvPr>
            <p:ph type="ctrTitle"/>
          </p:nvPr>
        </p:nvSpPr>
        <p:spPr>
          <a:xfrm>
            <a:off x="895011" y="1321067"/>
            <a:ext cx="10402000" cy="230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800"/>
              <a:buNone/>
              <a:defRPr sz="6400"/>
            </a:lvl1pPr>
            <a:lvl2pPr lvl="1" algn="ctr">
              <a:lnSpc>
                <a:spcPct val="100000"/>
              </a:lnSpc>
              <a:spcBef>
                <a:spcPts val="0"/>
              </a:spcBef>
              <a:spcAft>
                <a:spcPts val="0"/>
              </a:spcAft>
              <a:buSzPts val="4800"/>
              <a:buNone/>
              <a:defRPr sz="6400"/>
            </a:lvl2pPr>
            <a:lvl3pPr lvl="2" algn="ctr">
              <a:lnSpc>
                <a:spcPct val="100000"/>
              </a:lnSpc>
              <a:spcBef>
                <a:spcPts val="0"/>
              </a:spcBef>
              <a:spcAft>
                <a:spcPts val="0"/>
              </a:spcAft>
              <a:buSzPts val="4800"/>
              <a:buNone/>
              <a:defRPr sz="6400"/>
            </a:lvl3pPr>
            <a:lvl4pPr lvl="3" algn="ctr">
              <a:lnSpc>
                <a:spcPct val="100000"/>
              </a:lnSpc>
              <a:spcBef>
                <a:spcPts val="0"/>
              </a:spcBef>
              <a:spcAft>
                <a:spcPts val="0"/>
              </a:spcAft>
              <a:buSzPts val="4800"/>
              <a:buNone/>
              <a:defRPr sz="6400"/>
            </a:lvl4pPr>
            <a:lvl5pPr lvl="4" algn="ctr">
              <a:lnSpc>
                <a:spcPct val="100000"/>
              </a:lnSpc>
              <a:spcBef>
                <a:spcPts val="0"/>
              </a:spcBef>
              <a:spcAft>
                <a:spcPts val="0"/>
              </a:spcAft>
              <a:buSzPts val="4800"/>
              <a:buNone/>
              <a:defRPr sz="6400"/>
            </a:lvl5pPr>
            <a:lvl6pPr lvl="5" algn="ctr">
              <a:lnSpc>
                <a:spcPct val="100000"/>
              </a:lnSpc>
              <a:spcBef>
                <a:spcPts val="0"/>
              </a:spcBef>
              <a:spcAft>
                <a:spcPts val="0"/>
              </a:spcAft>
              <a:buSzPts val="4800"/>
              <a:buNone/>
              <a:defRPr sz="6400"/>
            </a:lvl6pPr>
            <a:lvl7pPr lvl="6" algn="ctr">
              <a:lnSpc>
                <a:spcPct val="100000"/>
              </a:lnSpc>
              <a:spcBef>
                <a:spcPts val="0"/>
              </a:spcBef>
              <a:spcAft>
                <a:spcPts val="0"/>
              </a:spcAft>
              <a:buSzPts val="4800"/>
              <a:buNone/>
              <a:defRPr sz="6400"/>
            </a:lvl7pPr>
            <a:lvl8pPr lvl="7" algn="ctr">
              <a:lnSpc>
                <a:spcPct val="100000"/>
              </a:lnSpc>
              <a:spcBef>
                <a:spcPts val="0"/>
              </a:spcBef>
              <a:spcAft>
                <a:spcPts val="0"/>
              </a:spcAft>
              <a:buSzPts val="4800"/>
              <a:buNone/>
              <a:defRPr sz="6400"/>
            </a:lvl8pPr>
            <a:lvl9pPr lvl="8" algn="ctr">
              <a:lnSpc>
                <a:spcPct val="100000"/>
              </a:lnSpc>
              <a:spcBef>
                <a:spcPts val="0"/>
              </a:spcBef>
              <a:spcAft>
                <a:spcPts val="0"/>
              </a:spcAft>
              <a:buSzPts val="4800"/>
              <a:buNone/>
              <a:defRPr sz="6400"/>
            </a:lvl9pPr>
          </a:lstStyle>
          <a:p>
            <a:endParaRPr/>
          </a:p>
        </p:txBody>
      </p:sp>
      <p:sp>
        <p:nvSpPr>
          <p:cNvPr id="91" name="Google Shape;91;p8"/>
          <p:cNvSpPr txBox="1">
            <a:spLocks noGrp="1"/>
          </p:cNvSpPr>
          <p:nvPr>
            <p:ph type="subTitle" idx="1"/>
          </p:nvPr>
        </p:nvSpPr>
        <p:spPr>
          <a:xfrm>
            <a:off x="895000" y="3551068"/>
            <a:ext cx="104020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Average"/>
              <a:buNone/>
              <a:defRPr sz="2800" i="1">
                <a:solidFill>
                  <a:srgbClr val="A89473"/>
                </a:solidFill>
                <a:latin typeface="Average"/>
                <a:ea typeface="Average"/>
                <a:cs typeface="Average"/>
                <a:sym typeface="Averag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2" name="Google Shape;92;p8"/>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1pPr>
            <a:lvl2pPr marL="0" lvl="1"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2pPr>
            <a:lvl3pPr marL="0" lvl="2"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3pPr>
            <a:lvl4pPr marL="0" lvl="3"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4pPr>
            <a:lvl5pPr marL="0" lvl="4"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5pPr>
            <a:lvl6pPr marL="0" lvl="5"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6pPr>
            <a:lvl7pPr marL="0" lvl="6"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7pPr>
            <a:lvl8pPr marL="0" lvl="7"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8pPr>
            <a:lvl9pPr marL="0" lvl="8"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617069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xfrm>
            <a:off x="895000" y="2855000"/>
            <a:ext cx="10469600" cy="1148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95" name="Google Shape;95;p10"/>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1pPr>
            <a:lvl2pPr marL="0" lvl="1"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2pPr>
            <a:lvl3pPr marL="0" lvl="2"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3pPr>
            <a:lvl4pPr marL="0" lvl="3"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4pPr>
            <a:lvl5pPr marL="0" lvl="4"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5pPr>
            <a:lvl6pPr marL="0" lvl="5"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6pPr>
            <a:lvl7pPr marL="0" lvl="6"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7pPr>
            <a:lvl8pPr marL="0" lvl="7"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8pPr>
            <a:lvl9pPr marL="0" lvl="8"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19422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rizontal Split 2-Content Slide -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48FF0-4898-0555-98FD-C4A56D0A40C0}"/>
              </a:ext>
            </a:extLst>
          </p:cNvPr>
          <p:cNvSpPr>
            <a:spLocks noGrp="1"/>
          </p:cNvSpPr>
          <p:nvPr>
            <p:ph type="title" hasCustomPrompt="1"/>
          </p:nvPr>
        </p:nvSpPr>
        <p:spPr>
          <a:xfrm>
            <a:off x="411479" y="182879"/>
            <a:ext cx="11098647" cy="822960"/>
          </a:xfrm>
        </p:spPr>
        <p:txBody>
          <a:bodyPr>
            <a:noAutofit/>
          </a:bodyPr>
          <a:lstStyle>
            <a:lvl1pPr>
              <a:defRPr sz="3600" b="1">
                <a:solidFill>
                  <a:schemeClr val="accent6"/>
                </a:solidFill>
              </a:defRPr>
            </a:lvl1pPr>
          </a:lstStyle>
          <a:p>
            <a:r>
              <a:rPr lang="en-US"/>
              <a:t>Click to edit Horizontal Split title style</a:t>
            </a:r>
          </a:p>
        </p:txBody>
      </p:sp>
      <p:sp>
        <p:nvSpPr>
          <p:cNvPr id="3" name="Content Placeholder 2">
            <a:extLst>
              <a:ext uri="{FF2B5EF4-FFF2-40B4-BE49-F238E27FC236}">
                <a16:creationId xmlns:a16="http://schemas.microsoft.com/office/drawing/2014/main" id="{FA1723C1-C402-97C1-87CD-889F4C1B5067}"/>
              </a:ext>
            </a:extLst>
          </p:cNvPr>
          <p:cNvSpPr>
            <a:spLocks noGrp="1"/>
          </p:cNvSpPr>
          <p:nvPr>
            <p:ph idx="1"/>
          </p:nvPr>
        </p:nvSpPr>
        <p:spPr>
          <a:xfrm>
            <a:off x="411480" y="1097280"/>
            <a:ext cx="11098648" cy="2254251"/>
          </a:xfrm>
        </p:spPr>
        <p:txBody>
          <a:bodyPr/>
          <a:lstStyle>
            <a:lvl1pPr marL="457200" indent="-457200">
              <a:buFont typeface="Wingdings 3" panose="05040102010807070707" pitchFamily="18" charset="2"/>
              <a:buChar char=""/>
              <a:defRPr>
                <a:solidFill>
                  <a:srgbClr val="3A3A3A"/>
                </a:solidFill>
                <a:latin typeface="Calibri" panose="020F0502020204030204" pitchFamily="34" charset="0"/>
                <a:cs typeface="Calibri" panose="020F0502020204030204" pitchFamily="34" charset="0"/>
              </a:defRPr>
            </a:lvl1pPr>
            <a:lvl2pPr marL="914400" indent="-457200">
              <a:buFont typeface="Wingdings 2" panose="05020102010507070707" pitchFamily="18" charset="2"/>
              <a:buChar char=""/>
              <a:defRPr>
                <a:solidFill>
                  <a:srgbClr val="3A3A3A"/>
                </a:solidFill>
                <a:latin typeface="Calibri" panose="020F0502020204030204" pitchFamily="34" charset="0"/>
                <a:cs typeface="Calibri" panose="020F0502020204030204" pitchFamily="34" charset="0"/>
              </a:defRPr>
            </a:lvl2pPr>
            <a:lvl3pPr marL="1257300" indent="-342900">
              <a:buFont typeface="Wingdings 2" panose="05020102010507070707" pitchFamily="18" charset="2"/>
              <a:buChar char=""/>
              <a:defRPr>
                <a:solidFill>
                  <a:srgbClr val="3A3A3A"/>
                </a:solidFill>
                <a:latin typeface="Calibri" panose="020F0502020204030204" pitchFamily="34" charset="0"/>
                <a:cs typeface="Calibri" panose="020F0502020204030204" pitchFamily="34" charset="0"/>
              </a:defRPr>
            </a:lvl3pPr>
            <a:lvl4pPr marL="1714500" indent="-342900">
              <a:buFont typeface="Symbol" panose="05050102010706020507" pitchFamily="18" charset="2"/>
              <a:buChar char=""/>
              <a:defRPr>
                <a:solidFill>
                  <a:srgbClr val="3A3A3A"/>
                </a:solidFill>
                <a:latin typeface="Calibri" panose="020F0502020204030204" pitchFamily="34" charset="0"/>
                <a:cs typeface="Calibri" panose="020F0502020204030204" pitchFamily="34" charset="0"/>
              </a:defRPr>
            </a:lvl4pPr>
            <a:lvl5pPr marL="2171700" indent="-342900">
              <a:buFont typeface="Wingdings 3" panose="05040102010807070707" pitchFamily="18" charset="2"/>
              <a:buChar char=""/>
              <a:defRPr>
                <a:solidFill>
                  <a:srgbClr val="3A3A3A"/>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2">
            <a:extLst>
              <a:ext uri="{FF2B5EF4-FFF2-40B4-BE49-F238E27FC236}">
                <a16:creationId xmlns:a16="http://schemas.microsoft.com/office/drawing/2014/main" id="{0341E8FC-F7DC-9F50-08A9-83FFEC630591}"/>
              </a:ext>
            </a:extLst>
          </p:cNvPr>
          <p:cNvSpPr>
            <a:spLocks noGrp="1"/>
          </p:cNvSpPr>
          <p:nvPr>
            <p:ph type="pic" idx="10"/>
          </p:nvPr>
        </p:nvSpPr>
        <p:spPr>
          <a:xfrm>
            <a:off x="411480" y="3474720"/>
            <a:ext cx="11098648" cy="22542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9">
            <a:extLst>
              <a:ext uri="{FF2B5EF4-FFF2-40B4-BE49-F238E27FC236}">
                <a16:creationId xmlns:a16="http://schemas.microsoft.com/office/drawing/2014/main" id="{17AB6956-A7A6-82E3-68FD-81BC685046AE}"/>
              </a:ext>
            </a:extLst>
          </p:cNvPr>
          <p:cNvSpPr>
            <a:spLocks noGrp="1"/>
          </p:cNvSpPr>
          <p:nvPr>
            <p:ph type="body" sz="quarter" idx="11" hasCustomPrompt="1"/>
          </p:nvPr>
        </p:nvSpPr>
        <p:spPr>
          <a:xfrm>
            <a:off x="5943600" y="5394960"/>
            <a:ext cx="5546965" cy="413828"/>
          </a:xfrm>
        </p:spPr>
        <p:txBody>
          <a:bodyPr rIns="0"/>
          <a:lstStyle>
            <a:lvl1pPr marL="0" indent="0" algn="r">
              <a:buNone/>
              <a:defRPr sz="1800" i="1">
                <a:solidFill>
                  <a:srgbClr val="C8122C"/>
                </a:solidFill>
              </a:defRPr>
            </a:lvl1pPr>
            <a:lvl2pPr>
              <a:defRPr sz="1800" i="1">
                <a:solidFill>
                  <a:srgbClr val="C8122C"/>
                </a:solidFill>
              </a:defRPr>
            </a:lvl2pPr>
            <a:lvl3pPr>
              <a:defRPr sz="1800" i="1">
                <a:solidFill>
                  <a:srgbClr val="C8122C"/>
                </a:solidFill>
              </a:defRPr>
            </a:lvl3pPr>
            <a:lvl4pPr>
              <a:defRPr sz="1800" i="1">
                <a:solidFill>
                  <a:srgbClr val="C8122C"/>
                </a:solidFill>
              </a:defRPr>
            </a:lvl4pPr>
            <a:lvl5pPr>
              <a:defRPr sz="1800" i="1">
                <a:solidFill>
                  <a:srgbClr val="C8122C"/>
                </a:solidFill>
              </a:defRPr>
            </a:lvl5pPr>
          </a:lstStyle>
          <a:p>
            <a:pPr lvl="0"/>
            <a:r>
              <a:rPr lang="en-US"/>
              <a:t>Click to edit Caption text styles</a:t>
            </a:r>
          </a:p>
        </p:txBody>
      </p:sp>
    </p:spTree>
    <p:extLst>
      <p:ext uri="{BB962C8B-B14F-4D97-AF65-F5344CB8AC3E}">
        <p14:creationId xmlns:p14="http://schemas.microsoft.com/office/powerpoint/2010/main" val="36928967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6"/>
        <p:cNvGrpSpPr/>
        <p:nvPr/>
      </p:nvGrpSpPr>
      <p:grpSpPr>
        <a:xfrm>
          <a:off x="0" y="0"/>
          <a:ext cx="0" cy="0"/>
          <a:chOff x="0" y="0"/>
          <a:chExt cx="0" cy="0"/>
        </a:xfrm>
      </p:grpSpPr>
      <p:sp>
        <p:nvSpPr>
          <p:cNvPr id="97" name="Google Shape;97;p11"/>
          <p:cNvSpPr txBox="1">
            <a:spLocks noGrp="1"/>
          </p:cNvSpPr>
          <p:nvPr>
            <p:ph type="title"/>
          </p:nvPr>
        </p:nvSpPr>
        <p:spPr>
          <a:xfrm>
            <a:off x="415600" y="593367"/>
            <a:ext cx="71084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98" name="Google Shape;98;p11"/>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99" name="Google Shape;99;p11"/>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100" name="Google Shape;100;p11"/>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1pPr>
            <a:lvl2pPr marL="0" lvl="1"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2pPr>
            <a:lvl3pPr marL="0" lvl="2"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3pPr>
            <a:lvl4pPr marL="0" lvl="3"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4pPr>
            <a:lvl5pPr marL="0" lvl="4"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5pPr>
            <a:lvl6pPr marL="0" lvl="5"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6pPr>
            <a:lvl7pPr marL="0" lvl="6"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7pPr>
            <a:lvl8pPr marL="0" lvl="7"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8pPr>
            <a:lvl9pPr marL="0" lvl="8"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403410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1"/>
        <p:cNvGrpSpPr/>
        <p:nvPr/>
      </p:nvGrpSpPr>
      <p:grpSpPr>
        <a:xfrm>
          <a:off x="0" y="0"/>
          <a:ext cx="0" cy="0"/>
          <a:chOff x="0" y="0"/>
          <a:chExt cx="0" cy="0"/>
        </a:xfrm>
      </p:grpSpPr>
      <p:sp>
        <p:nvSpPr>
          <p:cNvPr id="102" name="Google Shape;102;p29"/>
          <p:cNvSpPr txBox="1">
            <a:spLocks noGrp="1"/>
          </p:cNvSpPr>
          <p:nvPr>
            <p:ph type="title"/>
          </p:nvPr>
        </p:nvSpPr>
        <p:spPr>
          <a:xfrm>
            <a:off x="415600" y="593367"/>
            <a:ext cx="71084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03" name="Google Shape;103;p29"/>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1pPr>
            <a:lvl2pPr marL="0" lvl="1"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2pPr>
            <a:lvl3pPr marL="0" lvl="2"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3pPr>
            <a:lvl4pPr marL="0" lvl="3"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4pPr>
            <a:lvl5pPr marL="0" lvl="4"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5pPr>
            <a:lvl6pPr marL="0" lvl="5"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6pPr>
            <a:lvl7pPr marL="0" lvl="6"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7pPr>
            <a:lvl8pPr marL="0" lvl="7"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8pPr>
            <a:lvl9pPr marL="0" lvl="8"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551318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4"/>
        <p:cNvGrpSpPr/>
        <p:nvPr/>
      </p:nvGrpSpPr>
      <p:grpSpPr>
        <a:xfrm>
          <a:off x="0" y="0"/>
          <a:ext cx="0" cy="0"/>
          <a:chOff x="0" y="0"/>
          <a:chExt cx="0" cy="0"/>
        </a:xfrm>
      </p:grpSpPr>
      <p:sp>
        <p:nvSpPr>
          <p:cNvPr id="105" name="Google Shape;105;p30"/>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106" name="Google Shape;106;p30"/>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107" name="Google Shape;107;p30"/>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1pPr>
            <a:lvl2pPr marL="0" lvl="1"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2pPr>
            <a:lvl3pPr marL="0" lvl="2"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3pPr>
            <a:lvl4pPr marL="0" lvl="3"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4pPr>
            <a:lvl5pPr marL="0" lvl="4"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5pPr>
            <a:lvl6pPr marL="0" lvl="5"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6pPr>
            <a:lvl7pPr marL="0" lvl="6"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7pPr>
            <a:lvl8pPr marL="0" lvl="7"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8pPr>
            <a:lvl9pPr marL="0" lvl="8"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98984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108"/>
        <p:cNvGrpSpPr/>
        <p:nvPr/>
      </p:nvGrpSpPr>
      <p:grpSpPr>
        <a:xfrm>
          <a:off x="0" y="0"/>
          <a:ext cx="0" cy="0"/>
          <a:chOff x="0" y="0"/>
          <a:chExt cx="0" cy="0"/>
        </a:xfrm>
      </p:grpSpPr>
      <p:sp>
        <p:nvSpPr>
          <p:cNvPr id="109" name="Google Shape;109;p31"/>
          <p:cNvSpPr txBox="1">
            <a:spLocks noGrp="1"/>
          </p:cNvSpPr>
          <p:nvPr>
            <p:ph type="title"/>
          </p:nvPr>
        </p:nvSpPr>
        <p:spPr>
          <a:xfrm>
            <a:off x="653667" y="701800"/>
            <a:ext cx="83028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6400">
                <a:solidFill>
                  <a:schemeClr val="lt1"/>
                </a:solidFill>
              </a:defRPr>
            </a:lvl1pPr>
            <a:lvl2pPr lvl="1" algn="l">
              <a:lnSpc>
                <a:spcPct val="100000"/>
              </a:lnSpc>
              <a:spcBef>
                <a:spcPts val="0"/>
              </a:spcBef>
              <a:spcAft>
                <a:spcPts val="0"/>
              </a:spcAft>
              <a:buClr>
                <a:schemeClr val="lt1"/>
              </a:buClr>
              <a:buSzPts val="4800"/>
              <a:buNone/>
              <a:defRPr sz="6400">
                <a:solidFill>
                  <a:schemeClr val="lt1"/>
                </a:solidFill>
              </a:defRPr>
            </a:lvl2pPr>
            <a:lvl3pPr lvl="2" algn="l">
              <a:lnSpc>
                <a:spcPct val="100000"/>
              </a:lnSpc>
              <a:spcBef>
                <a:spcPts val="0"/>
              </a:spcBef>
              <a:spcAft>
                <a:spcPts val="0"/>
              </a:spcAft>
              <a:buClr>
                <a:schemeClr val="lt1"/>
              </a:buClr>
              <a:buSzPts val="4800"/>
              <a:buNone/>
              <a:defRPr sz="6400">
                <a:solidFill>
                  <a:schemeClr val="lt1"/>
                </a:solidFill>
              </a:defRPr>
            </a:lvl3pPr>
            <a:lvl4pPr lvl="3" algn="l">
              <a:lnSpc>
                <a:spcPct val="100000"/>
              </a:lnSpc>
              <a:spcBef>
                <a:spcPts val="0"/>
              </a:spcBef>
              <a:spcAft>
                <a:spcPts val="0"/>
              </a:spcAft>
              <a:buClr>
                <a:schemeClr val="lt1"/>
              </a:buClr>
              <a:buSzPts val="4800"/>
              <a:buNone/>
              <a:defRPr sz="6400">
                <a:solidFill>
                  <a:schemeClr val="lt1"/>
                </a:solidFill>
              </a:defRPr>
            </a:lvl4pPr>
            <a:lvl5pPr lvl="4" algn="l">
              <a:lnSpc>
                <a:spcPct val="100000"/>
              </a:lnSpc>
              <a:spcBef>
                <a:spcPts val="0"/>
              </a:spcBef>
              <a:spcAft>
                <a:spcPts val="0"/>
              </a:spcAft>
              <a:buClr>
                <a:schemeClr val="lt1"/>
              </a:buClr>
              <a:buSzPts val="4800"/>
              <a:buNone/>
              <a:defRPr sz="6400">
                <a:solidFill>
                  <a:schemeClr val="lt1"/>
                </a:solidFill>
              </a:defRPr>
            </a:lvl5pPr>
            <a:lvl6pPr lvl="5" algn="l">
              <a:lnSpc>
                <a:spcPct val="100000"/>
              </a:lnSpc>
              <a:spcBef>
                <a:spcPts val="0"/>
              </a:spcBef>
              <a:spcAft>
                <a:spcPts val="0"/>
              </a:spcAft>
              <a:buClr>
                <a:schemeClr val="lt1"/>
              </a:buClr>
              <a:buSzPts val="4800"/>
              <a:buNone/>
              <a:defRPr sz="6400">
                <a:solidFill>
                  <a:schemeClr val="lt1"/>
                </a:solidFill>
              </a:defRPr>
            </a:lvl6pPr>
            <a:lvl7pPr lvl="6" algn="l">
              <a:lnSpc>
                <a:spcPct val="100000"/>
              </a:lnSpc>
              <a:spcBef>
                <a:spcPts val="0"/>
              </a:spcBef>
              <a:spcAft>
                <a:spcPts val="0"/>
              </a:spcAft>
              <a:buClr>
                <a:schemeClr val="lt1"/>
              </a:buClr>
              <a:buSzPts val="4800"/>
              <a:buNone/>
              <a:defRPr sz="6400">
                <a:solidFill>
                  <a:schemeClr val="lt1"/>
                </a:solidFill>
              </a:defRPr>
            </a:lvl7pPr>
            <a:lvl8pPr lvl="7" algn="l">
              <a:lnSpc>
                <a:spcPct val="100000"/>
              </a:lnSpc>
              <a:spcBef>
                <a:spcPts val="0"/>
              </a:spcBef>
              <a:spcAft>
                <a:spcPts val="0"/>
              </a:spcAft>
              <a:buClr>
                <a:schemeClr val="lt1"/>
              </a:buClr>
              <a:buSzPts val="4800"/>
              <a:buNone/>
              <a:defRPr sz="6400">
                <a:solidFill>
                  <a:schemeClr val="lt1"/>
                </a:solidFill>
              </a:defRPr>
            </a:lvl8pPr>
            <a:lvl9pPr lvl="8" algn="l">
              <a:lnSpc>
                <a:spcPct val="100000"/>
              </a:lnSpc>
              <a:spcBef>
                <a:spcPts val="0"/>
              </a:spcBef>
              <a:spcAft>
                <a:spcPts val="0"/>
              </a:spcAft>
              <a:buClr>
                <a:schemeClr val="lt1"/>
              </a:buClr>
              <a:buSzPts val="4800"/>
              <a:buNone/>
              <a:defRPr sz="6400">
                <a:solidFill>
                  <a:schemeClr val="lt1"/>
                </a:solidFill>
              </a:defRPr>
            </a:lvl9pPr>
          </a:lstStyle>
          <a:p>
            <a:endParaRPr/>
          </a:p>
        </p:txBody>
      </p:sp>
      <p:sp>
        <p:nvSpPr>
          <p:cNvPr id="110" name="Google Shape;110;p31"/>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1pPr>
            <a:lvl2pPr marL="0" lvl="1"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2pPr>
            <a:lvl3pPr marL="0" lvl="2"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3pPr>
            <a:lvl4pPr marL="0" lvl="3"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4pPr>
            <a:lvl5pPr marL="0" lvl="4"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5pPr>
            <a:lvl6pPr marL="0" lvl="5"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6pPr>
            <a:lvl7pPr marL="0" lvl="6"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7pPr>
            <a:lvl8pPr marL="0" lvl="7"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8pPr>
            <a:lvl9pPr marL="0" lvl="8"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00102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
        <p:cNvGrpSpPr/>
        <p:nvPr/>
      </p:nvGrpSpPr>
      <p:grpSpPr>
        <a:xfrm>
          <a:off x="0" y="0"/>
          <a:ext cx="0" cy="0"/>
          <a:chOff x="0" y="0"/>
          <a:chExt cx="0" cy="0"/>
        </a:xfrm>
      </p:grpSpPr>
      <p:sp>
        <p:nvSpPr>
          <p:cNvPr id="112" name="Google Shape;112;p32"/>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cxnSp>
        <p:nvCxnSpPr>
          <p:cNvPr id="113" name="Google Shape;113;p32"/>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114" name="Google Shape;114;p32"/>
          <p:cNvSpPr txBox="1">
            <a:spLocks noGrp="1"/>
          </p:cNvSpPr>
          <p:nvPr>
            <p:ph type="title"/>
          </p:nvPr>
        </p:nvSpPr>
        <p:spPr>
          <a:xfrm>
            <a:off x="354000" y="1441867"/>
            <a:ext cx="5393600" cy="2280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115" name="Google Shape;115;p32"/>
          <p:cNvSpPr txBox="1">
            <a:spLocks noGrp="1"/>
          </p:cNvSpPr>
          <p:nvPr>
            <p:ph type="subTitle" idx="1"/>
          </p:nvPr>
        </p:nvSpPr>
        <p:spPr>
          <a:xfrm>
            <a:off x="354000" y="3793601"/>
            <a:ext cx="5393600" cy="17940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800">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None/>
              <a:defRPr sz="2800">
                <a:solidFill>
                  <a:schemeClr val="dk1"/>
                </a:solidFill>
              </a:defRPr>
            </a:lvl4pPr>
            <a:lvl5pPr lvl="4" algn="ctr">
              <a:lnSpc>
                <a:spcPct val="100000"/>
              </a:lnSpc>
              <a:spcBef>
                <a:spcPts val="0"/>
              </a:spcBef>
              <a:spcAft>
                <a:spcPts val="0"/>
              </a:spcAft>
              <a:buClr>
                <a:schemeClr val="dk1"/>
              </a:buClr>
              <a:buSzPts val="2100"/>
              <a:buNone/>
              <a:defRPr sz="2800">
                <a:solidFill>
                  <a:schemeClr val="dk1"/>
                </a:solidFill>
              </a:defRPr>
            </a:lvl5pPr>
            <a:lvl6pPr lvl="5" algn="ctr">
              <a:lnSpc>
                <a:spcPct val="100000"/>
              </a:lnSpc>
              <a:spcBef>
                <a:spcPts val="0"/>
              </a:spcBef>
              <a:spcAft>
                <a:spcPts val="0"/>
              </a:spcAft>
              <a:buClr>
                <a:schemeClr val="dk1"/>
              </a:buClr>
              <a:buSzPts val="2100"/>
              <a:buNone/>
              <a:defRPr sz="2800">
                <a:solidFill>
                  <a:schemeClr val="dk1"/>
                </a:solidFill>
              </a:defRPr>
            </a:lvl6pPr>
            <a:lvl7pPr lvl="6" algn="ctr">
              <a:lnSpc>
                <a:spcPct val="100000"/>
              </a:lnSpc>
              <a:spcBef>
                <a:spcPts val="0"/>
              </a:spcBef>
              <a:spcAft>
                <a:spcPts val="0"/>
              </a:spcAft>
              <a:buClr>
                <a:schemeClr val="dk1"/>
              </a:buClr>
              <a:buSzPts val="2100"/>
              <a:buNone/>
              <a:defRPr sz="2800">
                <a:solidFill>
                  <a:schemeClr val="dk1"/>
                </a:solidFill>
              </a:defRPr>
            </a:lvl7pPr>
            <a:lvl8pPr lvl="7" algn="ctr">
              <a:lnSpc>
                <a:spcPct val="100000"/>
              </a:lnSpc>
              <a:spcBef>
                <a:spcPts val="0"/>
              </a:spcBef>
              <a:spcAft>
                <a:spcPts val="0"/>
              </a:spcAft>
              <a:buClr>
                <a:schemeClr val="dk1"/>
              </a:buClr>
              <a:buSzPts val="2100"/>
              <a:buNone/>
              <a:defRPr sz="2800">
                <a:solidFill>
                  <a:schemeClr val="dk1"/>
                </a:solidFill>
              </a:defRPr>
            </a:lvl8pPr>
            <a:lvl9pPr lvl="8" algn="ctr">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116" name="Google Shape;116;p32"/>
          <p:cNvSpPr txBox="1">
            <a:spLocks noGrp="1"/>
          </p:cNvSpPr>
          <p:nvPr>
            <p:ph type="body" idx="2"/>
          </p:nvPr>
        </p:nvSpPr>
        <p:spPr>
          <a:xfrm>
            <a:off x="6586000" y="965600"/>
            <a:ext cx="5116000" cy="49268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17" name="Google Shape;117;p32"/>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1pPr>
            <a:lvl2pPr marL="0" lvl="1"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2pPr>
            <a:lvl3pPr marL="0" lvl="2"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3pPr>
            <a:lvl4pPr marL="0" lvl="3"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4pPr>
            <a:lvl5pPr marL="0" lvl="4"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5pPr>
            <a:lvl6pPr marL="0" lvl="5"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6pPr>
            <a:lvl7pPr marL="0" lvl="6"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7pPr>
            <a:lvl8pPr marL="0" lvl="7"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8pPr>
            <a:lvl9pPr marL="0" lvl="8" indent="0" algn="r">
              <a:lnSpc>
                <a:spcPct val="100000"/>
              </a:lnSpc>
              <a:spcBef>
                <a:spcPts val="0"/>
              </a:spcBef>
              <a:spcAft>
                <a:spcPts val="0"/>
              </a:spcAft>
              <a:buSzPts val="1333"/>
              <a:buNone/>
              <a:defRPr sz="1333"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262445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8"/>
        <p:cNvGrpSpPr/>
        <p:nvPr/>
      </p:nvGrpSpPr>
      <p:grpSpPr>
        <a:xfrm>
          <a:off x="0" y="0"/>
          <a:ext cx="0" cy="0"/>
          <a:chOff x="0" y="0"/>
          <a:chExt cx="0" cy="0"/>
        </a:xfrm>
      </p:grpSpPr>
      <p:sp>
        <p:nvSpPr>
          <p:cNvPr id="119" name="Google Shape;119;p33"/>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dk1"/>
              </a:buClr>
              <a:buSzPts val="2100"/>
              <a:buFont typeface="Oswald"/>
              <a:buNone/>
              <a:defRPr sz="2800">
                <a:solidFill>
                  <a:schemeClr val="dk1"/>
                </a:solidFill>
                <a:latin typeface="Oswald"/>
                <a:ea typeface="Oswald"/>
                <a:cs typeface="Oswald"/>
                <a:sym typeface="Oswald"/>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0" name="Google Shape;120;p33"/>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1pPr>
            <a:lvl2pPr marL="0" lvl="1"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2pPr>
            <a:lvl3pPr marL="0" lvl="2"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3pPr>
            <a:lvl4pPr marL="0" lvl="3"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4pPr>
            <a:lvl5pPr marL="0" lvl="4"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5pPr>
            <a:lvl6pPr marL="0" lvl="5"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6pPr>
            <a:lvl7pPr marL="0" lvl="6"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7pPr>
            <a:lvl8pPr marL="0" lvl="7"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8pPr>
            <a:lvl9pPr marL="0" lvl="8"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093372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1"/>
        <p:cNvGrpSpPr/>
        <p:nvPr/>
      </p:nvGrpSpPr>
      <p:grpSpPr>
        <a:xfrm>
          <a:off x="0" y="0"/>
          <a:ext cx="0" cy="0"/>
          <a:chOff x="0" y="0"/>
          <a:chExt cx="0" cy="0"/>
        </a:xfrm>
      </p:grpSpPr>
      <p:sp>
        <p:nvSpPr>
          <p:cNvPr id="122" name="Google Shape;122;p34"/>
          <p:cNvSpPr txBox="1">
            <a:spLocks noGrp="1"/>
          </p:cNvSpPr>
          <p:nvPr>
            <p:ph type="title"/>
          </p:nvPr>
        </p:nvSpPr>
        <p:spPr>
          <a:xfrm>
            <a:off x="415600" y="1673700"/>
            <a:ext cx="11360800" cy="2520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123" name="Google Shape;123;p34"/>
          <p:cNvSpPr txBox="1">
            <a:spLocks noGrp="1"/>
          </p:cNvSpPr>
          <p:nvPr>
            <p:ph type="body" idx="1"/>
          </p:nvPr>
        </p:nvSpPr>
        <p:spPr>
          <a:xfrm>
            <a:off x="415600" y="4304567"/>
            <a:ext cx="11360800" cy="17344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24" name="Google Shape;124;p34"/>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1pPr>
            <a:lvl2pPr marL="0" lvl="1"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2pPr>
            <a:lvl3pPr marL="0" lvl="2"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3pPr>
            <a:lvl4pPr marL="0" lvl="3"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4pPr>
            <a:lvl5pPr marL="0" lvl="4"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5pPr>
            <a:lvl6pPr marL="0" lvl="5"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6pPr>
            <a:lvl7pPr marL="0" lvl="6"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7pPr>
            <a:lvl8pPr marL="0" lvl="7"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8pPr>
            <a:lvl9pPr marL="0" lvl="8"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678572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
        <p:cNvGrpSpPr/>
        <p:nvPr/>
      </p:nvGrpSpPr>
      <p:grpSpPr>
        <a:xfrm>
          <a:off x="0" y="0"/>
          <a:ext cx="0" cy="0"/>
          <a:chOff x="0" y="0"/>
          <a:chExt cx="0" cy="0"/>
        </a:xfrm>
      </p:grpSpPr>
      <p:sp>
        <p:nvSpPr>
          <p:cNvPr id="126" name="Google Shape;126;p35"/>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1pPr>
            <a:lvl2pPr marL="0" lvl="1"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2pPr>
            <a:lvl3pPr marL="0" lvl="2"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3pPr>
            <a:lvl4pPr marL="0" lvl="3"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4pPr>
            <a:lvl5pPr marL="0" lvl="4"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5pPr>
            <a:lvl6pPr marL="0" lvl="5"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6pPr>
            <a:lvl7pPr marL="0" lvl="6"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7pPr>
            <a:lvl8pPr marL="0" lvl="7"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8pPr>
            <a:lvl9pPr marL="0" lvl="8" indent="0" algn="r">
              <a:lnSpc>
                <a:spcPct val="100000"/>
              </a:lnSpc>
              <a:spcBef>
                <a:spcPts val="0"/>
              </a:spcBef>
              <a:spcAft>
                <a:spcPts val="0"/>
              </a:spcAft>
              <a:buSzPts val="1333"/>
              <a:buNone/>
              <a:defRPr sz="1333"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17543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7"/>
        <p:cNvGrpSpPr/>
        <p:nvPr/>
      </p:nvGrpSpPr>
      <p:grpSpPr>
        <a:xfrm>
          <a:off x="0" y="0"/>
          <a:ext cx="0" cy="0"/>
          <a:chOff x="0" y="0"/>
          <a:chExt cx="0" cy="0"/>
        </a:xfrm>
      </p:grpSpPr>
      <p:sp>
        <p:nvSpPr>
          <p:cNvPr id="128" name="Google Shape;128;p36"/>
          <p:cNvSpPr txBox="1">
            <a:spLocks noGrp="1"/>
          </p:cNvSpPr>
          <p:nvPr>
            <p:ph type="title"/>
          </p:nvPr>
        </p:nvSpPr>
        <p:spPr>
          <a:xfrm>
            <a:off x="838200" y="1080477"/>
            <a:ext cx="10515600" cy="7160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C00000"/>
              </a:buClr>
              <a:buSzPts val="2000"/>
              <a:buFont typeface="Calibri"/>
              <a:buNone/>
              <a:defRPr>
                <a:latin typeface="Calibri"/>
                <a:ea typeface="Calibri"/>
                <a:cs typeface="Calibri"/>
                <a:sym typeface="Calibri"/>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29" name="Google Shape;129;p36"/>
          <p:cNvSpPr txBox="1">
            <a:spLocks noGrp="1"/>
          </p:cNvSpPr>
          <p:nvPr>
            <p:ph type="body" idx="1"/>
          </p:nvPr>
        </p:nvSpPr>
        <p:spPr>
          <a:xfrm>
            <a:off x="838200" y="1969336"/>
            <a:ext cx="10515600" cy="1873600"/>
          </a:xfrm>
          <a:prstGeom prst="rect">
            <a:avLst/>
          </a:prstGeom>
          <a:noFill/>
          <a:ln>
            <a:noFill/>
          </a:ln>
        </p:spPr>
        <p:txBody>
          <a:bodyPr spcFirstLastPara="1" wrap="square" lIns="68575" tIns="34275" rIns="68575" bIns="34275" anchor="t" anchorCtr="0">
            <a:normAutofit/>
          </a:bodyPr>
          <a:lstStyle>
            <a:lvl1pPr marL="457200" lvl="0" indent="-330200" algn="l">
              <a:lnSpc>
                <a:spcPct val="90000"/>
              </a:lnSpc>
              <a:spcBef>
                <a:spcPts val="800"/>
              </a:spcBef>
              <a:spcAft>
                <a:spcPts val="0"/>
              </a:spcAft>
              <a:buSzPts val="1600"/>
              <a:buChar char="●"/>
              <a:defRPr/>
            </a:lvl1pPr>
            <a:lvl2pPr marL="914400" lvl="1" indent="-330200" algn="l">
              <a:lnSpc>
                <a:spcPct val="90000"/>
              </a:lnSpc>
              <a:spcBef>
                <a:spcPts val="1600"/>
              </a:spcBef>
              <a:spcAft>
                <a:spcPts val="0"/>
              </a:spcAft>
              <a:buSzPts val="1600"/>
              <a:buChar char="○"/>
              <a:defRPr/>
            </a:lvl2pPr>
            <a:lvl3pPr marL="1371600" lvl="2" indent="-330200" algn="l">
              <a:lnSpc>
                <a:spcPct val="90000"/>
              </a:lnSpc>
              <a:spcBef>
                <a:spcPts val="1600"/>
              </a:spcBef>
              <a:spcAft>
                <a:spcPts val="0"/>
              </a:spcAft>
              <a:buSzPts val="1600"/>
              <a:buChar char="■"/>
              <a:defRPr/>
            </a:lvl3pPr>
            <a:lvl4pPr marL="1828800" lvl="3" indent="-330200" algn="l">
              <a:lnSpc>
                <a:spcPct val="90000"/>
              </a:lnSpc>
              <a:spcBef>
                <a:spcPts val="1600"/>
              </a:spcBef>
              <a:spcAft>
                <a:spcPts val="0"/>
              </a:spcAft>
              <a:buSzPts val="1600"/>
              <a:buChar char="●"/>
              <a:defRPr/>
            </a:lvl4pPr>
            <a:lvl5pPr marL="2286000" lvl="4" indent="-330200" algn="l">
              <a:lnSpc>
                <a:spcPct val="90000"/>
              </a:lnSpc>
              <a:spcBef>
                <a:spcPts val="1600"/>
              </a:spcBef>
              <a:spcAft>
                <a:spcPts val="0"/>
              </a:spcAft>
              <a:buSzPts val="16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130" name="Google Shape;130;p36"/>
          <p:cNvSpPr txBox="1">
            <a:spLocks noGrp="1"/>
          </p:cNvSpPr>
          <p:nvPr>
            <p:ph type="ftr" idx="11"/>
          </p:nvPr>
        </p:nvSpPr>
        <p:spPr>
          <a:xfrm>
            <a:off x="3011556" y="6272216"/>
            <a:ext cx="819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31" name="Google Shape;131;p36"/>
          <p:cNvSpPr txBox="1">
            <a:spLocks noGrp="1"/>
          </p:cNvSpPr>
          <p:nvPr>
            <p:ph type="sldNum" idx="12"/>
          </p:nvPr>
        </p:nvSpPr>
        <p:spPr>
          <a:xfrm>
            <a:off x="11501123" y="6272216"/>
            <a:ext cx="435600" cy="365200"/>
          </a:xfrm>
          <a:prstGeom prst="rect">
            <a:avLst/>
          </a:prstGeom>
          <a:noFill/>
          <a:ln>
            <a:noFill/>
          </a:ln>
        </p:spPr>
        <p:txBody>
          <a:bodyPr spcFirstLastPara="1" wrap="square" lIns="68575" tIns="34275" rIns="68575" bIns="34275" anchor="ctr" anchorCtr="0">
            <a:normAutofit/>
          </a:bodyPr>
          <a:lstStyle>
            <a:lvl1pPr marL="0" lvl="0" indent="0" algn="r">
              <a:lnSpc>
                <a:spcPct val="100000"/>
              </a:lnSpc>
              <a:spcBef>
                <a:spcPts val="0"/>
              </a:spcBef>
              <a:spcAft>
                <a:spcPts val="0"/>
              </a:spcAft>
              <a:buSzPts val="933"/>
              <a:buNone/>
              <a:defRPr sz="933"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33"/>
              <a:buNone/>
              <a:defRPr sz="933"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33"/>
              <a:buNone/>
              <a:defRPr sz="933"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33"/>
              <a:buNone/>
              <a:defRPr sz="933"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33"/>
              <a:buNone/>
              <a:defRPr sz="933"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33"/>
              <a:buNone/>
              <a:defRPr sz="933"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33"/>
              <a:buNone/>
              <a:defRPr sz="933"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33"/>
              <a:buNone/>
              <a:defRPr sz="933"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33"/>
              <a:buNone/>
              <a:defRPr sz="933"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229389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32"/>
        <p:cNvGrpSpPr/>
        <p:nvPr/>
      </p:nvGrpSpPr>
      <p:grpSpPr>
        <a:xfrm>
          <a:off x="0" y="0"/>
          <a:ext cx="0" cy="0"/>
          <a:chOff x="0" y="0"/>
          <a:chExt cx="0" cy="0"/>
        </a:xfrm>
      </p:grpSpPr>
      <p:pic>
        <p:nvPicPr>
          <p:cNvPr id="133" name="Google Shape;133;p37" title="DHCD_white_flag_bkgrd2.jpg"/>
          <p:cNvPicPr preferRelativeResize="0"/>
          <p:nvPr/>
        </p:nvPicPr>
        <p:blipFill rotWithShape="1">
          <a:blip r:embed="rId2">
            <a:alphaModFix/>
          </a:blip>
          <a:srcRect l="2183" t="6341" r="2469" b="22576"/>
          <a:stretch/>
        </p:blipFill>
        <p:spPr>
          <a:xfrm>
            <a:off x="1" y="1"/>
            <a:ext cx="12192004" cy="5977951"/>
          </a:xfrm>
          <a:prstGeom prst="rect">
            <a:avLst/>
          </a:prstGeom>
          <a:noFill/>
          <a:ln>
            <a:noFill/>
          </a:ln>
        </p:spPr>
      </p:pic>
      <p:sp>
        <p:nvSpPr>
          <p:cNvPr id="134" name="Google Shape;134;p37"/>
          <p:cNvSpPr/>
          <p:nvPr/>
        </p:nvSpPr>
        <p:spPr>
          <a:xfrm>
            <a:off x="0" y="0"/>
            <a:ext cx="12192000" cy="5978000"/>
          </a:xfrm>
          <a:prstGeom prst="rect">
            <a:avLst/>
          </a:prstGeom>
          <a:solidFill>
            <a:srgbClr val="FFFFFF">
              <a:alpha val="66274"/>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67"/>
              <a:buFont typeface="Arial"/>
              <a:buNone/>
            </a:pPr>
            <a:endParaRPr sz="1467" b="0" i="0" u="none" strike="noStrike" cap="none">
              <a:solidFill>
                <a:srgbClr val="000000"/>
              </a:solidFill>
              <a:latin typeface="Calibri"/>
              <a:ea typeface="Calibri"/>
              <a:cs typeface="Calibri"/>
              <a:sym typeface="Calibri"/>
            </a:endParaRPr>
          </a:p>
        </p:txBody>
      </p:sp>
      <p:sp>
        <p:nvSpPr>
          <p:cNvPr id="135" name="Google Shape;135;p37"/>
          <p:cNvSpPr txBox="1">
            <a:spLocks noGrp="1"/>
          </p:cNvSpPr>
          <p:nvPr>
            <p:ph type="title"/>
          </p:nvPr>
        </p:nvSpPr>
        <p:spPr>
          <a:xfrm>
            <a:off x="609605" y="559743"/>
            <a:ext cx="6021200" cy="3968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2060"/>
              </a:buClr>
              <a:buSzPts val="1800"/>
              <a:buFont typeface="Garamond"/>
              <a:buNone/>
              <a:defRPr sz="3200" b="1">
                <a:solidFill>
                  <a:srgbClr val="002060"/>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37"/>
          <p:cNvSpPr txBox="1">
            <a:spLocks noGrp="1"/>
          </p:cNvSpPr>
          <p:nvPr>
            <p:ph type="body" idx="1"/>
          </p:nvPr>
        </p:nvSpPr>
        <p:spPr>
          <a:xfrm>
            <a:off x="609600" y="1600200"/>
            <a:ext cx="5491200" cy="3583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400"/>
              </a:spcBef>
              <a:spcAft>
                <a:spcPts val="0"/>
              </a:spcAft>
              <a:buClr>
                <a:srgbClr val="BF9000"/>
              </a:buClr>
              <a:buSzPts val="1400"/>
              <a:buChar char="•"/>
              <a:defRPr>
                <a:solidFill>
                  <a:srgbClr val="002060"/>
                </a:solidFill>
              </a:defRPr>
            </a:lvl1pPr>
            <a:lvl2pPr marL="914400" lvl="1" indent="-317500" algn="l">
              <a:lnSpc>
                <a:spcPct val="90000"/>
              </a:lnSpc>
              <a:spcBef>
                <a:spcPts val="400"/>
              </a:spcBef>
              <a:spcAft>
                <a:spcPts val="0"/>
              </a:spcAft>
              <a:buClr>
                <a:srgbClr val="002060"/>
              </a:buClr>
              <a:buSzPts val="1400"/>
              <a:buChar char="–"/>
              <a:defRPr>
                <a:solidFill>
                  <a:srgbClr val="002060"/>
                </a:solidFill>
              </a:defRPr>
            </a:lvl2pPr>
            <a:lvl3pPr marL="1371600" lvl="2" indent="-317500" algn="l">
              <a:lnSpc>
                <a:spcPct val="90000"/>
              </a:lnSpc>
              <a:spcBef>
                <a:spcPts val="400"/>
              </a:spcBef>
              <a:spcAft>
                <a:spcPts val="0"/>
              </a:spcAft>
              <a:buClr>
                <a:srgbClr val="002060"/>
              </a:buClr>
              <a:buSzPts val="1400"/>
              <a:buChar char="•"/>
              <a:defRPr>
                <a:solidFill>
                  <a:srgbClr val="002060"/>
                </a:solidFill>
              </a:defRPr>
            </a:lvl3pPr>
            <a:lvl4pPr marL="1828800" lvl="3" indent="-317500" algn="l">
              <a:lnSpc>
                <a:spcPct val="90000"/>
              </a:lnSpc>
              <a:spcBef>
                <a:spcPts val="400"/>
              </a:spcBef>
              <a:spcAft>
                <a:spcPts val="0"/>
              </a:spcAft>
              <a:buClr>
                <a:srgbClr val="002060"/>
              </a:buClr>
              <a:buSzPts val="1400"/>
              <a:buChar char="–"/>
              <a:defRPr>
                <a:solidFill>
                  <a:srgbClr val="002060"/>
                </a:solidFill>
              </a:defRPr>
            </a:lvl4pPr>
            <a:lvl5pPr marL="2286000" lvl="4" indent="-317500" algn="l">
              <a:lnSpc>
                <a:spcPct val="90000"/>
              </a:lnSpc>
              <a:spcBef>
                <a:spcPts val="400"/>
              </a:spcBef>
              <a:spcAft>
                <a:spcPts val="0"/>
              </a:spcAft>
              <a:buClr>
                <a:srgbClr val="002060"/>
              </a:buClr>
              <a:buSzPts val="1400"/>
              <a:buChar char="»"/>
              <a:defRPr>
                <a:solidFill>
                  <a:srgbClr val="002060"/>
                </a:solidFill>
              </a:defRPr>
            </a:lvl5pPr>
            <a:lvl6pPr marL="2743200" lvl="5" indent="-317500" algn="l">
              <a:lnSpc>
                <a:spcPct val="90000"/>
              </a:lnSpc>
              <a:spcBef>
                <a:spcPts val="400"/>
              </a:spcBef>
              <a:spcAft>
                <a:spcPts val="0"/>
              </a:spcAft>
              <a:buClr>
                <a:srgbClr val="002060"/>
              </a:buClr>
              <a:buSzPts val="1400"/>
              <a:buChar char="•"/>
              <a:defRPr>
                <a:solidFill>
                  <a:srgbClr val="002060"/>
                </a:solidFill>
              </a:defRPr>
            </a:lvl6pPr>
            <a:lvl7pPr marL="3200400" lvl="6" indent="-317500" algn="l">
              <a:lnSpc>
                <a:spcPct val="90000"/>
              </a:lnSpc>
              <a:spcBef>
                <a:spcPts val="400"/>
              </a:spcBef>
              <a:spcAft>
                <a:spcPts val="0"/>
              </a:spcAft>
              <a:buClr>
                <a:srgbClr val="002060"/>
              </a:buClr>
              <a:buSzPts val="1400"/>
              <a:buChar char="•"/>
              <a:defRPr>
                <a:solidFill>
                  <a:srgbClr val="002060"/>
                </a:solidFill>
              </a:defRPr>
            </a:lvl7pPr>
            <a:lvl8pPr marL="3657600" lvl="7" indent="-317500" algn="l">
              <a:lnSpc>
                <a:spcPct val="90000"/>
              </a:lnSpc>
              <a:spcBef>
                <a:spcPts val="400"/>
              </a:spcBef>
              <a:spcAft>
                <a:spcPts val="0"/>
              </a:spcAft>
              <a:buClr>
                <a:srgbClr val="002060"/>
              </a:buClr>
              <a:buSzPts val="1400"/>
              <a:buChar char="•"/>
              <a:defRPr>
                <a:solidFill>
                  <a:srgbClr val="002060"/>
                </a:solidFill>
              </a:defRPr>
            </a:lvl8pPr>
            <a:lvl9pPr marL="4114800" lvl="8" indent="-317500" algn="l">
              <a:lnSpc>
                <a:spcPct val="90000"/>
              </a:lnSpc>
              <a:spcBef>
                <a:spcPts val="400"/>
              </a:spcBef>
              <a:spcAft>
                <a:spcPts val="0"/>
              </a:spcAft>
              <a:buClr>
                <a:srgbClr val="002060"/>
              </a:buClr>
              <a:buSzPts val="1400"/>
              <a:buChar char="•"/>
              <a:defRPr>
                <a:solidFill>
                  <a:srgbClr val="002060"/>
                </a:solidFill>
              </a:defRPr>
            </a:lvl9pPr>
          </a:lstStyle>
          <a:p>
            <a:endParaRPr/>
          </a:p>
        </p:txBody>
      </p:sp>
      <p:sp>
        <p:nvSpPr>
          <p:cNvPr id="137" name="Google Shape;137;p37"/>
          <p:cNvSpPr txBox="1">
            <a:spLocks noGrp="1"/>
          </p:cNvSpPr>
          <p:nvPr>
            <p:ph type="body" idx="2"/>
          </p:nvPr>
        </p:nvSpPr>
        <p:spPr>
          <a:xfrm>
            <a:off x="6356575" y="1600187"/>
            <a:ext cx="5363600" cy="26708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267"/>
              </a:spcBef>
              <a:spcAft>
                <a:spcPts val="0"/>
              </a:spcAft>
              <a:buClr>
                <a:srgbClr val="002060"/>
              </a:buClr>
              <a:buSzPts val="1200"/>
              <a:buNone/>
              <a:defRPr sz="1600" b="1">
                <a:solidFill>
                  <a:srgbClr val="002060"/>
                </a:solidFill>
              </a:defRPr>
            </a:lvl1pPr>
            <a:lvl2pPr marL="914400" lvl="1" indent="-317500" algn="l">
              <a:lnSpc>
                <a:spcPct val="90000"/>
              </a:lnSpc>
              <a:spcBef>
                <a:spcPts val="400"/>
              </a:spcBef>
              <a:spcAft>
                <a:spcPts val="0"/>
              </a:spcAft>
              <a:buClr>
                <a:srgbClr val="FFC838"/>
              </a:buClr>
              <a:buSzPts val="1400"/>
              <a:buChar char="–"/>
              <a:defRPr sz="1867">
                <a:solidFill>
                  <a:srgbClr val="002060"/>
                </a:solidFill>
              </a:defRPr>
            </a:lvl2pPr>
            <a:lvl3pPr marL="1371600" lvl="2" indent="-317500" algn="l">
              <a:lnSpc>
                <a:spcPct val="90000"/>
              </a:lnSpc>
              <a:spcBef>
                <a:spcPts val="400"/>
              </a:spcBef>
              <a:spcAft>
                <a:spcPts val="0"/>
              </a:spcAft>
              <a:buClr>
                <a:srgbClr val="FFC838"/>
              </a:buClr>
              <a:buSzPts val="1400"/>
              <a:buChar char="•"/>
              <a:defRPr sz="1867">
                <a:solidFill>
                  <a:srgbClr val="002060"/>
                </a:solidFill>
              </a:defRPr>
            </a:lvl3pPr>
            <a:lvl4pPr marL="1828800" lvl="3" indent="-317500" algn="l">
              <a:lnSpc>
                <a:spcPct val="90000"/>
              </a:lnSpc>
              <a:spcBef>
                <a:spcPts val="400"/>
              </a:spcBef>
              <a:spcAft>
                <a:spcPts val="0"/>
              </a:spcAft>
              <a:buClr>
                <a:srgbClr val="FFC838"/>
              </a:buClr>
              <a:buSzPts val="1400"/>
              <a:buChar char="–"/>
              <a:defRPr sz="1867">
                <a:solidFill>
                  <a:srgbClr val="002060"/>
                </a:solidFill>
              </a:defRPr>
            </a:lvl4pPr>
            <a:lvl5pPr marL="2286000" lvl="4" indent="-317500" algn="l">
              <a:lnSpc>
                <a:spcPct val="90000"/>
              </a:lnSpc>
              <a:spcBef>
                <a:spcPts val="400"/>
              </a:spcBef>
              <a:spcAft>
                <a:spcPts val="0"/>
              </a:spcAft>
              <a:buClr>
                <a:srgbClr val="FFC838"/>
              </a:buClr>
              <a:buSzPts val="1400"/>
              <a:buChar char="»"/>
              <a:defRPr sz="1867">
                <a:solidFill>
                  <a:srgbClr val="002060"/>
                </a:solidFill>
              </a:defRPr>
            </a:lvl5pPr>
            <a:lvl6pPr marL="2743200" lvl="5" indent="-317500" algn="l">
              <a:lnSpc>
                <a:spcPct val="90000"/>
              </a:lnSpc>
              <a:spcBef>
                <a:spcPts val="400"/>
              </a:spcBef>
              <a:spcAft>
                <a:spcPts val="0"/>
              </a:spcAft>
              <a:buClr>
                <a:srgbClr val="FFC838"/>
              </a:buClr>
              <a:buSzPts val="1400"/>
              <a:buChar char="•"/>
              <a:defRPr>
                <a:solidFill>
                  <a:srgbClr val="002060"/>
                </a:solidFill>
              </a:defRPr>
            </a:lvl6pPr>
            <a:lvl7pPr marL="3200400" lvl="6" indent="-317500" algn="l">
              <a:lnSpc>
                <a:spcPct val="90000"/>
              </a:lnSpc>
              <a:spcBef>
                <a:spcPts val="400"/>
              </a:spcBef>
              <a:spcAft>
                <a:spcPts val="0"/>
              </a:spcAft>
              <a:buClr>
                <a:srgbClr val="FFC838"/>
              </a:buClr>
              <a:buSzPts val="1400"/>
              <a:buChar char="•"/>
              <a:defRPr>
                <a:solidFill>
                  <a:srgbClr val="002060"/>
                </a:solidFill>
              </a:defRPr>
            </a:lvl7pPr>
            <a:lvl8pPr marL="3657600" lvl="7" indent="-317500" algn="l">
              <a:lnSpc>
                <a:spcPct val="90000"/>
              </a:lnSpc>
              <a:spcBef>
                <a:spcPts val="400"/>
              </a:spcBef>
              <a:spcAft>
                <a:spcPts val="0"/>
              </a:spcAft>
              <a:buClr>
                <a:srgbClr val="FFC838"/>
              </a:buClr>
              <a:buSzPts val="1400"/>
              <a:buChar char="•"/>
              <a:defRPr>
                <a:solidFill>
                  <a:srgbClr val="002060"/>
                </a:solidFill>
              </a:defRPr>
            </a:lvl8pPr>
            <a:lvl9pPr marL="4114800" lvl="8" indent="-317500" algn="l">
              <a:lnSpc>
                <a:spcPct val="90000"/>
              </a:lnSpc>
              <a:spcBef>
                <a:spcPts val="400"/>
              </a:spcBef>
              <a:spcAft>
                <a:spcPts val="0"/>
              </a:spcAft>
              <a:buClr>
                <a:srgbClr val="FFC838"/>
              </a:buClr>
              <a:buSzPts val="1400"/>
              <a:buChar char="•"/>
              <a:defRPr>
                <a:solidFill>
                  <a:srgbClr val="002060"/>
                </a:solidFill>
              </a:defRPr>
            </a:lvl9pPr>
          </a:lstStyle>
          <a:p>
            <a:endParaRPr/>
          </a:p>
        </p:txBody>
      </p:sp>
      <p:sp>
        <p:nvSpPr>
          <p:cNvPr id="138" name="Google Shape;138;p37"/>
          <p:cNvSpPr txBox="1">
            <a:spLocks noGrp="1"/>
          </p:cNvSpPr>
          <p:nvPr>
            <p:ph type="sldNum" idx="12"/>
          </p:nvPr>
        </p:nvSpPr>
        <p:spPr>
          <a:xfrm>
            <a:off x="11501123" y="6272216"/>
            <a:ext cx="435600" cy="365200"/>
          </a:xfrm>
          <a:prstGeom prst="rect">
            <a:avLst/>
          </a:prstGeom>
          <a:noFill/>
          <a:ln>
            <a:noFill/>
          </a:ln>
        </p:spPr>
        <p:txBody>
          <a:bodyPr spcFirstLastPara="1" wrap="square" lIns="68575" tIns="34275" rIns="68575" bIns="34275" anchor="ctr" anchorCtr="0">
            <a:normAutofit/>
          </a:bodyPr>
          <a:lstStyle>
            <a:lvl1pPr marL="0" lvl="0" indent="0" algn="r">
              <a:lnSpc>
                <a:spcPct val="100000"/>
              </a:lnSpc>
              <a:spcBef>
                <a:spcPts val="0"/>
              </a:spcBef>
              <a:spcAft>
                <a:spcPts val="0"/>
              </a:spcAft>
              <a:buSzPts val="933"/>
              <a:buNone/>
              <a:defRPr sz="933" b="1" i="0" u="none" strike="noStrike" cap="none">
                <a:solidFill>
                  <a:schemeClr val="lt1"/>
                </a:solidFill>
                <a:latin typeface="Calibri"/>
                <a:ea typeface="Calibri"/>
                <a:cs typeface="Calibri"/>
                <a:sym typeface="Calibri"/>
              </a:defRPr>
            </a:lvl1pPr>
            <a:lvl2pPr marL="0" lvl="1" indent="0" algn="r">
              <a:lnSpc>
                <a:spcPct val="100000"/>
              </a:lnSpc>
              <a:spcBef>
                <a:spcPts val="0"/>
              </a:spcBef>
              <a:spcAft>
                <a:spcPts val="0"/>
              </a:spcAft>
              <a:buSzPts val="933"/>
              <a:buNone/>
              <a:defRPr sz="933" b="1" i="0" u="none" strike="noStrike" cap="none">
                <a:solidFill>
                  <a:schemeClr val="lt1"/>
                </a:solidFill>
                <a:latin typeface="Calibri"/>
                <a:ea typeface="Calibri"/>
                <a:cs typeface="Calibri"/>
                <a:sym typeface="Calibri"/>
              </a:defRPr>
            </a:lvl2pPr>
            <a:lvl3pPr marL="0" lvl="2" indent="0" algn="r">
              <a:lnSpc>
                <a:spcPct val="100000"/>
              </a:lnSpc>
              <a:spcBef>
                <a:spcPts val="0"/>
              </a:spcBef>
              <a:spcAft>
                <a:spcPts val="0"/>
              </a:spcAft>
              <a:buSzPts val="933"/>
              <a:buNone/>
              <a:defRPr sz="933" b="1" i="0" u="none" strike="noStrike" cap="none">
                <a:solidFill>
                  <a:schemeClr val="lt1"/>
                </a:solidFill>
                <a:latin typeface="Calibri"/>
                <a:ea typeface="Calibri"/>
                <a:cs typeface="Calibri"/>
                <a:sym typeface="Calibri"/>
              </a:defRPr>
            </a:lvl3pPr>
            <a:lvl4pPr marL="0" lvl="3" indent="0" algn="r">
              <a:lnSpc>
                <a:spcPct val="100000"/>
              </a:lnSpc>
              <a:spcBef>
                <a:spcPts val="0"/>
              </a:spcBef>
              <a:spcAft>
                <a:spcPts val="0"/>
              </a:spcAft>
              <a:buSzPts val="933"/>
              <a:buNone/>
              <a:defRPr sz="933" b="1" i="0" u="none" strike="noStrike" cap="none">
                <a:solidFill>
                  <a:schemeClr val="lt1"/>
                </a:solidFill>
                <a:latin typeface="Calibri"/>
                <a:ea typeface="Calibri"/>
                <a:cs typeface="Calibri"/>
                <a:sym typeface="Calibri"/>
              </a:defRPr>
            </a:lvl4pPr>
            <a:lvl5pPr marL="0" lvl="4" indent="0" algn="r">
              <a:lnSpc>
                <a:spcPct val="100000"/>
              </a:lnSpc>
              <a:spcBef>
                <a:spcPts val="0"/>
              </a:spcBef>
              <a:spcAft>
                <a:spcPts val="0"/>
              </a:spcAft>
              <a:buSzPts val="933"/>
              <a:buNone/>
              <a:defRPr sz="933" b="1" i="0" u="none" strike="noStrike" cap="none">
                <a:solidFill>
                  <a:schemeClr val="lt1"/>
                </a:solidFill>
                <a:latin typeface="Calibri"/>
                <a:ea typeface="Calibri"/>
                <a:cs typeface="Calibri"/>
                <a:sym typeface="Calibri"/>
              </a:defRPr>
            </a:lvl5pPr>
            <a:lvl6pPr marL="0" lvl="5" indent="0" algn="r">
              <a:lnSpc>
                <a:spcPct val="100000"/>
              </a:lnSpc>
              <a:spcBef>
                <a:spcPts val="0"/>
              </a:spcBef>
              <a:spcAft>
                <a:spcPts val="0"/>
              </a:spcAft>
              <a:buSzPts val="933"/>
              <a:buNone/>
              <a:defRPr sz="933" b="1" i="0" u="none" strike="noStrike" cap="none">
                <a:solidFill>
                  <a:schemeClr val="lt1"/>
                </a:solidFill>
                <a:latin typeface="Calibri"/>
                <a:ea typeface="Calibri"/>
                <a:cs typeface="Calibri"/>
                <a:sym typeface="Calibri"/>
              </a:defRPr>
            </a:lvl6pPr>
            <a:lvl7pPr marL="0" lvl="6" indent="0" algn="r">
              <a:lnSpc>
                <a:spcPct val="100000"/>
              </a:lnSpc>
              <a:spcBef>
                <a:spcPts val="0"/>
              </a:spcBef>
              <a:spcAft>
                <a:spcPts val="0"/>
              </a:spcAft>
              <a:buSzPts val="933"/>
              <a:buNone/>
              <a:defRPr sz="933" b="1" i="0" u="none" strike="noStrike" cap="none">
                <a:solidFill>
                  <a:schemeClr val="lt1"/>
                </a:solidFill>
                <a:latin typeface="Calibri"/>
                <a:ea typeface="Calibri"/>
                <a:cs typeface="Calibri"/>
                <a:sym typeface="Calibri"/>
              </a:defRPr>
            </a:lvl7pPr>
            <a:lvl8pPr marL="0" lvl="7" indent="0" algn="r">
              <a:lnSpc>
                <a:spcPct val="100000"/>
              </a:lnSpc>
              <a:spcBef>
                <a:spcPts val="0"/>
              </a:spcBef>
              <a:spcAft>
                <a:spcPts val="0"/>
              </a:spcAft>
              <a:buSzPts val="933"/>
              <a:buNone/>
              <a:defRPr sz="933" b="1" i="0" u="none" strike="noStrike" cap="none">
                <a:solidFill>
                  <a:schemeClr val="lt1"/>
                </a:solidFill>
                <a:latin typeface="Calibri"/>
                <a:ea typeface="Calibri"/>
                <a:cs typeface="Calibri"/>
                <a:sym typeface="Calibri"/>
              </a:defRPr>
            </a:lvl8pPr>
            <a:lvl9pPr marL="0" lvl="8" indent="0" algn="r">
              <a:lnSpc>
                <a:spcPct val="100000"/>
              </a:lnSpc>
              <a:spcBef>
                <a:spcPts val="0"/>
              </a:spcBef>
              <a:spcAft>
                <a:spcPts val="0"/>
              </a:spcAft>
              <a:buSzPts val="933"/>
              <a:buNone/>
              <a:defRPr sz="933"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139" name="Google Shape;139;p37"/>
          <p:cNvGrpSpPr/>
          <p:nvPr/>
        </p:nvGrpSpPr>
        <p:grpSpPr>
          <a:xfrm>
            <a:off x="393118" y="5888737"/>
            <a:ext cx="11237973" cy="808785"/>
            <a:chOff x="161550" y="5888736"/>
            <a:chExt cx="11237973" cy="808786"/>
          </a:xfrm>
        </p:grpSpPr>
        <p:pic>
          <p:nvPicPr>
            <p:cNvPr id="140" name="Google Shape;140;p37"/>
            <p:cNvPicPr preferRelativeResize="0"/>
            <p:nvPr/>
          </p:nvPicPr>
          <p:blipFill rotWithShape="1">
            <a:blip r:embed="rId3">
              <a:alphaModFix/>
            </a:blip>
            <a:srcRect l="22923" t="-58856"/>
            <a:stretch/>
          </p:blipFill>
          <p:spPr>
            <a:xfrm>
              <a:off x="2002536" y="5888736"/>
              <a:ext cx="9396987" cy="808786"/>
            </a:xfrm>
            <a:prstGeom prst="rect">
              <a:avLst/>
            </a:prstGeom>
            <a:noFill/>
            <a:ln>
              <a:noFill/>
            </a:ln>
          </p:spPr>
        </p:pic>
        <p:pic>
          <p:nvPicPr>
            <p:cNvPr id="141" name="Google Shape;141;p37" descr="Text"/>
            <p:cNvPicPr preferRelativeResize="0"/>
            <p:nvPr/>
          </p:nvPicPr>
          <p:blipFill rotWithShape="1">
            <a:blip r:embed="rId4">
              <a:alphaModFix/>
            </a:blip>
            <a:srcRect/>
            <a:stretch/>
          </p:blipFill>
          <p:spPr>
            <a:xfrm>
              <a:off x="161550" y="6108570"/>
              <a:ext cx="1737929" cy="560672"/>
            </a:xfrm>
            <a:prstGeom prst="rect">
              <a:avLst/>
            </a:prstGeom>
            <a:noFill/>
            <a:ln>
              <a:noFill/>
            </a:ln>
          </p:spPr>
        </p:pic>
      </p:grpSp>
    </p:spTree>
    <p:extLst>
      <p:ext uri="{BB962C8B-B14F-4D97-AF65-F5344CB8AC3E}">
        <p14:creationId xmlns:p14="http://schemas.microsoft.com/office/powerpoint/2010/main" val="2897552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ed List Slide - Gray">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42B498E-137A-08F1-BE19-7B3D19778E32}"/>
              </a:ext>
            </a:extLst>
          </p:cNvPr>
          <p:cNvSpPr>
            <a:spLocks noGrp="1"/>
          </p:cNvSpPr>
          <p:nvPr>
            <p:ph idx="1"/>
          </p:nvPr>
        </p:nvSpPr>
        <p:spPr>
          <a:xfrm>
            <a:off x="411479" y="1097280"/>
            <a:ext cx="11060941" cy="4584601"/>
          </a:xfrm>
          <a:prstGeom prst="rect">
            <a:avLst/>
          </a:prstGeom>
        </p:spPr>
        <p:txBody>
          <a:bodyPr vert="horz" lIns="91440" tIns="45720" rIns="91440" bIns="45720" rtlCol="0">
            <a:noAutofit/>
          </a:bodyPr>
          <a:lstStyle>
            <a:lvl3pPr>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1">
            <a:extLst>
              <a:ext uri="{FF2B5EF4-FFF2-40B4-BE49-F238E27FC236}">
                <a16:creationId xmlns:a16="http://schemas.microsoft.com/office/drawing/2014/main" id="{18057313-CDA2-5876-1C6D-368530B34E96}"/>
              </a:ext>
            </a:extLst>
          </p:cNvPr>
          <p:cNvSpPr>
            <a:spLocks noGrp="1"/>
          </p:cNvSpPr>
          <p:nvPr>
            <p:ph type="title" hasCustomPrompt="1"/>
          </p:nvPr>
        </p:nvSpPr>
        <p:spPr>
          <a:xfrm>
            <a:off x="411480" y="182880"/>
            <a:ext cx="11060940" cy="822960"/>
          </a:xfrm>
        </p:spPr>
        <p:txBody>
          <a:bodyPr>
            <a:noAutofit/>
          </a:bodyPr>
          <a:lstStyle>
            <a:lvl1pPr>
              <a:defRPr sz="3600" b="1">
                <a:solidFill>
                  <a:schemeClr val="accent6"/>
                </a:solidFill>
              </a:defRPr>
            </a:lvl1pPr>
          </a:lstStyle>
          <a:p>
            <a:r>
              <a:rPr lang="en-US"/>
              <a:t>Click to edit Bulleted List title style</a:t>
            </a:r>
          </a:p>
        </p:txBody>
      </p:sp>
    </p:spTree>
    <p:extLst>
      <p:ext uri="{BB962C8B-B14F-4D97-AF65-F5344CB8AC3E}">
        <p14:creationId xmlns:p14="http://schemas.microsoft.com/office/powerpoint/2010/main" val="21260445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48"/>
        <p:cNvGrpSpPr/>
        <p:nvPr/>
      </p:nvGrpSpPr>
      <p:grpSpPr>
        <a:xfrm>
          <a:off x="0" y="0"/>
          <a:ext cx="0" cy="0"/>
          <a:chOff x="0" y="0"/>
          <a:chExt cx="0" cy="0"/>
        </a:xfrm>
      </p:grpSpPr>
      <p:sp>
        <p:nvSpPr>
          <p:cNvPr id="149" name="Google Shape;149;g3e874da3a9d_0_23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g3e874da3a9d_0_23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1" name="Google Shape;151;g3e874da3a9d_0_236"/>
          <p:cNvSpPr txBox="1">
            <a:spLocks noGrp="1"/>
          </p:cNvSpPr>
          <p:nvPr>
            <p:ph type="body" idx="2"/>
          </p:nvPr>
        </p:nvSpPr>
        <p:spPr>
          <a:xfrm>
            <a:off x="839788" y="2505075"/>
            <a:ext cx="5157900" cy="3246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g3e874da3a9d_0_23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3" name="Google Shape;153;g3e874da3a9d_0_236"/>
          <p:cNvSpPr txBox="1">
            <a:spLocks noGrp="1"/>
          </p:cNvSpPr>
          <p:nvPr>
            <p:ph type="body" idx="4"/>
          </p:nvPr>
        </p:nvSpPr>
        <p:spPr>
          <a:xfrm>
            <a:off x="6172200" y="2505075"/>
            <a:ext cx="5183100" cy="3246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4" name="Google Shape;154;g3e874da3a9d_0_236"/>
          <p:cNvPicPr preferRelativeResize="0"/>
          <p:nvPr/>
        </p:nvPicPr>
        <p:blipFill rotWithShape="1">
          <a:blip r:embed="rId2">
            <a:alphaModFix/>
          </a:blip>
          <a:srcRect l="22925" t="-58848" b="-1"/>
          <a:stretch/>
        </p:blipFill>
        <p:spPr>
          <a:xfrm>
            <a:off x="4142456" y="6050721"/>
            <a:ext cx="7548456" cy="649686"/>
          </a:xfrm>
          <a:prstGeom prst="rect">
            <a:avLst/>
          </a:prstGeom>
          <a:noFill/>
          <a:ln>
            <a:noFill/>
          </a:ln>
        </p:spPr>
      </p:pic>
      <p:sp>
        <p:nvSpPr>
          <p:cNvPr id="155" name="Google Shape;155;g3e874da3a9d_0_236"/>
          <p:cNvSpPr txBox="1"/>
          <p:nvPr/>
        </p:nvSpPr>
        <p:spPr>
          <a:xfrm>
            <a:off x="11528277" y="6359235"/>
            <a:ext cx="5223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FFC838"/>
                </a:solidFill>
                <a:latin typeface="Calibri"/>
                <a:ea typeface="Calibri"/>
                <a:cs typeface="Calibri"/>
                <a:sym typeface="Calibri"/>
              </a:rPr>
              <a:t>‹#›</a:t>
            </a:fld>
            <a:endParaRPr sz="1200" b="1" i="0" u="none" strike="noStrike" cap="none">
              <a:solidFill>
                <a:srgbClr val="FFC838"/>
              </a:solidFill>
              <a:latin typeface="Calibri"/>
              <a:ea typeface="Calibri"/>
              <a:cs typeface="Calibri"/>
              <a:sym typeface="Calibri"/>
            </a:endParaRPr>
          </a:p>
        </p:txBody>
      </p:sp>
      <p:pic>
        <p:nvPicPr>
          <p:cNvPr id="156" name="Google Shape;156;g3e874da3a9d_0_236" descr="Text"/>
          <p:cNvPicPr preferRelativeResize="0"/>
          <p:nvPr/>
        </p:nvPicPr>
        <p:blipFill rotWithShape="1">
          <a:blip r:embed="rId3">
            <a:alphaModFix/>
          </a:blip>
          <a:srcRect/>
          <a:stretch/>
        </p:blipFill>
        <p:spPr>
          <a:xfrm>
            <a:off x="284306" y="6241315"/>
            <a:ext cx="1335399" cy="430812"/>
          </a:xfrm>
          <a:prstGeom prst="rect">
            <a:avLst/>
          </a:prstGeom>
          <a:noFill/>
          <a:ln>
            <a:noFill/>
          </a:ln>
        </p:spPr>
      </p:pic>
      <p:pic>
        <p:nvPicPr>
          <p:cNvPr id="157" name="Google Shape;157;g3e874da3a9d_0_236"/>
          <p:cNvPicPr preferRelativeResize="0"/>
          <p:nvPr/>
        </p:nvPicPr>
        <p:blipFill rotWithShape="1">
          <a:blip r:embed="rId2">
            <a:alphaModFix/>
          </a:blip>
          <a:srcRect l="22925" t="-58848" r="55826" b="-1"/>
          <a:stretch/>
        </p:blipFill>
        <p:spPr>
          <a:xfrm>
            <a:off x="1682968" y="6050721"/>
            <a:ext cx="2459486" cy="649686"/>
          </a:xfrm>
          <a:prstGeom prst="rect">
            <a:avLst/>
          </a:prstGeom>
          <a:noFill/>
          <a:ln>
            <a:noFill/>
          </a:ln>
        </p:spPr>
      </p:pic>
    </p:spTree>
    <p:extLst>
      <p:ext uri="{BB962C8B-B14F-4D97-AF65-F5344CB8AC3E}">
        <p14:creationId xmlns:p14="http://schemas.microsoft.com/office/powerpoint/2010/main" val="33547642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8"/>
        <p:cNvGrpSpPr/>
        <p:nvPr/>
      </p:nvGrpSpPr>
      <p:grpSpPr>
        <a:xfrm>
          <a:off x="0" y="0"/>
          <a:ext cx="0" cy="0"/>
          <a:chOff x="0" y="0"/>
          <a:chExt cx="0" cy="0"/>
        </a:xfrm>
      </p:grpSpPr>
      <p:sp>
        <p:nvSpPr>
          <p:cNvPr id="159" name="Google Shape;159;g3e874da3a9d_0_2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g3e874da3a9d_0_246"/>
          <p:cNvSpPr txBox="1">
            <a:spLocks noGrp="1"/>
          </p:cNvSpPr>
          <p:nvPr>
            <p:ph type="body" idx="1"/>
          </p:nvPr>
        </p:nvSpPr>
        <p:spPr>
          <a:xfrm>
            <a:off x="838200" y="1825625"/>
            <a:ext cx="10515600" cy="3889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1" name="Google Shape;161;g3e874da3a9d_0_246"/>
          <p:cNvPicPr preferRelativeResize="0"/>
          <p:nvPr/>
        </p:nvPicPr>
        <p:blipFill rotWithShape="1">
          <a:blip r:embed="rId2">
            <a:alphaModFix/>
          </a:blip>
          <a:srcRect l="22925" t="-58848" b="-1"/>
          <a:stretch/>
        </p:blipFill>
        <p:spPr>
          <a:xfrm>
            <a:off x="4142456" y="6050721"/>
            <a:ext cx="7548456" cy="649686"/>
          </a:xfrm>
          <a:prstGeom prst="rect">
            <a:avLst/>
          </a:prstGeom>
          <a:noFill/>
          <a:ln>
            <a:noFill/>
          </a:ln>
        </p:spPr>
      </p:pic>
      <p:sp>
        <p:nvSpPr>
          <p:cNvPr id="162" name="Google Shape;162;g3e874da3a9d_0_246"/>
          <p:cNvSpPr txBox="1"/>
          <p:nvPr/>
        </p:nvSpPr>
        <p:spPr>
          <a:xfrm>
            <a:off x="11528277" y="6359235"/>
            <a:ext cx="5223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FFC838"/>
                </a:solidFill>
                <a:latin typeface="Calibri"/>
                <a:ea typeface="Calibri"/>
                <a:cs typeface="Calibri"/>
                <a:sym typeface="Calibri"/>
              </a:rPr>
              <a:t>‹#›</a:t>
            </a:fld>
            <a:endParaRPr sz="1200" b="1" i="0" u="none" strike="noStrike" cap="none">
              <a:solidFill>
                <a:srgbClr val="FFC838"/>
              </a:solidFill>
              <a:latin typeface="Calibri"/>
              <a:ea typeface="Calibri"/>
              <a:cs typeface="Calibri"/>
              <a:sym typeface="Calibri"/>
            </a:endParaRPr>
          </a:p>
        </p:txBody>
      </p:sp>
      <p:pic>
        <p:nvPicPr>
          <p:cNvPr id="163" name="Google Shape;163;g3e874da3a9d_0_246" descr="Text"/>
          <p:cNvPicPr preferRelativeResize="0"/>
          <p:nvPr/>
        </p:nvPicPr>
        <p:blipFill rotWithShape="1">
          <a:blip r:embed="rId3">
            <a:alphaModFix/>
          </a:blip>
          <a:srcRect/>
          <a:stretch/>
        </p:blipFill>
        <p:spPr>
          <a:xfrm>
            <a:off x="284306" y="6241315"/>
            <a:ext cx="1335399" cy="430812"/>
          </a:xfrm>
          <a:prstGeom prst="rect">
            <a:avLst/>
          </a:prstGeom>
          <a:noFill/>
          <a:ln>
            <a:noFill/>
          </a:ln>
        </p:spPr>
      </p:pic>
      <p:pic>
        <p:nvPicPr>
          <p:cNvPr id="164" name="Google Shape;164;g3e874da3a9d_0_246"/>
          <p:cNvPicPr preferRelativeResize="0"/>
          <p:nvPr/>
        </p:nvPicPr>
        <p:blipFill rotWithShape="1">
          <a:blip r:embed="rId2">
            <a:alphaModFix/>
          </a:blip>
          <a:srcRect l="22925" t="-58848" r="55826" b="-1"/>
          <a:stretch/>
        </p:blipFill>
        <p:spPr>
          <a:xfrm>
            <a:off x="1682968" y="6050721"/>
            <a:ext cx="2459486" cy="649686"/>
          </a:xfrm>
          <a:prstGeom prst="rect">
            <a:avLst/>
          </a:prstGeom>
          <a:noFill/>
          <a:ln>
            <a:noFill/>
          </a:ln>
        </p:spPr>
      </p:pic>
    </p:spTree>
    <p:extLst>
      <p:ext uri="{BB962C8B-B14F-4D97-AF65-F5344CB8AC3E}">
        <p14:creationId xmlns:p14="http://schemas.microsoft.com/office/powerpoint/2010/main" val="21722494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65"/>
        <p:cNvGrpSpPr/>
        <p:nvPr/>
      </p:nvGrpSpPr>
      <p:grpSpPr>
        <a:xfrm>
          <a:off x="0" y="0"/>
          <a:ext cx="0" cy="0"/>
          <a:chOff x="0" y="0"/>
          <a:chExt cx="0" cy="0"/>
        </a:xfrm>
      </p:grpSpPr>
      <p:sp>
        <p:nvSpPr>
          <p:cNvPr id="166" name="Google Shape;166;g3e874da3a9d_0_2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g3e874da3a9d_0_253"/>
          <p:cNvSpPr txBox="1">
            <a:spLocks noGrp="1"/>
          </p:cNvSpPr>
          <p:nvPr>
            <p:ph type="body" idx="1"/>
          </p:nvPr>
        </p:nvSpPr>
        <p:spPr>
          <a:xfrm>
            <a:off x="838200" y="1825625"/>
            <a:ext cx="5181600" cy="3941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g3e874da3a9d_0_253"/>
          <p:cNvSpPr txBox="1">
            <a:spLocks noGrp="1"/>
          </p:cNvSpPr>
          <p:nvPr>
            <p:ph type="body" idx="2"/>
          </p:nvPr>
        </p:nvSpPr>
        <p:spPr>
          <a:xfrm>
            <a:off x="6172200" y="1825625"/>
            <a:ext cx="5181600" cy="3941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9" name="Google Shape;169;g3e874da3a9d_0_253"/>
          <p:cNvPicPr preferRelativeResize="0"/>
          <p:nvPr/>
        </p:nvPicPr>
        <p:blipFill rotWithShape="1">
          <a:blip r:embed="rId2">
            <a:alphaModFix/>
          </a:blip>
          <a:srcRect l="22925" t="-58848" b="-1"/>
          <a:stretch/>
        </p:blipFill>
        <p:spPr>
          <a:xfrm>
            <a:off x="4142456" y="6050721"/>
            <a:ext cx="7548456" cy="649686"/>
          </a:xfrm>
          <a:prstGeom prst="rect">
            <a:avLst/>
          </a:prstGeom>
          <a:noFill/>
          <a:ln>
            <a:noFill/>
          </a:ln>
        </p:spPr>
      </p:pic>
      <p:sp>
        <p:nvSpPr>
          <p:cNvPr id="170" name="Google Shape;170;g3e874da3a9d_0_253"/>
          <p:cNvSpPr txBox="1"/>
          <p:nvPr/>
        </p:nvSpPr>
        <p:spPr>
          <a:xfrm>
            <a:off x="11528277" y="6359235"/>
            <a:ext cx="5223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FFC838"/>
                </a:solidFill>
                <a:latin typeface="Calibri"/>
                <a:ea typeface="Calibri"/>
                <a:cs typeface="Calibri"/>
                <a:sym typeface="Calibri"/>
              </a:rPr>
              <a:t>‹#›</a:t>
            </a:fld>
            <a:endParaRPr sz="1200" b="1" i="0" u="none" strike="noStrike" cap="none">
              <a:solidFill>
                <a:srgbClr val="FFC838"/>
              </a:solidFill>
              <a:latin typeface="Calibri"/>
              <a:ea typeface="Calibri"/>
              <a:cs typeface="Calibri"/>
              <a:sym typeface="Calibri"/>
            </a:endParaRPr>
          </a:p>
        </p:txBody>
      </p:sp>
      <p:pic>
        <p:nvPicPr>
          <p:cNvPr id="171" name="Google Shape;171;g3e874da3a9d_0_253" descr="Text"/>
          <p:cNvPicPr preferRelativeResize="0"/>
          <p:nvPr/>
        </p:nvPicPr>
        <p:blipFill rotWithShape="1">
          <a:blip r:embed="rId3">
            <a:alphaModFix/>
          </a:blip>
          <a:srcRect/>
          <a:stretch/>
        </p:blipFill>
        <p:spPr>
          <a:xfrm>
            <a:off x="284306" y="6241315"/>
            <a:ext cx="1335399" cy="430812"/>
          </a:xfrm>
          <a:prstGeom prst="rect">
            <a:avLst/>
          </a:prstGeom>
          <a:noFill/>
          <a:ln>
            <a:noFill/>
          </a:ln>
        </p:spPr>
      </p:pic>
      <p:pic>
        <p:nvPicPr>
          <p:cNvPr id="172" name="Google Shape;172;g3e874da3a9d_0_253"/>
          <p:cNvPicPr preferRelativeResize="0"/>
          <p:nvPr/>
        </p:nvPicPr>
        <p:blipFill rotWithShape="1">
          <a:blip r:embed="rId2">
            <a:alphaModFix/>
          </a:blip>
          <a:srcRect l="22925" t="-58848" r="55826" b="-1"/>
          <a:stretch/>
        </p:blipFill>
        <p:spPr>
          <a:xfrm>
            <a:off x="1682968" y="6050721"/>
            <a:ext cx="2459486" cy="649686"/>
          </a:xfrm>
          <a:prstGeom prst="rect">
            <a:avLst/>
          </a:prstGeom>
          <a:noFill/>
          <a:ln>
            <a:noFill/>
          </a:ln>
        </p:spPr>
      </p:pic>
    </p:spTree>
    <p:extLst>
      <p:ext uri="{BB962C8B-B14F-4D97-AF65-F5344CB8AC3E}">
        <p14:creationId xmlns:p14="http://schemas.microsoft.com/office/powerpoint/2010/main" val="28380146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3"/>
        <p:cNvGrpSpPr/>
        <p:nvPr/>
      </p:nvGrpSpPr>
      <p:grpSpPr>
        <a:xfrm>
          <a:off x="0" y="0"/>
          <a:ext cx="0" cy="0"/>
          <a:chOff x="0" y="0"/>
          <a:chExt cx="0" cy="0"/>
        </a:xfrm>
      </p:grpSpPr>
      <p:sp>
        <p:nvSpPr>
          <p:cNvPr id="174" name="Google Shape;174;g3e874da3a9d_0_26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g3e874da3a9d_0_26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76" name="Google Shape;176;g3e874da3a9d_0_26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77" name="Google Shape;177;g3e874da3a9d_0_261"/>
          <p:cNvPicPr preferRelativeResize="0"/>
          <p:nvPr/>
        </p:nvPicPr>
        <p:blipFill rotWithShape="1">
          <a:blip r:embed="rId2">
            <a:alphaModFix/>
          </a:blip>
          <a:srcRect l="22925" t="-58848" b="-1"/>
          <a:stretch/>
        </p:blipFill>
        <p:spPr>
          <a:xfrm>
            <a:off x="4142456" y="6050721"/>
            <a:ext cx="7548456" cy="649686"/>
          </a:xfrm>
          <a:prstGeom prst="rect">
            <a:avLst/>
          </a:prstGeom>
          <a:noFill/>
          <a:ln>
            <a:noFill/>
          </a:ln>
        </p:spPr>
      </p:pic>
      <p:sp>
        <p:nvSpPr>
          <p:cNvPr id="178" name="Google Shape;178;g3e874da3a9d_0_261"/>
          <p:cNvSpPr txBox="1"/>
          <p:nvPr/>
        </p:nvSpPr>
        <p:spPr>
          <a:xfrm>
            <a:off x="11528277" y="6359235"/>
            <a:ext cx="5223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FFC838"/>
                </a:solidFill>
                <a:latin typeface="Calibri"/>
                <a:ea typeface="Calibri"/>
                <a:cs typeface="Calibri"/>
                <a:sym typeface="Calibri"/>
              </a:rPr>
              <a:t>‹#›</a:t>
            </a:fld>
            <a:endParaRPr sz="1200" b="1" i="0" u="none" strike="noStrike" cap="none">
              <a:solidFill>
                <a:srgbClr val="FFC838"/>
              </a:solidFill>
              <a:latin typeface="Calibri"/>
              <a:ea typeface="Calibri"/>
              <a:cs typeface="Calibri"/>
              <a:sym typeface="Calibri"/>
            </a:endParaRPr>
          </a:p>
        </p:txBody>
      </p:sp>
      <p:pic>
        <p:nvPicPr>
          <p:cNvPr id="179" name="Google Shape;179;g3e874da3a9d_0_261" descr="Text"/>
          <p:cNvPicPr preferRelativeResize="0"/>
          <p:nvPr/>
        </p:nvPicPr>
        <p:blipFill rotWithShape="1">
          <a:blip r:embed="rId3">
            <a:alphaModFix/>
          </a:blip>
          <a:srcRect/>
          <a:stretch/>
        </p:blipFill>
        <p:spPr>
          <a:xfrm>
            <a:off x="284306" y="6241315"/>
            <a:ext cx="1335399" cy="430812"/>
          </a:xfrm>
          <a:prstGeom prst="rect">
            <a:avLst/>
          </a:prstGeom>
          <a:noFill/>
          <a:ln>
            <a:noFill/>
          </a:ln>
        </p:spPr>
      </p:pic>
      <p:pic>
        <p:nvPicPr>
          <p:cNvPr id="180" name="Google Shape;180;g3e874da3a9d_0_261"/>
          <p:cNvPicPr preferRelativeResize="0"/>
          <p:nvPr/>
        </p:nvPicPr>
        <p:blipFill rotWithShape="1">
          <a:blip r:embed="rId2">
            <a:alphaModFix/>
          </a:blip>
          <a:srcRect l="22925" t="-58848" r="55826" b="-1"/>
          <a:stretch/>
        </p:blipFill>
        <p:spPr>
          <a:xfrm>
            <a:off x="1682968" y="6050721"/>
            <a:ext cx="2459486" cy="649686"/>
          </a:xfrm>
          <a:prstGeom prst="rect">
            <a:avLst/>
          </a:prstGeom>
          <a:noFill/>
          <a:ln>
            <a:noFill/>
          </a:ln>
        </p:spPr>
      </p:pic>
    </p:spTree>
    <p:extLst>
      <p:ext uri="{BB962C8B-B14F-4D97-AF65-F5344CB8AC3E}">
        <p14:creationId xmlns:p14="http://schemas.microsoft.com/office/powerpoint/2010/main" val="28734546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81"/>
        <p:cNvGrpSpPr/>
        <p:nvPr/>
      </p:nvGrpSpPr>
      <p:grpSpPr>
        <a:xfrm>
          <a:off x="0" y="0"/>
          <a:ext cx="0" cy="0"/>
          <a:chOff x="0" y="0"/>
          <a:chExt cx="0" cy="0"/>
        </a:xfrm>
      </p:grpSpPr>
      <p:sp>
        <p:nvSpPr>
          <p:cNvPr id="182" name="Google Shape;182;g3e874da3a9d_0_26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g3e874da3a9d_0_269"/>
          <p:cNvSpPr>
            <a:spLocks noGrp="1"/>
          </p:cNvSpPr>
          <p:nvPr>
            <p:ph type="pic" idx="2"/>
          </p:nvPr>
        </p:nvSpPr>
        <p:spPr>
          <a:xfrm>
            <a:off x="5183188" y="987425"/>
            <a:ext cx="6172200" cy="4873500"/>
          </a:xfrm>
          <a:prstGeom prst="rect">
            <a:avLst/>
          </a:prstGeom>
          <a:noFill/>
          <a:ln>
            <a:noFill/>
          </a:ln>
        </p:spPr>
      </p:sp>
      <p:sp>
        <p:nvSpPr>
          <p:cNvPr id="184" name="Google Shape;184;g3e874da3a9d_0_269"/>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85" name="Google Shape;185;g3e874da3a9d_0_269"/>
          <p:cNvPicPr preferRelativeResize="0"/>
          <p:nvPr/>
        </p:nvPicPr>
        <p:blipFill rotWithShape="1">
          <a:blip r:embed="rId2">
            <a:alphaModFix/>
          </a:blip>
          <a:srcRect l="22925" t="-58848" b="-1"/>
          <a:stretch/>
        </p:blipFill>
        <p:spPr>
          <a:xfrm>
            <a:off x="4142456" y="6050721"/>
            <a:ext cx="7548456" cy="649686"/>
          </a:xfrm>
          <a:prstGeom prst="rect">
            <a:avLst/>
          </a:prstGeom>
          <a:noFill/>
          <a:ln>
            <a:noFill/>
          </a:ln>
        </p:spPr>
      </p:pic>
      <p:sp>
        <p:nvSpPr>
          <p:cNvPr id="186" name="Google Shape;186;g3e874da3a9d_0_269"/>
          <p:cNvSpPr txBox="1"/>
          <p:nvPr/>
        </p:nvSpPr>
        <p:spPr>
          <a:xfrm>
            <a:off x="11528277" y="6359235"/>
            <a:ext cx="5223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FFC838"/>
                </a:solidFill>
                <a:latin typeface="Calibri"/>
                <a:ea typeface="Calibri"/>
                <a:cs typeface="Calibri"/>
                <a:sym typeface="Calibri"/>
              </a:rPr>
              <a:t>‹#›</a:t>
            </a:fld>
            <a:endParaRPr sz="1200" b="1" i="0" u="none" strike="noStrike" cap="none">
              <a:solidFill>
                <a:srgbClr val="FFC838"/>
              </a:solidFill>
              <a:latin typeface="Calibri"/>
              <a:ea typeface="Calibri"/>
              <a:cs typeface="Calibri"/>
              <a:sym typeface="Calibri"/>
            </a:endParaRPr>
          </a:p>
        </p:txBody>
      </p:sp>
      <p:pic>
        <p:nvPicPr>
          <p:cNvPr id="187" name="Google Shape;187;g3e874da3a9d_0_269" descr="Text"/>
          <p:cNvPicPr preferRelativeResize="0"/>
          <p:nvPr/>
        </p:nvPicPr>
        <p:blipFill rotWithShape="1">
          <a:blip r:embed="rId3">
            <a:alphaModFix/>
          </a:blip>
          <a:srcRect/>
          <a:stretch/>
        </p:blipFill>
        <p:spPr>
          <a:xfrm>
            <a:off x="284306" y="6241315"/>
            <a:ext cx="1335399" cy="430812"/>
          </a:xfrm>
          <a:prstGeom prst="rect">
            <a:avLst/>
          </a:prstGeom>
          <a:noFill/>
          <a:ln>
            <a:noFill/>
          </a:ln>
        </p:spPr>
      </p:pic>
      <p:pic>
        <p:nvPicPr>
          <p:cNvPr id="188" name="Google Shape;188;g3e874da3a9d_0_269"/>
          <p:cNvPicPr preferRelativeResize="0"/>
          <p:nvPr/>
        </p:nvPicPr>
        <p:blipFill rotWithShape="1">
          <a:blip r:embed="rId2">
            <a:alphaModFix/>
          </a:blip>
          <a:srcRect l="22925" t="-58848" r="55826" b="-1"/>
          <a:stretch/>
        </p:blipFill>
        <p:spPr>
          <a:xfrm>
            <a:off x="1682968" y="6050721"/>
            <a:ext cx="2459486" cy="649686"/>
          </a:xfrm>
          <a:prstGeom prst="rect">
            <a:avLst/>
          </a:prstGeom>
          <a:noFill/>
          <a:ln>
            <a:noFill/>
          </a:ln>
        </p:spPr>
      </p:pic>
    </p:spTree>
    <p:extLst>
      <p:ext uri="{BB962C8B-B14F-4D97-AF65-F5344CB8AC3E}">
        <p14:creationId xmlns:p14="http://schemas.microsoft.com/office/powerpoint/2010/main" val="20693596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89"/>
        <p:cNvGrpSpPr/>
        <p:nvPr/>
      </p:nvGrpSpPr>
      <p:grpSpPr>
        <a:xfrm>
          <a:off x="0" y="0"/>
          <a:ext cx="0" cy="0"/>
          <a:chOff x="0" y="0"/>
          <a:chExt cx="0" cy="0"/>
        </a:xfrm>
      </p:grpSpPr>
      <p:sp>
        <p:nvSpPr>
          <p:cNvPr id="190" name="Google Shape;190;g3e874da3a9d_0_27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g3e874da3a9d_0_277"/>
          <p:cNvSpPr txBox="1">
            <a:spLocks noGrp="1"/>
          </p:cNvSpPr>
          <p:nvPr>
            <p:ph type="body" idx="1"/>
          </p:nvPr>
        </p:nvSpPr>
        <p:spPr>
          <a:xfrm rot="5400000">
            <a:off x="4151251" y="-1487424"/>
            <a:ext cx="38895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2" name="Google Shape;192;g3e874da3a9d_0_277"/>
          <p:cNvPicPr preferRelativeResize="0"/>
          <p:nvPr/>
        </p:nvPicPr>
        <p:blipFill rotWithShape="1">
          <a:blip r:embed="rId2">
            <a:alphaModFix/>
          </a:blip>
          <a:srcRect l="22925" t="-58848" b="-1"/>
          <a:stretch/>
        </p:blipFill>
        <p:spPr>
          <a:xfrm>
            <a:off x="4142456" y="6050721"/>
            <a:ext cx="7548456" cy="649686"/>
          </a:xfrm>
          <a:prstGeom prst="rect">
            <a:avLst/>
          </a:prstGeom>
          <a:noFill/>
          <a:ln>
            <a:noFill/>
          </a:ln>
        </p:spPr>
      </p:pic>
      <p:sp>
        <p:nvSpPr>
          <p:cNvPr id="193" name="Google Shape;193;g3e874da3a9d_0_277"/>
          <p:cNvSpPr txBox="1"/>
          <p:nvPr/>
        </p:nvSpPr>
        <p:spPr>
          <a:xfrm>
            <a:off x="11528277" y="6359235"/>
            <a:ext cx="5223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FFC838"/>
                </a:solidFill>
                <a:latin typeface="Calibri"/>
                <a:ea typeface="Calibri"/>
                <a:cs typeface="Calibri"/>
                <a:sym typeface="Calibri"/>
              </a:rPr>
              <a:t>‹#›</a:t>
            </a:fld>
            <a:endParaRPr sz="1200" b="1" i="0" u="none" strike="noStrike" cap="none">
              <a:solidFill>
                <a:srgbClr val="FFC838"/>
              </a:solidFill>
              <a:latin typeface="Calibri"/>
              <a:ea typeface="Calibri"/>
              <a:cs typeface="Calibri"/>
              <a:sym typeface="Calibri"/>
            </a:endParaRPr>
          </a:p>
        </p:txBody>
      </p:sp>
      <p:pic>
        <p:nvPicPr>
          <p:cNvPr id="194" name="Google Shape;194;g3e874da3a9d_0_277" descr="Text"/>
          <p:cNvPicPr preferRelativeResize="0"/>
          <p:nvPr/>
        </p:nvPicPr>
        <p:blipFill rotWithShape="1">
          <a:blip r:embed="rId3">
            <a:alphaModFix/>
          </a:blip>
          <a:srcRect/>
          <a:stretch/>
        </p:blipFill>
        <p:spPr>
          <a:xfrm>
            <a:off x="284306" y="6241315"/>
            <a:ext cx="1335399" cy="430812"/>
          </a:xfrm>
          <a:prstGeom prst="rect">
            <a:avLst/>
          </a:prstGeom>
          <a:noFill/>
          <a:ln>
            <a:noFill/>
          </a:ln>
        </p:spPr>
      </p:pic>
      <p:pic>
        <p:nvPicPr>
          <p:cNvPr id="195" name="Google Shape;195;g3e874da3a9d_0_277"/>
          <p:cNvPicPr preferRelativeResize="0"/>
          <p:nvPr/>
        </p:nvPicPr>
        <p:blipFill rotWithShape="1">
          <a:blip r:embed="rId2">
            <a:alphaModFix/>
          </a:blip>
          <a:srcRect l="22925" t="-58848" r="55826" b="-1"/>
          <a:stretch/>
        </p:blipFill>
        <p:spPr>
          <a:xfrm>
            <a:off x="1682968" y="6050721"/>
            <a:ext cx="2459486" cy="649686"/>
          </a:xfrm>
          <a:prstGeom prst="rect">
            <a:avLst/>
          </a:prstGeom>
          <a:noFill/>
          <a:ln>
            <a:noFill/>
          </a:ln>
        </p:spPr>
      </p:pic>
    </p:spTree>
    <p:extLst>
      <p:ext uri="{BB962C8B-B14F-4D97-AF65-F5344CB8AC3E}">
        <p14:creationId xmlns:p14="http://schemas.microsoft.com/office/powerpoint/2010/main" val="26666082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96"/>
        <p:cNvGrpSpPr/>
        <p:nvPr/>
      </p:nvGrpSpPr>
      <p:grpSpPr>
        <a:xfrm>
          <a:off x="0" y="0"/>
          <a:ext cx="0" cy="0"/>
          <a:chOff x="0" y="0"/>
          <a:chExt cx="0" cy="0"/>
        </a:xfrm>
      </p:grpSpPr>
      <p:sp>
        <p:nvSpPr>
          <p:cNvPr id="197" name="Google Shape;197;g3e874da3a9d_0_284"/>
          <p:cNvSpPr txBox="1">
            <a:spLocks noGrp="1"/>
          </p:cNvSpPr>
          <p:nvPr>
            <p:ph type="title"/>
          </p:nvPr>
        </p:nvSpPr>
        <p:spPr>
          <a:xfrm rot="5400000">
            <a:off x="7404901" y="1685125"/>
            <a:ext cx="5268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g3e874da3a9d_0_284"/>
          <p:cNvSpPr txBox="1">
            <a:spLocks noGrp="1"/>
          </p:cNvSpPr>
          <p:nvPr>
            <p:ph type="body" idx="1"/>
          </p:nvPr>
        </p:nvSpPr>
        <p:spPr>
          <a:xfrm rot="5400000">
            <a:off x="2070901" y="-867576"/>
            <a:ext cx="5268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9" name="Google Shape;199;g3e874da3a9d_0_284"/>
          <p:cNvPicPr preferRelativeResize="0"/>
          <p:nvPr/>
        </p:nvPicPr>
        <p:blipFill rotWithShape="1">
          <a:blip r:embed="rId2">
            <a:alphaModFix/>
          </a:blip>
          <a:srcRect l="22925" t="-58848" b="-1"/>
          <a:stretch/>
        </p:blipFill>
        <p:spPr>
          <a:xfrm>
            <a:off x="4142456" y="6050721"/>
            <a:ext cx="7548456" cy="649686"/>
          </a:xfrm>
          <a:prstGeom prst="rect">
            <a:avLst/>
          </a:prstGeom>
          <a:noFill/>
          <a:ln>
            <a:noFill/>
          </a:ln>
        </p:spPr>
      </p:pic>
      <p:sp>
        <p:nvSpPr>
          <p:cNvPr id="200" name="Google Shape;200;g3e874da3a9d_0_284"/>
          <p:cNvSpPr txBox="1"/>
          <p:nvPr/>
        </p:nvSpPr>
        <p:spPr>
          <a:xfrm>
            <a:off x="11528277" y="6359235"/>
            <a:ext cx="5223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FFC838"/>
                </a:solidFill>
                <a:latin typeface="Calibri"/>
                <a:ea typeface="Calibri"/>
                <a:cs typeface="Calibri"/>
                <a:sym typeface="Calibri"/>
              </a:rPr>
              <a:t>‹#›</a:t>
            </a:fld>
            <a:endParaRPr sz="1200" b="1" i="0" u="none" strike="noStrike" cap="none">
              <a:solidFill>
                <a:srgbClr val="FFC838"/>
              </a:solidFill>
              <a:latin typeface="Calibri"/>
              <a:ea typeface="Calibri"/>
              <a:cs typeface="Calibri"/>
              <a:sym typeface="Calibri"/>
            </a:endParaRPr>
          </a:p>
        </p:txBody>
      </p:sp>
      <p:pic>
        <p:nvPicPr>
          <p:cNvPr id="201" name="Google Shape;201;g3e874da3a9d_0_284" descr="Text"/>
          <p:cNvPicPr preferRelativeResize="0"/>
          <p:nvPr/>
        </p:nvPicPr>
        <p:blipFill rotWithShape="1">
          <a:blip r:embed="rId3">
            <a:alphaModFix/>
          </a:blip>
          <a:srcRect/>
          <a:stretch/>
        </p:blipFill>
        <p:spPr>
          <a:xfrm>
            <a:off x="284306" y="6241315"/>
            <a:ext cx="1335399" cy="430812"/>
          </a:xfrm>
          <a:prstGeom prst="rect">
            <a:avLst/>
          </a:prstGeom>
          <a:noFill/>
          <a:ln>
            <a:noFill/>
          </a:ln>
        </p:spPr>
      </p:pic>
      <p:pic>
        <p:nvPicPr>
          <p:cNvPr id="202" name="Google Shape;202;g3e874da3a9d_0_284"/>
          <p:cNvPicPr preferRelativeResize="0"/>
          <p:nvPr/>
        </p:nvPicPr>
        <p:blipFill rotWithShape="1">
          <a:blip r:embed="rId2">
            <a:alphaModFix/>
          </a:blip>
          <a:srcRect l="22925" t="-58848" r="55826" b="-1"/>
          <a:stretch/>
        </p:blipFill>
        <p:spPr>
          <a:xfrm>
            <a:off x="1682968" y="6050721"/>
            <a:ext cx="2459486" cy="649686"/>
          </a:xfrm>
          <a:prstGeom prst="rect">
            <a:avLst/>
          </a:prstGeom>
          <a:noFill/>
          <a:ln>
            <a:noFill/>
          </a:ln>
        </p:spPr>
      </p:pic>
    </p:spTree>
    <p:extLst>
      <p:ext uri="{BB962C8B-B14F-4D97-AF65-F5344CB8AC3E}">
        <p14:creationId xmlns:p14="http://schemas.microsoft.com/office/powerpoint/2010/main" val="16830343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203"/>
        <p:cNvGrpSpPr/>
        <p:nvPr/>
      </p:nvGrpSpPr>
      <p:grpSpPr>
        <a:xfrm>
          <a:off x="0" y="0"/>
          <a:ext cx="0" cy="0"/>
          <a:chOff x="0" y="0"/>
          <a:chExt cx="0" cy="0"/>
        </a:xfrm>
      </p:grpSpPr>
      <p:sp>
        <p:nvSpPr>
          <p:cNvPr id="204" name="Google Shape;204;g3e874da3a9d_0_29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g3e874da3a9d_0_291"/>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6" name="Google Shape;206;g3e874da3a9d_0_291"/>
          <p:cNvSpPr txBox="1">
            <a:spLocks noGrp="1"/>
          </p:cNvSpPr>
          <p:nvPr>
            <p:ph type="body" idx="2"/>
          </p:nvPr>
        </p:nvSpPr>
        <p:spPr>
          <a:xfrm>
            <a:off x="839788" y="2505075"/>
            <a:ext cx="5157900" cy="3246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g3e874da3a9d_0_291"/>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8" name="Google Shape;208;g3e874da3a9d_0_291"/>
          <p:cNvSpPr txBox="1">
            <a:spLocks noGrp="1"/>
          </p:cNvSpPr>
          <p:nvPr>
            <p:ph type="body" idx="4"/>
          </p:nvPr>
        </p:nvSpPr>
        <p:spPr>
          <a:xfrm>
            <a:off x="6172200" y="2505075"/>
            <a:ext cx="5183100" cy="3246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579692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 name="Google Shape;18;p5"/>
          <p:cNvPicPr preferRelativeResize="0"/>
          <p:nvPr/>
        </p:nvPicPr>
        <p:blipFill rotWithShape="1">
          <a:blip r:embed="rId2">
            <a:alphaModFix/>
          </a:blip>
          <a:srcRect/>
          <a:stretch/>
        </p:blipFill>
        <p:spPr>
          <a:xfrm>
            <a:off x="323802" y="140825"/>
            <a:ext cx="3166744" cy="844000"/>
          </a:xfrm>
          <a:prstGeom prst="rect">
            <a:avLst/>
          </a:prstGeom>
          <a:noFill/>
          <a:ln>
            <a:noFill/>
          </a:ln>
        </p:spPr>
      </p:pic>
      <p:grpSp>
        <p:nvGrpSpPr>
          <p:cNvPr id="19" name="Google Shape;19;p5"/>
          <p:cNvGrpSpPr/>
          <p:nvPr/>
        </p:nvGrpSpPr>
        <p:grpSpPr>
          <a:xfrm rot="5400000">
            <a:off x="10293719" y="-923542"/>
            <a:ext cx="1014984" cy="2862072"/>
            <a:chOff x="-1" y="-38100"/>
            <a:chExt cx="491786" cy="2747433"/>
          </a:xfrm>
        </p:grpSpPr>
        <p:sp>
          <p:nvSpPr>
            <p:cNvPr id="20" name="Google Shape;20;p5"/>
            <p:cNvSpPr/>
            <p:nvPr/>
          </p:nvSpPr>
          <p:spPr>
            <a:xfrm>
              <a:off x="-1" y="-19049"/>
              <a:ext cx="491785" cy="2709333"/>
            </a:xfrm>
            <a:custGeom>
              <a:avLst/>
              <a:gdLst/>
              <a:ahLst/>
              <a:cxnLst/>
              <a:rect l="l" t="t" r="r" b="b"/>
              <a:pathLst>
                <a:path w="491785" h="2709333" extrusionOk="0">
                  <a:moveTo>
                    <a:pt x="0" y="0"/>
                  </a:moveTo>
                  <a:lnTo>
                    <a:pt x="491785" y="0"/>
                  </a:lnTo>
                  <a:lnTo>
                    <a:pt x="491785" y="2709333"/>
                  </a:lnTo>
                  <a:lnTo>
                    <a:pt x="0" y="2709333"/>
                  </a:lnTo>
                  <a:close/>
                </a:path>
              </a:pathLst>
            </a:custGeom>
            <a:solidFill>
              <a:srgbClr val="C4113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21;p5"/>
            <p:cNvSpPr txBox="1"/>
            <p:nvPr/>
          </p:nvSpPr>
          <p:spPr>
            <a:xfrm>
              <a:off x="0" y="-38100"/>
              <a:ext cx="491785" cy="274743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2" name="Google Shape;22;p5"/>
          <p:cNvGrpSpPr/>
          <p:nvPr/>
        </p:nvGrpSpPr>
        <p:grpSpPr>
          <a:xfrm rot="5400000">
            <a:off x="7638836" y="-943664"/>
            <a:ext cx="1014984" cy="2902320"/>
            <a:chOff x="0" y="-38100"/>
            <a:chExt cx="491785" cy="2747433"/>
          </a:xfrm>
        </p:grpSpPr>
        <p:sp>
          <p:nvSpPr>
            <p:cNvPr id="23" name="Google Shape;23;p5"/>
            <p:cNvSpPr/>
            <p:nvPr/>
          </p:nvSpPr>
          <p:spPr>
            <a:xfrm>
              <a:off x="0" y="0"/>
              <a:ext cx="491785" cy="2709333"/>
            </a:xfrm>
            <a:custGeom>
              <a:avLst/>
              <a:gdLst/>
              <a:ahLst/>
              <a:cxnLst/>
              <a:rect l="l" t="t" r="r" b="b"/>
              <a:pathLst>
                <a:path w="491785" h="2709333" extrusionOk="0">
                  <a:moveTo>
                    <a:pt x="0" y="0"/>
                  </a:moveTo>
                  <a:lnTo>
                    <a:pt x="491785" y="0"/>
                  </a:lnTo>
                  <a:lnTo>
                    <a:pt x="491785" y="2709333"/>
                  </a:lnTo>
                  <a:lnTo>
                    <a:pt x="0" y="2709333"/>
                  </a:lnTo>
                  <a:close/>
                </a:path>
              </a:pathLst>
            </a:custGeom>
            <a:solidFill>
              <a:srgbClr val="231F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 name="Google Shape;24;p5"/>
            <p:cNvSpPr txBox="1"/>
            <p:nvPr/>
          </p:nvSpPr>
          <p:spPr>
            <a:xfrm>
              <a:off x="0" y="-38100"/>
              <a:ext cx="491785" cy="2747433"/>
            </a:xfrm>
            <a:prstGeom prst="rect">
              <a:avLst/>
            </a:prstGeom>
            <a:solidFill>
              <a:srgbClr val="231F20"/>
            </a:solid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 name="Google Shape;25;p5"/>
          <p:cNvGrpSpPr/>
          <p:nvPr/>
        </p:nvGrpSpPr>
        <p:grpSpPr>
          <a:xfrm rot="5400000">
            <a:off x="4754323" y="-944319"/>
            <a:ext cx="1014984" cy="2903629"/>
            <a:chOff x="0" y="-38100"/>
            <a:chExt cx="491785" cy="2747433"/>
          </a:xfrm>
        </p:grpSpPr>
        <p:sp>
          <p:nvSpPr>
            <p:cNvPr id="26" name="Google Shape;26;p5"/>
            <p:cNvSpPr/>
            <p:nvPr/>
          </p:nvSpPr>
          <p:spPr>
            <a:xfrm>
              <a:off x="0" y="0"/>
              <a:ext cx="491785" cy="2709333"/>
            </a:xfrm>
            <a:custGeom>
              <a:avLst/>
              <a:gdLst/>
              <a:ahLst/>
              <a:cxnLst/>
              <a:rect l="l" t="t" r="r" b="b"/>
              <a:pathLst>
                <a:path w="491785" h="2709333" extrusionOk="0">
                  <a:moveTo>
                    <a:pt x="0" y="0"/>
                  </a:moveTo>
                  <a:lnTo>
                    <a:pt x="491785" y="0"/>
                  </a:lnTo>
                  <a:lnTo>
                    <a:pt x="491785" y="2709333"/>
                  </a:lnTo>
                  <a:lnTo>
                    <a:pt x="0" y="2709333"/>
                  </a:lnTo>
                  <a:close/>
                </a:path>
              </a:pathLst>
            </a:custGeom>
            <a:solidFill>
              <a:srgbClr val="FEC2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27;p5"/>
            <p:cNvSpPr txBox="1"/>
            <p:nvPr/>
          </p:nvSpPr>
          <p:spPr>
            <a:xfrm>
              <a:off x="0" y="-38100"/>
              <a:ext cx="491785" cy="2747433"/>
            </a:xfrm>
            <a:prstGeom prst="rect">
              <a:avLst/>
            </a:prstGeom>
            <a:solidFill>
              <a:srgbClr val="FEC233"/>
            </a:solid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732284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1" name="Google Shape;31;p6"/>
          <p:cNvPicPr preferRelativeResize="0"/>
          <p:nvPr/>
        </p:nvPicPr>
        <p:blipFill rotWithShape="1">
          <a:blip r:embed="rId2">
            <a:alphaModFix/>
          </a:blip>
          <a:srcRect/>
          <a:stretch/>
        </p:blipFill>
        <p:spPr>
          <a:xfrm>
            <a:off x="110512" y="116775"/>
            <a:ext cx="2395728" cy="1589546"/>
          </a:xfrm>
          <a:prstGeom prst="rect">
            <a:avLst/>
          </a:prstGeom>
          <a:noFill/>
          <a:ln>
            <a:noFill/>
          </a:ln>
        </p:spPr>
      </p:pic>
      <p:pic>
        <p:nvPicPr>
          <p:cNvPr id="32" name="Google Shape;32;p6" descr="https://img.freepik.com/free-photo/close-up-education-economy-objects_23-2149113543.jpg?uid=R204089742&amp;ga=GA1.1.983459284.1749749162&amp;semt=ais_hybrid&amp;w=740"/>
          <p:cNvPicPr preferRelativeResize="0"/>
          <p:nvPr/>
        </p:nvPicPr>
        <p:blipFill rotWithShape="1">
          <a:blip r:embed="rId3">
            <a:alphaModFix/>
          </a:blip>
          <a:srcRect/>
          <a:stretch/>
        </p:blipFill>
        <p:spPr>
          <a:xfrm>
            <a:off x="2622617" y="109170"/>
            <a:ext cx="2397060" cy="1600200"/>
          </a:xfrm>
          <a:prstGeom prst="rect">
            <a:avLst/>
          </a:prstGeom>
          <a:noFill/>
          <a:ln>
            <a:noFill/>
          </a:ln>
        </p:spPr>
      </p:pic>
      <p:pic>
        <p:nvPicPr>
          <p:cNvPr id="33" name="Google Shape;33;p6"/>
          <p:cNvPicPr preferRelativeResize="0"/>
          <p:nvPr/>
        </p:nvPicPr>
        <p:blipFill rotWithShape="1">
          <a:blip r:embed="rId4">
            <a:alphaModFix/>
          </a:blip>
          <a:srcRect/>
          <a:stretch/>
        </p:blipFill>
        <p:spPr>
          <a:xfrm>
            <a:off x="5164629" y="159770"/>
            <a:ext cx="1874557" cy="1502454"/>
          </a:xfrm>
          <a:prstGeom prst="rect">
            <a:avLst/>
          </a:prstGeom>
          <a:noFill/>
          <a:ln>
            <a:noFill/>
          </a:ln>
        </p:spPr>
      </p:pic>
      <p:pic>
        <p:nvPicPr>
          <p:cNvPr id="34" name="Google Shape;34;p6" descr="Graduating class  Graduation Stock Photo"/>
          <p:cNvPicPr preferRelativeResize="0"/>
          <p:nvPr/>
        </p:nvPicPr>
        <p:blipFill rotWithShape="1">
          <a:blip r:embed="rId5">
            <a:alphaModFix/>
          </a:blip>
          <a:srcRect r="38659" b="40555"/>
          <a:stretch/>
        </p:blipFill>
        <p:spPr>
          <a:xfrm>
            <a:off x="9676235" y="120481"/>
            <a:ext cx="2406729" cy="1565444"/>
          </a:xfrm>
          <a:prstGeom prst="rect">
            <a:avLst/>
          </a:prstGeom>
          <a:noFill/>
          <a:ln>
            <a:noFill/>
          </a:ln>
        </p:spPr>
      </p:pic>
      <p:pic>
        <p:nvPicPr>
          <p:cNvPr id="35" name="Google Shape;35;p6"/>
          <p:cNvPicPr preferRelativeResize="0"/>
          <p:nvPr/>
        </p:nvPicPr>
        <p:blipFill rotWithShape="1">
          <a:blip r:embed="rId6">
            <a:alphaModFix/>
          </a:blip>
          <a:srcRect/>
          <a:stretch/>
        </p:blipFill>
        <p:spPr>
          <a:xfrm>
            <a:off x="7172860" y="110693"/>
            <a:ext cx="2400300" cy="1600200"/>
          </a:xfrm>
          <a:prstGeom prst="rect">
            <a:avLst/>
          </a:prstGeom>
          <a:noFill/>
          <a:ln>
            <a:noFill/>
          </a:ln>
        </p:spPr>
      </p:pic>
      <p:cxnSp>
        <p:nvCxnSpPr>
          <p:cNvPr id="36" name="Google Shape;36;p6"/>
          <p:cNvCxnSpPr/>
          <p:nvPr/>
        </p:nvCxnSpPr>
        <p:spPr>
          <a:xfrm>
            <a:off x="0" y="1707845"/>
            <a:ext cx="12192000" cy="0"/>
          </a:xfrm>
          <a:prstGeom prst="straightConnector1">
            <a:avLst/>
          </a:prstGeom>
          <a:noFill/>
          <a:ln w="57150" cap="flat" cmpd="sng">
            <a:solidFill>
              <a:srgbClr val="C40E3E"/>
            </a:solidFill>
            <a:prstDash val="solid"/>
            <a:miter lim="8000"/>
            <a:headEnd type="none" w="sm" len="sm"/>
            <a:tailEnd type="none" w="sm" len="sm"/>
          </a:ln>
        </p:spPr>
      </p:cxnSp>
    </p:spTree>
    <p:extLst>
      <p:ext uri="{BB962C8B-B14F-4D97-AF65-F5344CB8AC3E}">
        <p14:creationId xmlns:p14="http://schemas.microsoft.com/office/powerpoint/2010/main" val="714975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theme" Target="../theme/theme10.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1.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theme" Target="../theme/theme12.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2.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4.xml"/><Relationship Id="rId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5.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10" Type="http://schemas.openxmlformats.org/officeDocument/2006/relationships/image" Target="../media/image18.png"/><Relationship Id="rId4" Type="http://schemas.openxmlformats.org/officeDocument/2006/relationships/slideLayout" Target="../slideLayouts/slideLayout7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image" Target="../media/image25.png"/><Relationship Id="rId2" Type="http://schemas.openxmlformats.org/officeDocument/2006/relationships/slideLayout" Target="../slideLayouts/slideLayout78.xml"/><Relationship Id="rId16" Type="http://schemas.openxmlformats.org/officeDocument/2006/relationships/image" Target="../media/image24.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23.png"/><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10" Type="http://schemas.openxmlformats.org/officeDocument/2006/relationships/image" Target="../media/image27.png"/><Relationship Id="rId4" Type="http://schemas.openxmlformats.org/officeDocument/2006/relationships/slideLayout" Target="../slideLayouts/slideLayout93.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alpha val="1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4EA60A-9FCE-96EC-80B6-89BE7273AFB4}"/>
              </a:ext>
            </a:extLst>
          </p:cNvPr>
          <p:cNvSpPr>
            <a:spLocks noGrp="1"/>
          </p:cNvSpPr>
          <p:nvPr>
            <p:ph type="title"/>
          </p:nvPr>
        </p:nvSpPr>
        <p:spPr>
          <a:xfrm>
            <a:off x="411480" y="182880"/>
            <a:ext cx="10515600" cy="822960"/>
          </a:xfrm>
          <a:prstGeom prst="rect">
            <a:avLst/>
          </a:prstGeom>
        </p:spPr>
        <p:txBody>
          <a:bodyPr vert="horz" lIns="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0284BE1-9B2D-7770-F448-C1B6C34A8E02}"/>
              </a:ext>
            </a:extLst>
          </p:cNvPr>
          <p:cNvSpPr>
            <a:spLocks noGrp="1"/>
          </p:cNvSpPr>
          <p:nvPr>
            <p:ph type="body" idx="1"/>
          </p:nvPr>
        </p:nvSpPr>
        <p:spPr>
          <a:xfrm>
            <a:off x="411480" y="1097280"/>
            <a:ext cx="10515600" cy="4251293"/>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Google Shape;11;p28" descr="A map with blue and green triangles">
            <a:extLst>
              <a:ext uri="{FF2B5EF4-FFF2-40B4-BE49-F238E27FC236}">
                <a16:creationId xmlns:a16="http://schemas.microsoft.com/office/drawing/2014/main" id="{810B1547-EE18-64F9-363A-1B3F1B814687}"/>
              </a:ext>
            </a:extLst>
          </p:cNvPr>
          <p:cNvPicPr preferRelativeResize="0"/>
          <p:nvPr userDrawn="1"/>
        </p:nvPicPr>
        <p:blipFill rotWithShape="1">
          <a:blip r:embed="rId26">
            <a:alphaModFix amt="20000"/>
          </a:blip>
          <a:srcRect t="35527" b="28866"/>
          <a:stretch/>
        </p:blipFill>
        <p:spPr>
          <a:xfrm>
            <a:off x="17627" y="6237326"/>
            <a:ext cx="12192001" cy="620674"/>
          </a:xfrm>
          <a:prstGeom prst="rtTriangle">
            <a:avLst/>
          </a:prstGeom>
          <a:noFill/>
          <a:ln>
            <a:noFill/>
          </a:ln>
        </p:spPr>
      </p:pic>
      <p:pic>
        <p:nvPicPr>
          <p:cNvPr id="7" name="Google Shape;13;p28">
            <a:extLst>
              <a:ext uri="{FF2B5EF4-FFF2-40B4-BE49-F238E27FC236}">
                <a16:creationId xmlns:a16="http://schemas.microsoft.com/office/drawing/2014/main" id="{F9DD6895-334D-AF7B-0476-EB4B9B5B5D8C}"/>
              </a:ext>
            </a:extLst>
          </p:cNvPr>
          <p:cNvPicPr preferRelativeResize="0"/>
          <p:nvPr userDrawn="1"/>
        </p:nvPicPr>
        <p:blipFill rotWithShape="1">
          <a:blip r:embed="rId27">
            <a:alphaModFix/>
          </a:blip>
          <a:srcRect/>
          <a:stretch/>
        </p:blipFill>
        <p:spPr>
          <a:xfrm>
            <a:off x="108092" y="6295374"/>
            <a:ext cx="1480095" cy="504577"/>
          </a:xfrm>
          <a:prstGeom prst="rect">
            <a:avLst/>
          </a:prstGeom>
          <a:noFill/>
          <a:ln>
            <a:noFill/>
          </a:ln>
        </p:spPr>
      </p:pic>
      <p:pic>
        <p:nvPicPr>
          <p:cNvPr id="9" name="Google Shape;11;p28" descr="A map with blue and green triangles">
            <a:extLst>
              <a:ext uri="{FF2B5EF4-FFF2-40B4-BE49-F238E27FC236}">
                <a16:creationId xmlns:a16="http://schemas.microsoft.com/office/drawing/2014/main" id="{10417553-33B4-B248-1EE7-5AD58DF70D27}"/>
              </a:ext>
            </a:extLst>
          </p:cNvPr>
          <p:cNvPicPr preferRelativeResize="0"/>
          <p:nvPr userDrawn="1"/>
        </p:nvPicPr>
        <p:blipFill rotWithShape="1">
          <a:blip r:embed="rId26">
            <a:alphaModFix amt="20000"/>
          </a:blip>
          <a:srcRect t="35527" b="28866"/>
          <a:stretch/>
        </p:blipFill>
        <p:spPr>
          <a:xfrm rot="10800000">
            <a:off x="-4" y="3709"/>
            <a:ext cx="12192001" cy="620674"/>
          </a:xfrm>
          <a:prstGeom prst="rtTriangle">
            <a:avLst/>
          </a:prstGeom>
          <a:noFill/>
          <a:ln>
            <a:noFill/>
          </a:ln>
        </p:spPr>
      </p:pic>
    </p:spTree>
    <p:extLst>
      <p:ext uri="{BB962C8B-B14F-4D97-AF65-F5344CB8AC3E}">
        <p14:creationId xmlns:p14="http://schemas.microsoft.com/office/powerpoint/2010/main" val="4077286629"/>
      </p:ext>
    </p:extLst>
  </p:cSld>
  <p:clrMap bg1="lt1" tx1="dk1" bg2="lt2" tx2="dk2" accent1="accent1" accent2="accent2" accent3="accent3" accent4="accent4" accent5="accent5" accent6="accent6" hlink="hlink" folHlink="folHlink"/>
  <p:sldLayoutIdLst>
    <p:sldLayoutId id="2147483802" r:id="rId1"/>
    <p:sldLayoutId id="2147483800" r:id="rId2"/>
    <p:sldLayoutId id="2147483720" r:id="rId3"/>
    <p:sldLayoutId id="2147483806" r:id="rId4"/>
    <p:sldLayoutId id="2147483803" r:id="rId5"/>
    <p:sldLayoutId id="2147483805" r:id="rId6"/>
    <p:sldLayoutId id="2147483807" r:id="rId7"/>
    <p:sldLayoutId id="2147483801" r:id="rId8"/>
    <p:sldLayoutId id="2147483804" r:id="rId9"/>
    <p:sldLayoutId id="2147483809" r:id="rId10"/>
    <p:sldLayoutId id="2147483717" r:id="rId11"/>
    <p:sldLayoutId id="2147483719" r:id="rId12"/>
    <p:sldLayoutId id="2147483716" r:id="rId13"/>
    <p:sldLayoutId id="2147483714" r:id="rId14"/>
    <p:sldLayoutId id="2147483810" r:id="rId15"/>
    <p:sldLayoutId id="2147483721" r:id="rId16"/>
    <p:sldLayoutId id="2147483855" r:id="rId17"/>
    <p:sldLayoutId id="2147483866" r:id="rId18"/>
    <p:sldLayoutId id="2147483867" r:id="rId19"/>
    <p:sldLayoutId id="2147483868" r:id="rId20"/>
    <p:sldLayoutId id="2147483869" r:id="rId21"/>
    <p:sldLayoutId id="2147483870" r:id="rId22"/>
    <p:sldLayoutId id="2147483871" r:id="rId23"/>
    <p:sldLayoutId id="2147483915" r:id="rId24"/>
  </p:sldLayoutIdLst>
  <p:txStyles>
    <p:titleStyle>
      <a:lvl1pPr algn="l" defTabSz="914400" rtl="0" eaLnBrk="1" latinLnBrk="0" hangingPunct="1">
        <a:lnSpc>
          <a:spcPct val="90000"/>
        </a:lnSpc>
        <a:spcBef>
          <a:spcPct val="0"/>
        </a:spcBef>
        <a:buNone/>
        <a:defRPr sz="3600" b="1" kern="1200">
          <a:solidFill>
            <a:schemeClr val="accent6"/>
          </a:solidFill>
          <a:latin typeface="Calibri" panose="020F0502020204030204" pitchFamily="34" charset="0"/>
          <a:ea typeface="+mj-ea"/>
          <a:cs typeface="Calibri" panose="020F0502020204030204" pitchFamily="34" charset="0"/>
        </a:defRPr>
      </a:lvl1pPr>
    </p:titleStyle>
    <p:bodyStyle>
      <a:lvl1pPr marL="396875" indent="-396875" algn="l" defTabSz="914400" rtl="0" eaLnBrk="1" latinLnBrk="0" hangingPunct="1">
        <a:lnSpc>
          <a:spcPct val="90000"/>
        </a:lnSpc>
        <a:spcBef>
          <a:spcPts val="0"/>
        </a:spcBef>
        <a:spcAft>
          <a:spcPts val="600"/>
        </a:spcAft>
        <a:buClr>
          <a:schemeClr val="accent6"/>
        </a:buClr>
        <a:buFont typeface="Wingdings 3" panose="05040102010807070707" pitchFamily="18" charset="2"/>
        <a:buChar char=""/>
        <a:defRPr sz="2800" kern="1200">
          <a:solidFill>
            <a:srgbClr val="3A3A3A"/>
          </a:solidFill>
          <a:latin typeface="Calibri" panose="020F0502020204030204" pitchFamily="34" charset="0"/>
          <a:ea typeface="+mn-ea"/>
          <a:cs typeface="Calibri" panose="020F0502020204030204" pitchFamily="34" charset="0"/>
        </a:defRPr>
      </a:lvl1pPr>
      <a:lvl2pPr marL="801688" indent="-344488" algn="l" defTabSz="914400" rtl="0" eaLnBrk="1" latinLnBrk="0" hangingPunct="1">
        <a:lnSpc>
          <a:spcPct val="90000"/>
        </a:lnSpc>
        <a:spcBef>
          <a:spcPts val="0"/>
        </a:spcBef>
        <a:spcAft>
          <a:spcPts val="600"/>
        </a:spcAft>
        <a:buClr>
          <a:schemeClr val="accent6"/>
        </a:buClr>
        <a:buFont typeface="Wingdings 2" panose="05020102010507070707" pitchFamily="18" charset="2"/>
        <a:buChar char=""/>
        <a:defRPr sz="2600" kern="1200">
          <a:solidFill>
            <a:srgbClr val="3A3A3A"/>
          </a:solidFill>
          <a:latin typeface="Calibri" panose="020F0502020204030204" pitchFamily="34" charset="0"/>
          <a:ea typeface="+mn-ea"/>
          <a:cs typeface="Calibri" panose="020F0502020204030204" pitchFamily="34" charset="0"/>
        </a:defRPr>
      </a:lvl2pPr>
      <a:lvl3pPr marL="1258888" indent="-344488" algn="l" defTabSz="914400" rtl="0" eaLnBrk="1" latinLnBrk="0" hangingPunct="1">
        <a:lnSpc>
          <a:spcPct val="90000"/>
        </a:lnSpc>
        <a:spcBef>
          <a:spcPts val="0"/>
        </a:spcBef>
        <a:spcAft>
          <a:spcPts val="600"/>
        </a:spcAft>
        <a:buClr>
          <a:schemeClr val="accent6"/>
        </a:buClr>
        <a:buFont typeface="Wingdings 2" panose="05020102010507070707" pitchFamily="18" charset="2"/>
        <a:buChar char=""/>
        <a:defRPr sz="2400" kern="1200">
          <a:solidFill>
            <a:srgbClr val="3A3A3A"/>
          </a:solidFill>
          <a:latin typeface="Calibri" panose="020F0502020204030204" pitchFamily="34" charset="0"/>
          <a:ea typeface="+mn-ea"/>
          <a:cs typeface="Calibri" panose="020F0502020204030204" pitchFamily="34" charset="0"/>
        </a:defRPr>
      </a:lvl3pPr>
      <a:lvl4pPr marL="1716088" indent="-344488" algn="l" defTabSz="914400" rtl="0" eaLnBrk="1" latinLnBrk="0" hangingPunct="1">
        <a:lnSpc>
          <a:spcPct val="90000"/>
        </a:lnSpc>
        <a:spcBef>
          <a:spcPts val="0"/>
        </a:spcBef>
        <a:spcAft>
          <a:spcPts val="600"/>
        </a:spcAft>
        <a:buClr>
          <a:schemeClr val="accent6"/>
        </a:buClr>
        <a:buFont typeface="Symbol" panose="05050102010706020507" pitchFamily="18" charset="2"/>
        <a:buChar char=""/>
        <a:defRPr sz="2200" kern="1200">
          <a:solidFill>
            <a:srgbClr val="3A3A3A"/>
          </a:solidFill>
          <a:latin typeface="Calibri" panose="020F0502020204030204" pitchFamily="34" charset="0"/>
          <a:ea typeface="+mn-ea"/>
          <a:cs typeface="Calibri" panose="020F0502020204030204" pitchFamily="34" charset="0"/>
        </a:defRPr>
      </a:lvl4pPr>
      <a:lvl5pPr marL="2112963" indent="-284163" algn="l" defTabSz="914400" rtl="0" eaLnBrk="1" latinLnBrk="0" hangingPunct="1">
        <a:lnSpc>
          <a:spcPct val="90000"/>
        </a:lnSpc>
        <a:spcBef>
          <a:spcPts val="0"/>
        </a:spcBef>
        <a:spcAft>
          <a:spcPts val="600"/>
        </a:spcAft>
        <a:buClr>
          <a:schemeClr val="accent6"/>
        </a:buClr>
        <a:buFont typeface="Wingdings 3" panose="05040102010807070707" pitchFamily="18" charset="2"/>
        <a:buChar char=""/>
        <a:defRPr sz="2000" kern="1200">
          <a:solidFill>
            <a:srgbClr val="3A3A3A"/>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9786913"/>
      </p:ext>
    </p:extLst>
  </p:cSld>
  <p:clrMap bg1="lt1" tx1="dk1" bg2="dk2"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7224819"/>
      </p:ext>
    </p:extLst>
  </p:cSld>
  <p:clrMap bg1="lt1" tx1="dk1" bg2="dk2"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67320514"/>
      </p:ext>
    </p:extLst>
  </p:cSld>
  <p:clrMap bg1="lt1" tx1="dk1" bg2="dk2" tx2="lt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2" r:id="rId24"/>
    <p:sldLayoutId id="214748401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F343FF-4F1F-5B21-3B9A-8F5CC8EB3564}"/>
              </a:ext>
            </a:extLst>
          </p:cNvPr>
          <p:cNvSpPr>
            <a:spLocks noGrp="1"/>
          </p:cNvSpPr>
          <p:nvPr>
            <p:ph type="title"/>
          </p:nvPr>
        </p:nvSpPr>
        <p:spPr>
          <a:xfrm>
            <a:off x="411480" y="182880"/>
            <a:ext cx="10515600" cy="822960"/>
          </a:xfrm>
          <a:prstGeom prst="rect">
            <a:avLst/>
          </a:prstGeom>
        </p:spPr>
        <p:txBody>
          <a:bodyPr vert="horz" lIns="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EBEBB619-8950-2551-20EF-CE4C9936BBA4}"/>
              </a:ext>
            </a:extLst>
          </p:cNvPr>
          <p:cNvSpPr>
            <a:spLocks noGrp="1"/>
          </p:cNvSpPr>
          <p:nvPr>
            <p:ph type="body" idx="1"/>
          </p:nvPr>
        </p:nvSpPr>
        <p:spPr>
          <a:xfrm>
            <a:off x="411480" y="1097280"/>
            <a:ext cx="10515600" cy="4092983"/>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p:txBody>
      </p:sp>
      <p:pic>
        <p:nvPicPr>
          <p:cNvPr id="4" name="Google Shape;11;p28" descr="A map with blue and green triangles">
            <a:extLst>
              <a:ext uri="{FF2B5EF4-FFF2-40B4-BE49-F238E27FC236}">
                <a16:creationId xmlns:a16="http://schemas.microsoft.com/office/drawing/2014/main" id="{746D8C8F-1F4D-6CB8-2CB2-2DB9A3A017A0}"/>
              </a:ext>
            </a:extLst>
          </p:cNvPr>
          <p:cNvPicPr preferRelativeResize="0"/>
          <p:nvPr userDrawn="1"/>
        </p:nvPicPr>
        <p:blipFill rotWithShape="1">
          <a:blip r:embed="rId12">
            <a:alphaModFix amt="20000"/>
          </a:blip>
          <a:srcRect t="35527" b="28866"/>
          <a:stretch/>
        </p:blipFill>
        <p:spPr>
          <a:xfrm>
            <a:off x="17627" y="6237326"/>
            <a:ext cx="12192001" cy="620674"/>
          </a:xfrm>
          <a:prstGeom prst="rtTriangle">
            <a:avLst/>
          </a:prstGeom>
          <a:noFill/>
          <a:ln>
            <a:noFill/>
          </a:ln>
        </p:spPr>
      </p:pic>
      <p:pic>
        <p:nvPicPr>
          <p:cNvPr id="6" name="Google Shape;13;p28">
            <a:extLst>
              <a:ext uri="{FF2B5EF4-FFF2-40B4-BE49-F238E27FC236}">
                <a16:creationId xmlns:a16="http://schemas.microsoft.com/office/drawing/2014/main" id="{F5229F29-4A51-0387-900F-0B9350E46C2B}"/>
              </a:ext>
            </a:extLst>
          </p:cNvPr>
          <p:cNvPicPr preferRelativeResize="0"/>
          <p:nvPr userDrawn="1"/>
        </p:nvPicPr>
        <p:blipFill rotWithShape="1">
          <a:blip r:embed="rId13">
            <a:alphaModFix/>
          </a:blip>
          <a:srcRect/>
          <a:stretch/>
        </p:blipFill>
        <p:spPr>
          <a:xfrm>
            <a:off x="108092" y="6295374"/>
            <a:ext cx="1480095" cy="504577"/>
          </a:xfrm>
          <a:prstGeom prst="rect">
            <a:avLst/>
          </a:prstGeom>
          <a:noFill/>
          <a:ln>
            <a:noFill/>
          </a:ln>
        </p:spPr>
      </p:pic>
      <p:pic>
        <p:nvPicPr>
          <p:cNvPr id="14" name="Google Shape;11;p28" descr="A map with blue and green triangles">
            <a:extLst>
              <a:ext uri="{FF2B5EF4-FFF2-40B4-BE49-F238E27FC236}">
                <a16:creationId xmlns:a16="http://schemas.microsoft.com/office/drawing/2014/main" id="{CE8A22BB-85FD-AF81-427C-355DAFCD106C}"/>
              </a:ext>
            </a:extLst>
          </p:cNvPr>
          <p:cNvPicPr preferRelativeResize="0"/>
          <p:nvPr userDrawn="1"/>
        </p:nvPicPr>
        <p:blipFill rotWithShape="1">
          <a:blip r:embed="rId12">
            <a:alphaModFix amt="20000"/>
          </a:blip>
          <a:srcRect t="35527" b="28866"/>
          <a:stretch/>
        </p:blipFill>
        <p:spPr>
          <a:xfrm rot="10800000">
            <a:off x="-4" y="3709"/>
            <a:ext cx="12192001" cy="620674"/>
          </a:xfrm>
          <a:prstGeom prst="rtTriangle">
            <a:avLst/>
          </a:prstGeom>
          <a:noFill/>
          <a:ln>
            <a:noFill/>
          </a:ln>
        </p:spPr>
      </p:pic>
    </p:spTree>
    <p:extLst>
      <p:ext uri="{BB962C8B-B14F-4D97-AF65-F5344CB8AC3E}">
        <p14:creationId xmlns:p14="http://schemas.microsoft.com/office/powerpoint/2010/main" val="428366691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Lst>
  <p:txStyles>
    <p:titleStyle>
      <a:lvl1pPr algn="l" defTabSz="914400" rtl="0" eaLnBrk="1" latinLnBrk="0" hangingPunct="1">
        <a:lnSpc>
          <a:spcPct val="90000"/>
        </a:lnSpc>
        <a:spcBef>
          <a:spcPct val="0"/>
        </a:spcBef>
        <a:buNone/>
        <a:defRPr sz="3600" b="1" kern="1200">
          <a:solidFill>
            <a:schemeClr val="accent6"/>
          </a:solidFill>
          <a:latin typeface="Calibri" panose="020F0502020204030204" pitchFamily="34" charset="0"/>
          <a:ea typeface="+mj-ea"/>
          <a:cs typeface="Calibri" panose="020F0502020204030204" pitchFamily="34" charset="0"/>
        </a:defRPr>
      </a:lvl1pPr>
    </p:titleStyle>
    <p:bodyStyle>
      <a:lvl1pPr marL="396875" indent="-396875" algn="l" defTabSz="914400" rtl="0" eaLnBrk="1" latinLnBrk="0" hangingPunct="1">
        <a:lnSpc>
          <a:spcPct val="100000"/>
        </a:lnSpc>
        <a:spcBef>
          <a:spcPts val="0"/>
        </a:spcBef>
        <a:spcAft>
          <a:spcPts val="600"/>
        </a:spcAft>
        <a:buClr>
          <a:schemeClr val="accent6"/>
        </a:buClr>
        <a:buFont typeface="Wingdings 3" panose="05040102010807070707" pitchFamily="18" charset="2"/>
        <a:buChar char=""/>
        <a:defRPr sz="2800" kern="1200">
          <a:solidFill>
            <a:schemeClr val="bg2">
              <a:lumMod val="25000"/>
            </a:schemeClr>
          </a:solidFill>
          <a:latin typeface="Calibri" panose="020F0502020204030204" pitchFamily="34" charset="0"/>
          <a:ea typeface="+mn-ea"/>
          <a:cs typeface="Calibri" panose="020F0502020204030204" pitchFamily="34" charset="0"/>
        </a:defRPr>
      </a:lvl1pPr>
      <a:lvl2pPr marL="801688" indent="-344488" algn="l" defTabSz="914400" rtl="0" eaLnBrk="1" latinLnBrk="0" hangingPunct="1">
        <a:lnSpc>
          <a:spcPct val="100000"/>
        </a:lnSpc>
        <a:spcBef>
          <a:spcPts val="0"/>
        </a:spcBef>
        <a:spcAft>
          <a:spcPts val="600"/>
        </a:spcAft>
        <a:buClr>
          <a:schemeClr val="accent6"/>
        </a:buClr>
        <a:buSzPct val="95000"/>
        <a:buFont typeface="Wingdings 2" panose="05020102010507070707" pitchFamily="18" charset="2"/>
        <a:buChar char=""/>
        <a:defRPr sz="2600" kern="1200">
          <a:solidFill>
            <a:schemeClr val="bg2">
              <a:lumMod val="25000"/>
            </a:schemeClr>
          </a:solidFill>
          <a:latin typeface="Calibri" panose="020F0502020204030204" pitchFamily="34" charset="0"/>
          <a:ea typeface="+mn-ea"/>
          <a:cs typeface="Calibri" panose="020F0502020204030204" pitchFamily="34" charset="0"/>
        </a:defRPr>
      </a:lvl2pPr>
      <a:lvl3pPr marL="1258888" indent="-344488" algn="l" defTabSz="914400" rtl="0" eaLnBrk="1" latinLnBrk="0" hangingPunct="1">
        <a:lnSpc>
          <a:spcPct val="100000"/>
        </a:lnSpc>
        <a:spcBef>
          <a:spcPts val="0"/>
        </a:spcBef>
        <a:spcAft>
          <a:spcPts val="600"/>
        </a:spcAft>
        <a:buClr>
          <a:schemeClr val="accent6"/>
        </a:buClr>
        <a:buSzPct val="90000"/>
        <a:buFont typeface="Wingdings 2" panose="05020102010507070707" pitchFamily="18" charset="2"/>
        <a:buChar char=""/>
        <a:defRPr sz="2400" kern="1200">
          <a:solidFill>
            <a:schemeClr val="bg2">
              <a:lumMod val="25000"/>
            </a:schemeClr>
          </a:solidFill>
          <a:latin typeface="Calibri" panose="020F0502020204030204" pitchFamily="34" charset="0"/>
          <a:ea typeface="+mn-ea"/>
          <a:cs typeface="Calibri" panose="020F0502020204030204" pitchFamily="34" charset="0"/>
        </a:defRPr>
      </a:lvl3pPr>
      <a:lvl4pPr marL="1716088" indent="-344488" algn="l" defTabSz="914400" rtl="0" eaLnBrk="1" latinLnBrk="0" hangingPunct="1">
        <a:lnSpc>
          <a:spcPct val="100000"/>
        </a:lnSpc>
        <a:spcBef>
          <a:spcPts val="0"/>
        </a:spcBef>
        <a:spcAft>
          <a:spcPts val="600"/>
        </a:spcAft>
        <a:buClr>
          <a:schemeClr val="accent6"/>
        </a:buClr>
        <a:buFont typeface="Wingdings 3" panose="05040102010807070707" pitchFamily="18" charset="2"/>
        <a:buChar char=""/>
        <a:defRPr sz="2200" kern="1200">
          <a:solidFill>
            <a:schemeClr val="bg2">
              <a:lumMod val="25000"/>
            </a:schemeClr>
          </a:solidFill>
          <a:latin typeface="Calibri" panose="020F0502020204030204" pitchFamily="34" charset="0"/>
          <a:ea typeface="+mn-ea"/>
          <a:cs typeface="Calibri" panose="020F0502020204030204" pitchFamily="34" charset="0"/>
        </a:defRPr>
      </a:lvl4pPr>
      <a:lvl5pPr marL="2112963" indent="-284163" algn="l" defTabSz="914400" rtl="0" eaLnBrk="1" latinLnBrk="0" hangingPunct="1">
        <a:lnSpc>
          <a:spcPct val="100000"/>
        </a:lnSpc>
        <a:spcBef>
          <a:spcPts val="0"/>
        </a:spcBef>
        <a:spcAft>
          <a:spcPts val="600"/>
        </a:spcAft>
        <a:buClr>
          <a:schemeClr val="accent6"/>
        </a:buClr>
        <a:buFont typeface="Wingdings 3" panose="05040102010807070707" pitchFamily="18" charset="2"/>
        <a:buChar char=""/>
        <a:defRPr sz="2000" kern="1200">
          <a:solidFill>
            <a:schemeClr val="bg2">
              <a:lumMod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4">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0A2D4-C7EF-F236-D679-2EEF29993730}"/>
              </a:ext>
            </a:extLst>
          </p:cNvPr>
          <p:cNvSpPr>
            <a:spLocks noGrp="1"/>
          </p:cNvSpPr>
          <p:nvPr>
            <p:ph type="title"/>
          </p:nvPr>
        </p:nvSpPr>
        <p:spPr>
          <a:xfrm>
            <a:off x="636318" y="630238"/>
            <a:ext cx="10919361" cy="1144588"/>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6DD0C7DC-A331-AD73-7196-6DF7C617A42C}"/>
              </a:ext>
            </a:extLst>
          </p:cNvPr>
          <p:cNvSpPr>
            <a:spLocks noGrp="1"/>
          </p:cNvSpPr>
          <p:nvPr>
            <p:ph type="body" idx="1"/>
          </p:nvPr>
        </p:nvSpPr>
        <p:spPr>
          <a:xfrm>
            <a:off x="636319" y="1825625"/>
            <a:ext cx="109193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08DFC-E865-F064-73F5-375C3AE0FA36}"/>
              </a:ext>
            </a:extLst>
          </p:cNvPr>
          <p:cNvSpPr>
            <a:spLocks noGrp="1"/>
          </p:cNvSpPr>
          <p:nvPr>
            <p:ph type="dt" sz="half" idx="2"/>
          </p:nvPr>
        </p:nvSpPr>
        <p:spPr>
          <a:xfrm>
            <a:off x="8812479" y="6356350"/>
            <a:ext cx="2743200" cy="365125"/>
          </a:xfrm>
          <a:prstGeom prst="rect">
            <a:avLst/>
          </a:prstGeom>
        </p:spPr>
        <p:txBody>
          <a:bodyPr vert="horz" lIns="91440" tIns="45720" rIns="91440" bIns="45720" rtlCol="0" anchor="ctr"/>
          <a:lstStyle>
            <a:lvl1pPr algn="r">
              <a:defRPr sz="1100">
                <a:solidFill>
                  <a:schemeClr val="tx1">
                    <a:tint val="82000"/>
                  </a:schemeClr>
                </a:solidFill>
                <a:latin typeface="Montserrat" pitchFamily="2" charset="77"/>
              </a:defRPr>
            </a:lvl1pPr>
          </a:lstStyle>
          <a:p>
            <a:r>
              <a:rPr lang="en-US"/>
              <a:t>May 14, 2024</a:t>
            </a:r>
          </a:p>
        </p:txBody>
      </p:sp>
      <p:sp>
        <p:nvSpPr>
          <p:cNvPr id="5" name="Footer Placeholder 4">
            <a:extLst>
              <a:ext uri="{FF2B5EF4-FFF2-40B4-BE49-F238E27FC236}">
                <a16:creationId xmlns:a16="http://schemas.microsoft.com/office/drawing/2014/main" id="{D247DEED-838B-2C3F-67B6-BABCC627D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tint val="82000"/>
                  </a:schemeClr>
                </a:solidFill>
                <a:latin typeface="Montserrat" pitchFamily="2" charset="77"/>
              </a:defRPr>
            </a:lvl1pPr>
          </a:lstStyle>
          <a:p>
            <a:endParaRPr lang="en-US"/>
          </a:p>
        </p:txBody>
      </p:sp>
      <p:sp>
        <p:nvSpPr>
          <p:cNvPr id="6" name="Slide Number Placeholder 5">
            <a:extLst>
              <a:ext uri="{FF2B5EF4-FFF2-40B4-BE49-F238E27FC236}">
                <a16:creationId xmlns:a16="http://schemas.microsoft.com/office/drawing/2014/main" id="{6CE2FA4A-4BC4-783A-1650-AA1936F5C7D7}"/>
              </a:ext>
            </a:extLst>
          </p:cNvPr>
          <p:cNvSpPr>
            <a:spLocks noGrp="1"/>
          </p:cNvSpPr>
          <p:nvPr>
            <p:ph type="sldNum" sz="quarter" idx="4"/>
          </p:nvPr>
        </p:nvSpPr>
        <p:spPr>
          <a:xfrm>
            <a:off x="8812479" y="136526"/>
            <a:ext cx="2743200" cy="365125"/>
          </a:xfrm>
          <a:prstGeom prst="rect">
            <a:avLst/>
          </a:prstGeom>
          <a:ln>
            <a:noFill/>
          </a:ln>
        </p:spPr>
        <p:txBody>
          <a:bodyPr vert="horz" lIns="91440" tIns="45720" rIns="91440" bIns="45720" rtlCol="0" anchor="ctr"/>
          <a:lstStyle>
            <a:lvl1pPr algn="r">
              <a:defRPr sz="1100">
                <a:solidFill>
                  <a:schemeClr val="bg1"/>
                </a:solidFill>
                <a:latin typeface="Montserrat" pitchFamily="2" charset="77"/>
              </a:defRPr>
            </a:lvl1pPr>
          </a:lstStyle>
          <a:p>
            <a:fld id="{F45E3FE9-B27F-7845-814A-B37BF1020CEF}" type="slidenum">
              <a:rPr lang="en-US" smtClean="0"/>
              <a:pPr/>
              <a:t>‹#›</a:t>
            </a:fld>
            <a:endParaRPr lang="en-US"/>
          </a:p>
        </p:txBody>
      </p:sp>
    </p:spTree>
    <p:extLst>
      <p:ext uri="{BB962C8B-B14F-4D97-AF65-F5344CB8AC3E}">
        <p14:creationId xmlns:p14="http://schemas.microsoft.com/office/powerpoint/2010/main" val="2523598105"/>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17" r:id="rId4"/>
    <p:sldLayoutId id="2147483923" r:id="rId5"/>
    <p:sldLayoutId id="2147483924" r:id="rId6"/>
    <p:sldLayoutId id="2147483925" r:id="rId7"/>
    <p:sldLayoutId id="2147483926" r:id="rId8"/>
    <p:sldLayoutId id="2147483927" r:id="rId9"/>
    <p:sldLayoutId id="2147483928" r:id="rId10"/>
    <p:sldLayoutId id="2147483916" r:id="rId11"/>
    <p:sldLayoutId id="2147483929" r:id="rId12"/>
    <p:sldLayoutId id="2147483930" r:id="rId13"/>
  </p:sldLayoutIdLst>
  <p:txStyles>
    <p:titleStyle>
      <a:lvl1pPr algn="l" defTabSz="914400" rtl="0" eaLnBrk="1" latinLnBrk="0" hangingPunct="1">
        <a:lnSpc>
          <a:spcPct val="90000"/>
        </a:lnSpc>
        <a:spcBef>
          <a:spcPct val="0"/>
        </a:spcBef>
        <a:buNone/>
        <a:defRPr sz="3600" b="1" kern="1200">
          <a:solidFill>
            <a:schemeClr val="tx1">
              <a:lumMod val="65000"/>
              <a:lumOff val="35000"/>
            </a:schemeClr>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2764300" y="698351"/>
            <a:ext cx="6663600" cy="1164000"/>
          </a:xfrm>
          <a:prstGeom prst="rect">
            <a:avLst/>
          </a:prstGeom>
          <a:noFill/>
          <a:ln>
            <a:noFill/>
          </a:ln>
        </p:spPr>
        <p:txBody>
          <a:bodyPr spcFirstLastPara="1" wrap="square" lIns="45725" tIns="45725" rIns="45725" bIns="45725" anchor="t" anchorCtr="0">
            <a:noAutofit/>
          </a:bodyPr>
          <a:lstStyle>
            <a:lvl1pPr lvl="0">
              <a:spcBef>
                <a:spcPts val="0"/>
              </a:spcBef>
              <a:spcAft>
                <a:spcPts val="0"/>
              </a:spcAft>
              <a:buSzPts val="2400"/>
              <a:buNone/>
              <a:defRPr sz="2400"/>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57" name="Google Shape;57;p14"/>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733"/>
            </a:lvl1pPr>
            <a:lvl2pPr lvl="1" algn="r">
              <a:buNone/>
              <a:defRPr sz="1733"/>
            </a:lvl2pPr>
            <a:lvl3pPr lvl="2" algn="r">
              <a:buNone/>
              <a:defRPr sz="1733"/>
            </a:lvl3pPr>
            <a:lvl4pPr lvl="3" algn="r">
              <a:buNone/>
              <a:defRPr sz="1733"/>
            </a:lvl4pPr>
            <a:lvl5pPr lvl="4" algn="r">
              <a:buNone/>
              <a:defRPr sz="1733"/>
            </a:lvl5pPr>
            <a:lvl6pPr lvl="5" algn="r">
              <a:buNone/>
              <a:defRPr sz="1733"/>
            </a:lvl6pPr>
            <a:lvl7pPr lvl="6" algn="r">
              <a:buNone/>
              <a:defRPr sz="1733"/>
            </a:lvl7pPr>
            <a:lvl8pPr lvl="7" algn="r">
              <a:buNone/>
              <a:defRPr sz="1733"/>
            </a:lvl8pPr>
            <a:lvl9pPr lvl="8" algn="r">
              <a:buNone/>
              <a:defRPr sz="1733"/>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934"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ontserrat"/>
              <a:buNone/>
              <a:defRPr sz="4400" b="0" i="0" u="none" strike="noStrike" cap="non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Montserrat"/>
                <a:ea typeface="Montserrat"/>
                <a:cs typeface="Montserrat"/>
                <a:sym typeface="Montserrat"/>
              </a:defRPr>
            </a:lvl1pPr>
            <a:lvl2pPr marL="0" marR="0" lvl="1" indent="0" algn="r" rtl="0">
              <a:spcBef>
                <a:spcPts val="0"/>
              </a:spcBef>
              <a:buNone/>
              <a:defRPr sz="1200" b="0" i="0" u="none" strike="noStrike" cap="none">
                <a:solidFill>
                  <a:srgbClr val="757575"/>
                </a:solidFill>
                <a:latin typeface="Montserrat"/>
                <a:ea typeface="Montserrat"/>
                <a:cs typeface="Montserrat"/>
                <a:sym typeface="Montserrat"/>
              </a:defRPr>
            </a:lvl2pPr>
            <a:lvl3pPr marL="0" marR="0" lvl="2" indent="0" algn="r" rtl="0">
              <a:spcBef>
                <a:spcPts val="0"/>
              </a:spcBef>
              <a:buNone/>
              <a:defRPr sz="1200" b="0" i="0" u="none" strike="noStrike" cap="none">
                <a:solidFill>
                  <a:srgbClr val="757575"/>
                </a:solidFill>
                <a:latin typeface="Montserrat"/>
                <a:ea typeface="Montserrat"/>
                <a:cs typeface="Montserrat"/>
                <a:sym typeface="Montserrat"/>
              </a:defRPr>
            </a:lvl3pPr>
            <a:lvl4pPr marL="0" marR="0" lvl="3" indent="0" algn="r" rtl="0">
              <a:spcBef>
                <a:spcPts val="0"/>
              </a:spcBef>
              <a:buNone/>
              <a:defRPr sz="1200" b="0" i="0" u="none" strike="noStrike" cap="none">
                <a:solidFill>
                  <a:srgbClr val="757575"/>
                </a:solidFill>
                <a:latin typeface="Montserrat"/>
                <a:ea typeface="Montserrat"/>
                <a:cs typeface="Montserrat"/>
                <a:sym typeface="Montserrat"/>
              </a:defRPr>
            </a:lvl4pPr>
            <a:lvl5pPr marL="0" marR="0" lvl="4" indent="0" algn="r" rtl="0">
              <a:spcBef>
                <a:spcPts val="0"/>
              </a:spcBef>
              <a:buNone/>
              <a:defRPr sz="1200" b="0" i="0" u="none" strike="noStrike" cap="none">
                <a:solidFill>
                  <a:srgbClr val="757575"/>
                </a:solidFill>
                <a:latin typeface="Montserrat"/>
                <a:ea typeface="Montserrat"/>
                <a:cs typeface="Montserrat"/>
                <a:sym typeface="Montserrat"/>
              </a:defRPr>
            </a:lvl5pPr>
            <a:lvl6pPr marL="0" marR="0" lvl="5" indent="0" algn="r" rtl="0">
              <a:spcBef>
                <a:spcPts val="0"/>
              </a:spcBef>
              <a:buNone/>
              <a:defRPr sz="1200" b="0" i="0" u="none" strike="noStrike" cap="none">
                <a:solidFill>
                  <a:srgbClr val="757575"/>
                </a:solidFill>
                <a:latin typeface="Montserrat"/>
                <a:ea typeface="Montserrat"/>
                <a:cs typeface="Montserrat"/>
                <a:sym typeface="Montserrat"/>
              </a:defRPr>
            </a:lvl6pPr>
            <a:lvl7pPr marL="0" marR="0" lvl="6" indent="0" algn="r" rtl="0">
              <a:spcBef>
                <a:spcPts val="0"/>
              </a:spcBef>
              <a:buNone/>
              <a:defRPr sz="1200" b="0" i="0" u="none" strike="noStrike" cap="none">
                <a:solidFill>
                  <a:srgbClr val="757575"/>
                </a:solidFill>
                <a:latin typeface="Montserrat"/>
                <a:ea typeface="Montserrat"/>
                <a:cs typeface="Montserrat"/>
                <a:sym typeface="Montserrat"/>
              </a:defRPr>
            </a:lvl7pPr>
            <a:lvl8pPr marL="0" marR="0" lvl="7" indent="0" algn="r" rtl="0">
              <a:spcBef>
                <a:spcPts val="0"/>
              </a:spcBef>
              <a:buNone/>
              <a:defRPr sz="1200" b="0" i="0" u="none" strike="noStrike" cap="none">
                <a:solidFill>
                  <a:srgbClr val="757575"/>
                </a:solidFill>
                <a:latin typeface="Montserrat"/>
                <a:ea typeface="Montserrat"/>
                <a:cs typeface="Montserrat"/>
                <a:sym typeface="Montserrat"/>
              </a:defRPr>
            </a:lvl8pPr>
            <a:lvl9pPr marL="0" marR="0" lvl="8" indent="0" algn="r" rtl="0">
              <a:spcBef>
                <a:spcPts val="0"/>
              </a:spcBef>
              <a:buNone/>
              <a:defRPr sz="1200" b="0" i="0" u="none" strike="noStrike" cap="none">
                <a:solidFill>
                  <a:srgbClr val="757575"/>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931" r:id="rId13"/>
    <p:sldLayoutId id="2147483932" r:id="rId14"/>
    <p:sldLayoutId id="2147483933"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36"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2"/>
          <p:cNvPicPr preferRelativeResize="0"/>
          <p:nvPr/>
        </p:nvPicPr>
        <p:blipFill rotWithShape="1">
          <a:blip r:embed="rId10">
            <a:alphaModFix/>
          </a:blip>
          <a:srcRect/>
          <a:stretch/>
        </p:blipFill>
        <p:spPr>
          <a:xfrm>
            <a:off x="0" y="0"/>
            <a:ext cx="12192000" cy="6858000"/>
          </a:xfrm>
          <a:prstGeom prst="rect">
            <a:avLst/>
          </a:prstGeom>
          <a:noFill/>
          <a:ln>
            <a:noFill/>
          </a:ln>
        </p:spPr>
      </p:pic>
      <p:sp>
        <p:nvSpPr>
          <p:cNvPr id="11" name="Google Shape;11;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FFC838"/>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90000"/>
              </a:lnSpc>
              <a:spcBef>
                <a:spcPts val="500"/>
              </a:spcBef>
              <a:spcAft>
                <a:spcPts val="0"/>
              </a:spcAft>
              <a:buClr>
                <a:srgbClr val="FFC838"/>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FFC838"/>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FFC838"/>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FFC838"/>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174056768"/>
      </p:ext>
    </p:extLst>
  </p:cSld>
  <p:clrMap bg1="lt1" tx1="dk1" bg2="dk2" tx2="lt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50A47"/>
        </a:solidFill>
        <a:effectLst/>
      </p:bgPr>
    </p:bg>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415600" y="593367"/>
            <a:ext cx="71084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3000"/>
              <a:buFont typeface="Franklin Gothic"/>
              <a:buNone/>
              <a:defRPr sz="3000" b="1" i="0" u="none" strike="noStrike" cap="none">
                <a:solidFill>
                  <a:schemeClr val="dk1"/>
                </a:solidFill>
                <a:latin typeface="Franklin Gothic"/>
                <a:ea typeface="Franklin Gothic"/>
                <a:cs typeface="Franklin Gothic"/>
                <a:sym typeface="Franklin Gothic"/>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endParaRPr/>
          </a:p>
        </p:txBody>
      </p:sp>
      <p:sp>
        <p:nvSpPr>
          <p:cNvPr id="77" name="Google Shape;77;p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rgbClr val="A89473"/>
              </a:buClr>
              <a:buSzPts val="1800"/>
              <a:buFont typeface="Montserrat"/>
              <a:buChar char="●"/>
              <a:defRPr sz="1800" b="0" i="0" u="none" strike="noStrike" cap="none">
                <a:solidFill>
                  <a:schemeClr val="accent3"/>
                </a:solidFill>
                <a:latin typeface="Montserrat"/>
                <a:ea typeface="Montserrat"/>
                <a:cs typeface="Montserrat"/>
                <a:sym typeface="Montserrat"/>
              </a:defRPr>
            </a:lvl1pPr>
            <a:lvl2pPr marL="914400" marR="0" lvl="1" indent="-317500" algn="l" rtl="0">
              <a:lnSpc>
                <a:spcPct val="115000"/>
              </a:lnSpc>
              <a:spcBef>
                <a:spcPts val="0"/>
              </a:spcBef>
              <a:spcAft>
                <a:spcPts val="0"/>
              </a:spcAft>
              <a:buClr>
                <a:srgbClr val="A89473"/>
              </a:buClr>
              <a:buSzPts val="1400"/>
              <a:buFont typeface="Montserrat"/>
              <a:buChar char="○"/>
              <a:defRPr sz="1867" b="0" i="0" u="none" strike="noStrike" cap="none">
                <a:solidFill>
                  <a:schemeClr val="accent3"/>
                </a:solidFill>
                <a:latin typeface="Montserrat"/>
                <a:ea typeface="Montserrat"/>
                <a:cs typeface="Montserrat"/>
                <a:sym typeface="Montserrat"/>
              </a:defRPr>
            </a:lvl2pPr>
            <a:lvl3pPr marL="1371600" marR="0" lvl="2" indent="-317500" algn="l" rtl="0">
              <a:lnSpc>
                <a:spcPct val="115000"/>
              </a:lnSpc>
              <a:spcBef>
                <a:spcPts val="0"/>
              </a:spcBef>
              <a:spcAft>
                <a:spcPts val="0"/>
              </a:spcAft>
              <a:buClr>
                <a:srgbClr val="A89473"/>
              </a:buClr>
              <a:buSzPts val="1400"/>
              <a:buFont typeface="Montserrat"/>
              <a:buChar char="■"/>
              <a:defRPr sz="1867" b="0" i="0" u="none" strike="noStrike" cap="none">
                <a:solidFill>
                  <a:schemeClr val="accent3"/>
                </a:solidFill>
                <a:latin typeface="Montserrat"/>
                <a:ea typeface="Montserrat"/>
                <a:cs typeface="Montserrat"/>
                <a:sym typeface="Montserrat"/>
              </a:defRPr>
            </a:lvl3pPr>
            <a:lvl4pPr marL="1828800" marR="0" lvl="3" indent="-317500" algn="l" rtl="0">
              <a:lnSpc>
                <a:spcPct val="115000"/>
              </a:lnSpc>
              <a:spcBef>
                <a:spcPts val="0"/>
              </a:spcBef>
              <a:spcAft>
                <a:spcPts val="0"/>
              </a:spcAft>
              <a:buClr>
                <a:srgbClr val="A89473"/>
              </a:buClr>
              <a:buSzPts val="1400"/>
              <a:buFont typeface="Montserrat"/>
              <a:buChar char="●"/>
              <a:defRPr sz="1867" b="0" i="0" u="none" strike="noStrike" cap="none">
                <a:solidFill>
                  <a:schemeClr val="accent3"/>
                </a:solidFill>
                <a:latin typeface="Montserrat"/>
                <a:ea typeface="Montserrat"/>
                <a:cs typeface="Montserrat"/>
                <a:sym typeface="Montserrat"/>
              </a:defRPr>
            </a:lvl4pPr>
            <a:lvl5pPr marL="2286000" marR="0" lvl="4" indent="-317500" algn="l" rtl="0">
              <a:lnSpc>
                <a:spcPct val="115000"/>
              </a:lnSpc>
              <a:spcBef>
                <a:spcPts val="0"/>
              </a:spcBef>
              <a:spcAft>
                <a:spcPts val="0"/>
              </a:spcAft>
              <a:buClr>
                <a:srgbClr val="A89473"/>
              </a:buClr>
              <a:buSzPts val="1400"/>
              <a:buFont typeface="Montserrat"/>
              <a:buChar char="○"/>
              <a:defRPr sz="1867" b="0" i="0" u="none" strike="noStrike" cap="none">
                <a:solidFill>
                  <a:schemeClr val="accent3"/>
                </a:solidFill>
                <a:latin typeface="Montserrat"/>
                <a:ea typeface="Montserrat"/>
                <a:cs typeface="Montserrat"/>
                <a:sym typeface="Montserrat"/>
              </a:defRPr>
            </a:lvl5pPr>
            <a:lvl6pPr marL="2743200" marR="0" lvl="5" indent="-317500" algn="l" rtl="0">
              <a:lnSpc>
                <a:spcPct val="115000"/>
              </a:lnSpc>
              <a:spcBef>
                <a:spcPts val="0"/>
              </a:spcBef>
              <a:spcAft>
                <a:spcPts val="0"/>
              </a:spcAft>
              <a:buClr>
                <a:srgbClr val="A89473"/>
              </a:buClr>
              <a:buSzPts val="1400"/>
              <a:buFont typeface="Montserrat"/>
              <a:buChar char="■"/>
              <a:defRPr sz="1867" b="0" i="0" u="none" strike="noStrike" cap="none">
                <a:solidFill>
                  <a:schemeClr val="accent3"/>
                </a:solidFill>
                <a:latin typeface="Montserrat"/>
                <a:ea typeface="Montserrat"/>
                <a:cs typeface="Montserrat"/>
                <a:sym typeface="Montserrat"/>
              </a:defRPr>
            </a:lvl6pPr>
            <a:lvl7pPr marL="3200400" marR="0" lvl="6" indent="-317500" algn="l" rtl="0">
              <a:lnSpc>
                <a:spcPct val="115000"/>
              </a:lnSpc>
              <a:spcBef>
                <a:spcPts val="0"/>
              </a:spcBef>
              <a:spcAft>
                <a:spcPts val="0"/>
              </a:spcAft>
              <a:buClr>
                <a:srgbClr val="A89473"/>
              </a:buClr>
              <a:buSzPts val="1400"/>
              <a:buFont typeface="Montserrat"/>
              <a:buChar char="●"/>
              <a:defRPr sz="1867" b="0" i="0" u="none" strike="noStrike" cap="none">
                <a:solidFill>
                  <a:schemeClr val="accent3"/>
                </a:solidFill>
                <a:latin typeface="Montserrat"/>
                <a:ea typeface="Montserrat"/>
                <a:cs typeface="Montserrat"/>
                <a:sym typeface="Montserrat"/>
              </a:defRPr>
            </a:lvl7pPr>
            <a:lvl8pPr marL="3657600" marR="0" lvl="7" indent="-317500" algn="l" rtl="0">
              <a:lnSpc>
                <a:spcPct val="115000"/>
              </a:lnSpc>
              <a:spcBef>
                <a:spcPts val="0"/>
              </a:spcBef>
              <a:spcAft>
                <a:spcPts val="0"/>
              </a:spcAft>
              <a:buClr>
                <a:srgbClr val="A89473"/>
              </a:buClr>
              <a:buSzPts val="1400"/>
              <a:buFont typeface="Montserrat"/>
              <a:buChar char="○"/>
              <a:defRPr sz="1867" b="0" i="0" u="none" strike="noStrike" cap="none">
                <a:solidFill>
                  <a:schemeClr val="accent3"/>
                </a:solidFill>
                <a:latin typeface="Montserrat"/>
                <a:ea typeface="Montserrat"/>
                <a:cs typeface="Montserrat"/>
                <a:sym typeface="Montserrat"/>
              </a:defRPr>
            </a:lvl8pPr>
            <a:lvl9pPr marL="4114800" marR="0" lvl="8" indent="-317500" algn="l" rtl="0">
              <a:lnSpc>
                <a:spcPct val="115000"/>
              </a:lnSpc>
              <a:spcBef>
                <a:spcPts val="0"/>
              </a:spcBef>
              <a:spcAft>
                <a:spcPts val="0"/>
              </a:spcAft>
              <a:buClr>
                <a:srgbClr val="A89473"/>
              </a:buClr>
              <a:buSzPts val="1400"/>
              <a:buFont typeface="Montserrat"/>
              <a:buChar char="■"/>
              <a:defRPr sz="1867" b="0" i="0" u="none" strike="noStrike" cap="none">
                <a:solidFill>
                  <a:schemeClr val="accent3"/>
                </a:solidFill>
                <a:latin typeface="Montserrat"/>
                <a:ea typeface="Montserrat"/>
                <a:cs typeface="Montserrat"/>
                <a:sym typeface="Montserrat"/>
              </a:defRPr>
            </a:lvl9pPr>
          </a:lstStyle>
          <a:p>
            <a:endParaRPr/>
          </a:p>
        </p:txBody>
      </p:sp>
      <p:sp>
        <p:nvSpPr>
          <p:cNvPr id="78" name="Google Shape;78;p4"/>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333"/>
              <a:buFont typeface="Arial"/>
              <a:buNone/>
              <a:defRPr sz="1333"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333"/>
              <a:buFont typeface="Arial"/>
              <a:buNone/>
              <a:defRPr sz="1333"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333"/>
              <a:buFont typeface="Arial"/>
              <a:buNone/>
              <a:defRPr sz="1333"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333"/>
              <a:buFont typeface="Arial"/>
              <a:buNone/>
              <a:defRPr sz="1333"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333"/>
              <a:buFont typeface="Arial"/>
              <a:buNone/>
              <a:defRPr sz="1333"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333"/>
              <a:buFont typeface="Arial"/>
              <a:buNone/>
              <a:defRPr sz="1333"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333"/>
              <a:buFont typeface="Arial"/>
              <a:buNone/>
              <a:defRPr sz="1333"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333"/>
              <a:buFont typeface="Arial"/>
              <a:buNone/>
              <a:defRPr sz="1333"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333"/>
              <a:buFont typeface="Arial"/>
              <a:buNone/>
              <a:defRPr sz="1333"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pic>
        <p:nvPicPr>
          <p:cNvPr id="79" name="Google Shape;79;p4"/>
          <p:cNvPicPr preferRelativeResize="0"/>
          <p:nvPr/>
        </p:nvPicPr>
        <p:blipFill rotWithShape="1">
          <a:blip r:embed="rId15">
            <a:alphaModFix/>
          </a:blip>
          <a:srcRect l="3633" t="52031" r="1011"/>
          <a:stretch/>
        </p:blipFill>
        <p:spPr>
          <a:xfrm>
            <a:off x="1705200" y="5787267"/>
            <a:ext cx="10071197" cy="1145333"/>
          </a:xfrm>
          <a:prstGeom prst="rect">
            <a:avLst/>
          </a:prstGeom>
          <a:noFill/>
          <a:ln>
            <a:noFill/>
          </a:ln>
        </p:spPr>
      </p:pic>
      <p:pic>
        <p:nvPicPr>
          <p:cNvPr id="80" name="Google Shape;80;p4"/>
          <p:cNvPicPr preferRelativeResize="0"/>
          <p:nvPr/>
        </p:nvPicPr>
        <p:blipFill rotWithShape="1">
          <a:blip r:embed="rId15">
            <a:alphaModFix/>
          </a:blip>
          <a:srcRect l="5039" t="52031" r="90622"/>
          <a:stretch/>
        </p:blipFill>
        <p:spPr>
          <a:xfrm>
            <a:off x="11669800" y="5787267"/>
            <a:ext cx="458267" cy="1145333"/>
          </a:xfrm>
          <a:prstGeom prst="rect">
            <a:avLst/>
          </a:prstGeom>
          <a:noFill/>
          <a:ln>
            <a:noFill/>
          </a:ln>
        </p:spPr>
      </p:pic>
      <p:pic>
        <p:nvPicPr>
          <p:cNvPr id="81" name="Google Shape;81;p4"/>
          <p:cNvPicPr preferRelativeResize="0"/>
          <p:nvPr/>
        </p:nvPicPr>
        <p:blipFill rotWithShape="1">
          <a:blip r:embed="rId15">
            <a:alphaModFix/>
          </a:blip>
          <a:srcRect l="5039" t="52031" r="80632"/>
          <a:stretch/>
        </p:blipFill>
        <p:spPr>
          <a:xfrm>
            <a:off x="319734" y="5787267"/>
            <a:ext cx="1385465" cy="1145333"/>
          </a:xfrm>
          <a:prstGeom prst="rect">
            <a:avLst/>
          </a:prstGeom>
          <a:noFill/>
          <a:ln>
            <a:noFill/>
          </a:ln>
        </p:spPr>
      </p:pic>
      <p:sp>
        <p:nvSpPr>
          <p:cNvPr id="82" name="Google Shape;82;p4"/>
          <p:cNvSpPr txBox="1"/>
          <p:nvPr/>
        </p:nvSpPr>
        <p:spPr>
          <a:xfrm>
            <a:off x="213133" y="6181267"/>
            <a:ext cx="3708800" cy="404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867"/>
              <a:buFont typeface="Arial"/>
              <a:buNone/>
            </a:pPr>
            <a:r>
              <a:rPr lang="en-US" sz="1867" b="0" i="1" u="none" strike="noStrike" cap="none">
                <a:solidFill>
                  <a:schemeClr val="accent3"/>
                </a:solidFill>
                <a:latin typeface="Montserrat"/>
                <a:ea typeface="Montserrat"/>
                <a:cs typeface="Montserrat"/>
                <a:sym typeface="Montserrat"/>
              </a:rPr>
              <a:t>Let’s build it together!</a:t>
            </a:r>
            <a:endParaRPr sz="1867" b="0" i="1" u="none" strike="noStrike" cap="none">
              <a:solidFill>
                <a:schemeClr val="accent3"/>
              </a:solidFill>
              <a:latin typeface="Montserrat"/>
              <a:ea typeface="Montserrat"/>
              <a:cs typeface="Montserrat"/>
              <a:sym typeface="Montserrat"/>
            </a:endParaRPr>
          </a:p>
        </p:txBody>
      </p:sp>
      <p:pic>
        <p:nvPicPr>
          <p:cNvPr id="83" name="Google Shape;83;p4"/>
          <p:cNvPicPr preferRelativeResize="0"/>
          <p:nvPr/>
        </p:nvPicPr>
        <p:blipFill rotWithShape="1">
          <a:blip r:embed="rId16">
            <a:alphaModFix/>
          </a:blip>
          <a:srcRect/>
          <a:stretch/>
        </p:blipFill>
        <p:spPr>
          <a:xfrm>
            <a:off x="10540101" y="265601"/>
            <a:ext cx="1297967" cy="1042833"/>
          </a:xfrm>
          <a:prstGeom prst="rect">
            <a:avLst/>
          </a:prstGeom>
          <a:noFill/>
          <a:ln>
            <a:noFill/>
          </a:ln>
        </p:spPr>
      </p:pic>
      <p:pic>
        <p:nvPicPr>
          <p:cNvPr id="84" name="Google Shape;84;p4"/>
          <p:cNvPicPr preferRelativeResize="0"/>
          <p:nvPr/>
        </p:nvPicPr>
        <p:blipFill rotWithShape="1">
          <a:blip r:embed="rId17">
            <a:alphaModFix amt="15000"/>
          </a:blip>
          <a:srcRect/>
          <a:stretch/>
        </p:blipFill>
        <p:spPr>
          <a:xfrm>
            <a:off x="-1284659" y="-479600"/>
            <a:ext cx="4743451" cy="6858000"/>
          </a:xfrm>
          <a:prstGeom prst="rect">
            <a:avLst/>
          </a:prstGeom>
          <a:noFill/>
          <a:ln>
            <a:noFill/>
          </a:ln>
        </p:spPr>
      </p:pic>
    </p:spTree>
    <p:extLst>
      <p:ext uri="{BB962C8B-B14F-4D97-AF65-F5344CB8AC3E}">
        <p14:creationId xmlns:p14="http://schemas.microsoft.com/office/powerpoint/2010/main" val="1293007626"/>
      </p:ext>
    </p:extLst>
  </p:cSld>
  <p:clrMap bg1="lt1" tx1="dk1" bg2="dk2"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pic>
        <p:nvPicPr>
          <p:cNvPr id="143" name="Google Shape;143;g3e874da3a9d_0_230"/>
          <p:cNvPicPr preferRelativeResize="0"/>
          <p:nvPr/>
        </p:nvPicPr>
        <p:blipFill rotWithShape="1">
          <a:blip r:embed="rId10">
            <a:alphaModFix/>
          </a:blip>
          <a:srcRect b="3158"/>
          <a:stretch/>
        </p:blipFill>
        <p:spPr>
          <a:xfrm>
            <a:off x="0" y="-1"/>
            <a:ext cx="12192000" cy="6858001"/>
          </a:xfrm>
          <a:prstGeom prst="rect">
            <a:avLst/>
          </a:prstGeom>
          <a:noFill/>
          <a:ln>
            <a:noFill/>
          </a:ln>
        </p:spPr>
      </p:pic>
      <p:sp>
        <p:nvSpPr>
          <p:cNvPr id="144" name="Google Shape;144;g3e874da3a9d_0_230"/>
          <p:cNvSpPr/>
          <p:nvPr/>
        </p:nvSpPr>
        <p:spPr>
          <a:xfrm>
            <a:off x="0" y="0"/>
            <a:ext cx="12192000" cy="6050400"/>
          </a:xfrm>
          <a:prstGeom prst="rect">
            <a:avLst/>
          </a:prstGeom>
          <a:solidFill>
            <a:srgbClr val="FFFFFF">
              <a:alpha val="6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 name="Google Shape;145;g3e874da3a9d_0_2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6" name="Google Shape;146;g3e874da3a9d_0_230"/>
          <p:cNvSpPr txBox="1">
            <a:spLocks noGrp="1"/>
          </p:cNvSpPr>
          <p:nvPr>
            <p:ph type="body" idx="1"/>
          </p:nvPr>
        </p:nvSpPr>
        <p:spPr>
          <a:xfrm>
            <a:off x="838200" y="1825625"/>
            <a:ext cx="10515600" cy="38895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C8122C"/>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C8122C"/>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C8122C"/>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C8122C"/>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C8122C"/>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7" name="Google Shape;147;g3e874da3a9d_0_230"/>
          <p:cNvSpPr txBox="1">
            <a:spLocks noGrp="1"/>
          </p:cNvSpPr>
          <p:nvPr>
            <p:ph type="sldNum" idx="12"/>
          </p:nvPr>
        </p:nvSpPr>
        <p:spPr>
          <a:xfrm>
            <a:off x="11353800" y="6310312"/>
            <a:ext cx="603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FFC83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FFC83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FFC83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FFC83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FFC83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FFC83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FFC83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FFC83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FFC83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2581193"/>
      </p:ext>
    </p:extLst>
  </p:cSld>
  <p:clrMap bg1="lt1" tx1="dk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mgaleg.maryland.gov/mgawebsite/Legislation/Details/hb1532/?ys=2026rs" TargetMode="External"/><Relationship Id="rId3" Type="http://schemas.openxmlformats.org/officeDocument/2006/relationships/hyperlink" Target="https://mgaleg.maryland.gov/mgawebsite/Legislation/Details/hb0898/?ys=2026rs" TargetMode="External"/><Relationship Id="rId7" Type="http://schemas.openxmlformats.org/officeDocument/2006/relationships/hyperlink" Target="https://mgaleg.maryland.gov/mgawebsite/Legislation/Details/hb0461/?ys=2026rs" TargetMode="External"/><Relationship Id="rId2" Type="http://schemas.openxmlformats.org/officeDocument/2006/relationships/hyperlink" Target="https://mgaleg.maryland.gov/mgawebsite/Legislation/Details/HB0894?ys=2026RS" TargetMode="External"/><Relationship Id="rId1" Type="http://schemas.openxmlformats.org/officeDocument/2006/relationships/slideLayout" Target="../slideLayouts/slideLayout3.xml"/><Relationship Id="rId6" Type="http://schemas.openxmlformats.org/officeDocument/2006/relationships/hyperlink" Target="https://mgaleg.maryland.gov/mgawebsite/Legislation/Details/hb0135?ys=2026RS" TargetMode="External"/><Relationship Id="rId5" Type="http://schemas.openxmlformats.org/officeDocument/2006/relationships/hyperlink" Target="https://mgaleg.maryland.gov/mgawebsite/Legislation/Details/hb0161?ys=2026RS" TargetMode="External"/><Relationship Id="rId10" Type="http://schemas.openxmlformats.org/officeDocument/2006/relationships/image" Target="../media/image46.png"/><Relationship Id="rId4" Type="http://schemas.openxmlformats.org/officeDocument/2006/relationships/hyperlink" Target="https://mgaleg.maryland.gov/mgawebsite/Legislation/Details/HB0548?ys=2026RS" TargetMode="External"/><Relationship Id="rId9" Type="http://schemas.openxmlformats.org/officeDocument/2006/relationships/hyperlink" Target="https://mgaleg.maryland.gov/mgawebsite/Legislation/Details/hb0254/?ys=2026r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mgaleg.maryland.gov/mgawebsite/Legislation/Details/hb1142?ys=2026RS" TargetMode="External"/><Relationship Id="rId2" Type="http://schemas.openxmlformats.org/officeDocument/2006/relationships/hyperlink" Target="https://mgaleg.maryland.gov/mgawebsite/Legislation/Details/hb1137/?ys=2026rs" TargetMode="External"/><Relationship Id="rId1" Type="http://schemas.openxmlformats.org/officeDocument/2006/relationships/slideLayout" Target="../slideLayouts/slideLayout3.xml"/><Relationship Id="rId4" Type="http://schemas.openxmlformats.org/officeDocument/2006/relationships/hyperlink" Target="https://mgaleg.maryland.gov/mgawebsite/Legislation/Details/sb0282/?ys=2026r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mdot.maryland.gov/trailsplan" TargetMode="External"/><Relationship Id="rId1" Type="http://schemas.openxmlformats.org/officeDocument/2006/relationships/slideLayout" Target="../slideLayouts/slideLayout43.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hyperlink" Target="mailto:ganderson4@mdot.Maryland.gov" TargetMode="External"/><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48.xml"/><Relationship Id="rId4" Type="http://schemas.openxmlformats.org/officeDocument/2006/relationships/hyperlink" Target="https://dnr.maryland.gov/ccs/pages/funding/grantsgateway.aspx"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hyperlink" Target="https://commerce.maryland.gov/fund/programs-for-businesses/sunny-day" TargetMode="External"/><Relationship Id="rId5" Type="http://schemas.openxmlformats.org/officeDocument/2006/relationships/hyperlink" Target="https://commerce.maryland.gov/fund/programs-for-businesses/rise-zone-program" TargetMode="External"/><Relationship Id="rId4" Type="http://schemas.openxmlformats.org/officeDocument/2006/relationships/hyperlink" Target="https://commerce.maryland.gov/fund/build-our-future-grant-progra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91.xml"/><Relationship Id="rId5" Type="http://schemas.openxmlformats.org/officeDocument/2006/relationships/image" Target="../media/image65.png"/><Relationship Id="rId4" Type="http://schemas.openxmlformats.org/officeDocument/2006/relationships/hyperlink" Target="https://dhcd.maryland.gov/Communities/Documents/MainStreet/2025-Main-Street-Maryland-Impact-Report.pdf"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3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7.xml"/></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103.xml"/><Relationship Id="rId6" Type="http://schemas.openxmlformats.org/officeDocument/2006/relationships/image" Target="../media/image78.png"/><Relationship Id="rId5" Type="http://schemas.openxmlformats.org/officeDocument/2006/relationships/hyperlink" Target="https://marylandsbest.maryland.gov/" TargetMode="External"/><Relationship Id="rId4" Type="http://schemas.openxmlformats.org/officeDocument/2006/relationships/image" Target="../media/image77.png"/><Relationship Id="rId9"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103.xml"/><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103.xml"/><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68.xml"/><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68.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1.xml"/><Relationship Id="rId1" Type="http://schemas.openxmlformats.org/officeDocument/2006/relationships/slideLayout" Target="../slideLayouts/slideLayout68.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68.xm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68.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8.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9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2.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1.xml.rels><?xml version="1.0" encoding="UTF-8" standalone="yes"?>
<Relationships xmlns="http://schemas.openxmlformats.org/package/2006/relationships"><Relationship Id="rId8" Type="http://schemas.openxmlformats.org/officeDocument/2006/relationships/hyperlink" Target="https://planning.maryland.gov/Pages/OurEngagement/SGSubcabinet/sustainable-growth-resources.aspx" TargetMode="External"/><Relationship Id="rId3" Type="http://schemas.openxmlformats.org/officeDocument/2006/relationships/image" Target="../media/image93.jpeg"/><Relationship Id="rId7" Type="http://schemas.openxmlformats.org/officeDocument/2006/relationships/image" Target="../media/image95.jpeg"/><Relationship Id="rId2" Type="http://schemas.openxmlformats.org/officeDocument/2006/relationships/hyperlink" Target="https://planning.maryland.gov/Documents/Our-Engagement/SGSC/Implementation%20Guide/SG-IG-Published.pdf" TargetMode="External"/><Relationship Id="rId1" Type="http://schemas.openxmlformats.org/officeDocument/2006/relationships/slideLayout" Target="../slideLayouts/slideLayout5.xml"/><Relationship Id="rId6" Type="http://schemas.openxmlformats.org/officeDocument/2006/relationships/hyperlink" Target="https://planning.maryland.gov/Documents/Our-Engagement/SGSC/Implementation%20Guide/SG-IG-Case-Examples.pdf" TargetMode="External"/><Relationship Id="rId5" Type="http://schemas.openxmlformats.org/officeDocument/2006/relationships/image" Target="../media/image94.jpeg"/><Relationship Id="rId4" Type="http://schemas.openxmlformats.org/officeDocument/2006/relationships/hyperlink" Target="https://arcg.is/8b9050" TargetMode="External"/><Relationship Id="rId9" Type="http://schemas.openxmlformats.org/officeDocument/2006/relationships/image" Target="../media/image9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7.png"/><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6.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01.jpg"/><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hyperlink" Target="https://planning.maryland.gov/Pages/OurEngagement/SGSubcabinet/smart-growth-subcabinet.aspx"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E79E-6AAA-22B0-EDED-2EED85564CD2}"/>
              </a:ext>
            </a:extLst>
          </p:cNvPr>
          <p:cNvSpPr>
            <a:spLocks noGrp="1"/>
          </p:cNvSpPr>
          <p:nvPr>
            <p:ph type="ctrTitle"/>
          </p:nvPr>
        </p:nvSpPr>
        <p:spPr>
          <a:xfrm>
            <a:off x="1524000" y="3322098"/>
            <a:ext cx="9144000" cy="719827"/>
          </a:xfrm>
        </p:spPr>
        <p:txBody>
          <a:bodyPr/>
          <a:lstStyle/>
          <a:p>
            <a:br>
              <a:rPr lang="en-US" dirty="0">
                <a:latin typeface="Calibri"/>
                <a:ea typeface="Calibri"/>
                <a:cs typeface="Calibri"/>
              </a:rPr>
            </a:br>
            <a:br>
              <a:rPr lang="en-US" dirty="0">
                <a:latin typeface="Calibri"/>
                <a:ea typeface="Calibri"/>
                <a:cs typeface="Calibri"/>
              </a:rPr>
            </a:br>
            <a:r>
              <a:rPr lang="en-US" dirty="0">
                <a:latin typeface="Calibri"/>
                <a:ea typeface="Calibri"/>
                <a:cs typeface="Calibri"/>
              </a:rPr>
              <a:t>Sustainable Growth Subcabinet</a:t>
            </a:r>
            <a:r>
              <a:rPr lang="en-US" b="0" dirty="0">
                <a:latin typeface="Calibri"/>
                <a:ea typeface="Calibri"/>
                <a:cs typeface="Calibri"/>
              </a:rPr>
              <a:t>​ </a:t>
            </a:r>
            <a:br>
              <a:rPr lang="en-US" b="0" dirty="0">
                <a:latin typeface="Calibri"/>
                <a:ea typeface="Calibri"/>
                <a:cs typeface="Calibri"/>
              </a:rPr>
            </a:br>
            <a:r>
              <a:rPr lang="en-US" u="sng" dirty="0">
                <a:latin typeface="Calibri"/>
                <a:ea typeface="Calibri"/>
                <a:cs typeface="Calibri"/>
              </a:rPr>
              <a:t>AGENDA</a:t>
            </a:r>
            <a:r>
              <a:rPr lang="en-US" b="0" u="sng" dirty="0">
                <a:latin typeface="Calibri"/>
                <a:ea typeface="Calibri"/>
                <a:cs typeface="Calibri"/>
              </a:rPr>
              <a:t>​</a:t>
            </a:r>
            <a:br>
              <a:rPr lang="en-US" b="0" u="sng" dirty="0">
                <a:latin typeface="Calibri"/>
                <a:ea typeface="Calibri"/>
                <a:cs typeface="Calibri"/>
              </a:rPr>
            </a:br>
            <a:r>
              <a:rPr lang="en-US" sz="4400" b="0" dirty="0">
                <a:solidFill>
                  <a:srgbClr val="002060"/>
                </a:solidFill>
                <a:latin typeface="Calibri"/>
                <a:ea typeface="Calibri"/>
                <a:cs typeface="Calibri"/>
              </a:rPr>
              <a:t>Virtual Open Forum</a:t>
            </a:r>
            <a:endParaRPr lang="en-US" sz="4400" b="0" dirty="0">
              <a:ea typeface="Calibri" panose="020F0502020204030204" pitchFamily="34" charset="0"/>
            </a:endParaRPr>
          </a:p>
        </p:txBody>
      </p:sp>
      <p:sp>
        <p:nvSpPr>
          <p:cNvPr id="3" name="Subtitle 2">
            <a:extLst>
              <a:ext uri="{FF2B5EF4-FFF2-40B4-BE49-F238E27FC236}">
                <a16:creationId xmlns:a16="http://schemas.microsoft.com/office/drawing/2014/main" id="{805F4E07-2276-898E-BE1A-44F72F214FDB}"/>
              </a:ext>
            </a:extLst>
          </p:cNvPr>
          <p:cNvSpPr>
            <a:spLocks noGrp="1"/>
          </p:cNvSpPr>
          <p:nvPr>
            <p:ph type="subTitle" idx="1"/>
          </p:nvPr>
        </p:nvSpPr>
        <p:spPr>
          <a:xfrm>
            <a:off x="1524000" y="4047736"/>
            <a:ext cx="9144000" cy="1353838"/>
          </a:xfrm>
        </p:spPr>
        <p:txBody>
          <a:bodyPr vert="horz" lIns="0" tIns="45720" rIns="91440" bIns="45720" rtlCol="0" anchor="t">
            <a:noAutofit/>
          </a:bodyPr>
          <a:lstStyle/>
          <a:p>
            <a:pPr fontAlgn="base"/>
            <a:r>
              <a:rPr lang="en-US" dirty="0">
                <a:latin typeface="Calibri"/>
                <a:ea typeface="Calibri"/>
                <a:cs typeface="Calibri"/>
              </a:rPr>
              <a:t>Friday, June 12th, 2026</a:t>
            </a:r>
          </a:p>
          <a:p>
            <a:r>
              <a:rPr lang="en-US" dirty="0">
                <a:latin typeface="Calibri"/>
                <a:ea typeface="Calibri"/>
                <a:cs typeface="Calibri"/>
              </a:rPr>
              <a:t>Public Forum: 9:30 – 11:00 am</a:t>
            </a:r>
          </a:p>
          <a:p>
            <a:pPr fontAlgn="base"/>
            <a:r>
              <a:rPr lang="en-US" dirty="0">
                <a:latin typeface="Calibri"/>
                <a:ea typeface="Calibri"/>
                <a:cs typeface="Calibri"/>
              </a:rPr>
              <a:t>______________________​</a:t>
            </a:r>
          </a:p>
          <a:p>
            <a:pPr fontAlgn="base"/>
            <a:endParaRPr lang="en-US" dirty="0">
              <a:ea typeface="Calibri"/>
            </a:endParaRPr>
          </a:p>
          <a:p>
            <a:pPr fontAlgn="base"/>
            <a:endParaRPr lang="en-US" dirty="0">
              <a:latin typeface="Calibri"/>
              <a:ea typeface="Calibri"/>
              <a:cs typeface="Calibri"/>
            </a:endParaRPr>
          </a:p>
        </p:txBody>
      </p:sp>
    </p:spTree>
    <p:extLst>
      <p:ext uri="{BB962C8B-B14F-4D97-AF65-F5344CB8AC3E}">
        <p14:creationId xmlns:p14="http://schemas.microsoft.com/office/powerpoint/2010/main" val="418162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F40784E-8778-2724-F2CD-A223BBE3D079}"/>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9907A70B-DDEC-7119-C039-26B67F7F679E}"/>
              </a:ext>
            </a:extLst>
          </p:cNvPr>
          <p:cNvSpPr>
            <a:spLocks noGrp="1"/>
          </p:cNvSpPr>
          <p:nvPr>
            <p:ph type="title"/>
          </p:nvPr>
        </p:nvSpPr>
        <p:spPr/>
        <p:txBody>
          <a:bodyPr/>
          <a:lstStyle/>
          <a:p>
            <a:r>
              <a:rPr lang="en-US" sz="2800" dirty="0">
                <a:latin typeface="Calibri"/>
                <a:ea typeface="Calibri"/>
                <a:cs typeface="Calibri"/>
              </a:rPr>
              <a:t>2026 Session Recap</a:t>
            </a:r>
            <a:br>
              <a:rPr lang="en-US" sz="2800" dirty="0">
                <a:latin typeface="Calibri"/>
                <a:ea typeface="Calibri"/>
                <a:cs typeface="Calibri"/>
              </a:rPr>
            </a:br>
            <a:r>
              <a:rPr lang="en-US" sz="2800" b="0" dirty="0">
                <a:solidFill>
                  <a:srgbClr val="002060"/>
                </a:solidFill>
                <a:latin typeface="Calibri"/>
                <a:ea typeface="Calibri"/>
                <a:cs typeface="Calibri"/>
              </a:rPr>
              <a:t>Sustainable Growth Policy </a:t>
            </a:r>
          </a:p>
        </p:txBody>
      </p:sp>
      <p:sp>
        <p:nvSpPr>
          <p:cNvPr id="3" name="Text Placeholder 2">
            <a:extLst>
              <a:ext uri="{FF2B5EF4-FFF2-40B4-BE49-F238E27FC236}">
                <a16:creationId xmlns:a16="http://schemas.microsoft.com/office/drawing/2014/main" id="{4271E303-B433-D59B-D588-DF2AFCF8995A}"/>
              </a:ext>
            </a:extLst>
          </p:cNvPr>
          <p:cNvSpPr>
            <a:spLocks noGrp="1"/>
          </p:cNvSpPr>
          <p:nvPr>
            <p:ph type="body" sz="quarter" idx="10"/>
          </p:nvPr>
        </p:nvSpPr>
        <p:spPr>
          <a:xfrm>
            <a:off x="222860" y="1005839"/>
            <a:ext cx="7511078" cy="5074921"/>
          </a:xfrm>
        </p:spPr>
        <p:txBody>
          <a:bodyPr vert="horz" lIns="0" tIns="45720" rIns="91440" bIns="45720" rtlCol="0" anchor="t">
            <a:noAutofit/>
          </a:bodyPr>
          <a:lstStyle/>
          <a:p>
            <a:pPr marL="342900" indent="-342900"/>
            <a:r>
              <a:rPr lang="en-US" sz="2200" dirty="0">
                <a:solidFill>
                  <a:srgbClr val="000000"/>
                </a:solidFill>
                <a:latin typeface="Calibri"/>
                <a:ea typeface="Calibri"/>
                <a:cs typeface="Calibri"/>
              </a:rPr>
              <a:t>Housing &amp; Economic Development</a:t>
            </a:r>
            <a:endParaRPr lang="en-US" sz="2200" dirty="0">
              <a:latin typeface="Calibri"/>
              <a:ea typeface="Calibri"/>
              <a:cs typeface="Calibri"/>
            </a:endParaRPr>
          </a:p>
          <a:p>
            <a:pPr marL="801370" lvl="1" indent="-344170">
              <a:buClr>
                <a:schemeClr val="accent4"/>
              </a:buClr>
            </a:pPr>
            <a:r>
              <a:rPr lang="en-US" sz="2000" dirty="0">
                <a:solidFill>
                  <a:srgbClr val="0070C0"/>
                </a:solidFill>
                <a:latin typeface="Calibri"/>
                <a:ea typeface="Calibri"/>
                <a:cs typeface="Calibri"/>
                <a:hlinkClick r:id="rId2">
                  <a:extLst>
                    <a:ext uri="{A12FA001-AC4F-418D-AE19-62706E023703}">
                      <ahyp:hlinkClr xmlns:ahyp="http://schemas.microsoft.com/office/drawing/2018/hyperlinkcolor" val="tx"/>
                    </a:ext>
                  </a:extLst>
                </a:hlinkClick>
              </a:rPr>
              <a:t>HB 894</a:t>
            </a:r>
            <a:r>
              <a:rPr lang="en-US" sz="2000" dirty="0">
                <a:solidFill>
                  <a:srgbClr val="0070C0"/>
                </a:solidFill>
                <a:latin typeface="Calibri"/>
                <a:ea typeface="Calibri"/>
                <a:cs typeface="Calibri"/>
              </a:rPr>
              <a:t> </a:t>
            </a:r>
            <a:r>
              <a:rPr lang="en-US" sz="2000" dirty="0">
                <a:solidFill>
                  <a:srgbClr val="000000"/>
                </a:solidFill>
                <a:latin typeface="Calibri"/>
                <a:ea typeface="Calibri"/>
                <a:cs typeface="Calibri"/>
              </a:rPr>
              <a:t>- Transit and Housing Opportunity Act</a:t>
            </a:r>
          </a:p>
          <a:p>
            <a:pPr marL="801370" lvl="1" indent="-344170">
              <a:buClr>
                <a:srgbClr val="4E95D9"/>
              </a:buClr>
            </a:pPr>
            <a:r>
              <a:rPr lang="en-US" sz="2000" dirty="0">
                <a:solidFill>
                  <a:srgbClr val="0070C0"/>
                </a:solidFill>
                <a:latin typeface="Calibri"/>
                <a:ea typeface="Calibri"/>
                <a:cs typeface="Calibri"/>
                <a:hlinkClick r:id="rId3">
                  <a:extLst>
                    <a:ext uri="{A12FA001-AC4F-418D-AE19-62706E023703}">
                      <ahyp:hlinkClr xmlns:ahyp="http://schemas.microsoft.com/office/drawing/2018/hyperlinkcolor" val="tx"/>
                    </a:ext>
                  </a:extLst>
                </a:hlinkClick>
              </a:rPr>
              <a:t>HB 898/SB 388</a:t>
            </a:r>
            <a:r>
              <a:rPr lang="en-US" sz="2000" dirty="0">
                <a:solidFill>
                  <a:srgbClr val="0070C0"/>
                </a:solidFill>
                <a:latin typeface="Calibri"/>
                <a:ea typeface="Calibri"/>
                <a:cs typeface="Calibri"/>
              </a:rPr>
              <a:t> </a:t>
            </a:r>
            <a:r>
              <a:rPr lang="en-US" sz="2000" dirty="0">
                <a:solidFill>
                  <a:srgbClr val="000000"/>
                </a:solidFill>
                <a:latin typeface="Calibri"/>
                <a:ea typeface="Calibri"/>
                <a:cs typeface="Calibri"/>
              </a:rPr>
              <a:t>– DECADE Act</a:t>
            </a:r>
          </a:p>
          <a:p>
            <a:pPr marL="801370" lvl="1" indent="-344170">
              <a:buClr>
                <a:srgbClr val="4E95D9"/>
              </a:buClr>
            </a:pPr>
            <a:r>
              <a:rPr lang="en-US" sz="2000" dirty="0">
                <a:solidFill>
                  <a:srgbClr val="0070C0"/>
                </a:solidFill>
                <a:latin typeface="Calibri"/>
                <a:ea typeface="Calibri"/>
                <a:cs typeface="Calibri"/>
                <a:hlinkClick r:id="rId4">
                  <a:extLst>
                    <a:ext uri="{A12FA001-AC4F-418D-AE19-62706E023703}">
                      <ahyp:hlinkClr xmlns:ahyp="http://schemas.microsoft.com/office/drawing/2018/hyperlinkcolor" val="tx"/>
                    </a:ext>
                  </a:extLst>
                </a:hlinkClick>
              </a:rPr>
              <a:t>HB 548/SB 325</a:t>
            </a:r>
            <a:r>
              <a:rPr lang="en-US" sz="2000" dirty="0">
                <a:solidFill>
                  <a:srgbClr val="0070C0"/>
                </a:solidFill>
                <a:latin typeface="Calibri"/>
                <a:ea typeface="Calibri"/>
                <a:cs typeface="Calibri"/>
              </a:rPr>
              <a:t> </a:t>
            </a:r>
            <a:r>
              <a:rPr lang="en-US" sz="2000" dirty="0">
                <a:solidFill>
                  <a:srgbClr val="000000"/>
                </a:solidFill>
                <a:latin typeface="Calibri"/>
                <a:ea typeface="Calibri"/>
                <a:cs typeface="Calibri"/>
              </a:rPr>
              <a:t>- Housing Certainty Act</a:t>
            </a:r>
          </a:p>
          <a:p>
            <a:pPr marL="801370" lvl="1" indent="-344170">
              <a:buClr>
                <a:srgbClr val="4E95D9"/>
              </a:buClr>
            </a:pPr>
            <a:r>
              <a:rPr lang="en-US" sz="2000" dirty="0">
                <a:solidFill>
                  <a:srgbClr val="0070C0"/>
                </a:solidFill>
                <a:latin typeface="Calibri"/>
                <a:ea typeface="Calibri"/>
                <a:cs typeface="Calibri"/>
                <a:hlinkClick r:id="rId5">
                  <a:extLst>
                    <a:ext uri="{A12FA001-AC4F-418D-AE19-62706E023703}">
                      <ahyp:hlinkClr xmlns:ahyp="http://schemas.microsoft.com/office/drawing/2018/hyperlinkcolor" val="tx"/>
                    </a:ext>
                  </a:extLst>
                </a:hlinkClick>
              </a:rPr>
              <a:t>HB 161/SB 58</a:t>
            </a:r>
            <a:r>
              <a:rPr lang="en-US" sz="2000" dirty="0">
                <a:solidFill>
                  <a:srgbClr val="0070C0"/>
                </a:solidFill>
                <a:latin typeface="Calibri"/>
                <a:ea typeface="Calibri"/>
                <a:cs typeface="Calibri"/>
              </a:rPr>
              <a:t> </a:t>
            </a:r>
            <a:r>
              <a:rPr lang="en-US" sz="2000" dirty="0">
                <a:solidFill>
                  <a:srgbClr val="000000"/>
                </a:solidFill>
                <a:latin typeface="Calibri"/>
                <a:ea typeface="Calibri"/>
                <a:cs typeface="Calibri"/>
              </a:rPr>
              <a:t>- </a:t>
            </a:r>
            <a:r>
              <a:rPr lang="en-US" sz="2000" dirty="0">
                <a:solidFill>
                  <a:srgbClr val="000000"/>
                </a:solidFill>
                <a:highlight>
                  <a:srgbClr val="F8F8F8"/>
                </a:highlight>
                <a:latin typeface="Calibri"/>
                <a:ea typeface="Calibri"/>
                <a:cs typeface="Calibri"/>
              </a:rPr>
              <a:t>Property Tax Credit - Retail Service Station Conversions</a:t>
            </a:r>
            <a:endParaRPr lang="en-US" sz="2000" dirty="0">
              <a:solidFill>
                <a:srgbClr val="000000"/>
              </a:solidFill>
              <a:latin typeface="Calibri"/>
              <a:ea typeface="Calibri"/>
              <a:cs typeface="Calibri"/>
            </a:endParaRPr>
          </a:p>
          <a:p>
            <a:pPr marL="801370" lvl="1" indent="-344170">
              <a:buClr>
                <a:srgbClr val="4E95D9"/>
              </a:buClr>
            </a:pPr>
            <a:r>
              <a:rPr lang="en-US" sz="2000" dirty="0">
                <a:solidFill>
                  <a:srgbClr val="0070C0"/>
                </a:solidFill>
                <a:highlight>
                  <a:srgbClr val="F8F8F8"/>
                </a:highlight>
                <a:latin typeface="Calibri"/>
                <a:ea typeface="Calibri"/>
                <a:cs typeface="Calibri"/>
                <a:hlinkClick r:id="rId6">
                  <a:extLst>
                    <a:ext uri="{A12FA001-AC4F-418D-AE19-62706E023703}">
                      <ahyp:hlinkClr xmlns:ahyp="http://schemas.microsoft.com/office/drawing/2018/hyperlinkcolor" val="tx"/>
                    </a:ext>
                  </a:extLst>
                </a:hlinkClick>
              </a:rPr>
              <a:t>HB 135</a:t>
            </a:r>
            <a:r>
              <a:rPr lang="en-US" sz="2000" dirty="0">
                <a:solidFill>
                  <a:srgbClr val="0070C0"/>
                </a:solidFill>
                <a:highlight>
                  <a:srgbClr val="F8F8F8"/>
                </a:highlight>
                <a:latin typeface="Calibri"/>
                <a:ea typeface="Calibri"/>
                <a:cs typeface="Calibri"/>
              </a:rPr>
              <a:t> </a:t>
            </a:r>
            <a:r>
              <a:rPr lang="en-US" sz="2000" dirty="0">
                <a:solidFill>
                  <a:srgbClr val="000000"/>
                </a:solidFill>
                <a:highlight>
                  <a:srgbClr val="F8F8F8"/>
                </a:highlight>
                <a:latin typeface="Calibri"/>
                <a:ea typeface="Calibri"/>
                <a:cs typeface="Calibri"/>
              </a:rPr>
              <a:t>- Economic Development - Tax Increment Financing - Noncontiguous Areas</a:t>
            </a:r>
          </a:p>
          <a:p>
            <a:pPr marL="801370" lvl="1" indent="-344170">
              <a:buClr>
                <a:srgbClr val="4E95D9"/>
              </a:buClr>
            </a:pPr>
            <a:r>
              <a:rPr lang="en-US" sz="2000" dirty="0">
                <a:solidFill>
                  <a:srgbClr val="0070C0"/>
                </a:solidFill>
                <a:highlight>
                  <a:srgbClr val="F8F8F8"/>
                </a:highlight>
                <a:latin typeface="Calibri"/>
                <a:ea typeface="Calibri"/>
                <a:cs typeface="Calibri"/>
                <a:hlinkClick r:id="rId7">
                  <a:extLst>
                    <a:ext uri="{A12FA001-AC4F-418D-AE19-62706E023703}">
                      <ahyp:hlinkClr xmlns:ahyp="http://schemas.microsoft.com/office/drawing/2018/hyperlinkcolor" val="tx"/>
                    </a:ext>
                  </a:extLst>
                </a:hlinkClick>
              </a:rPr>
              <a:t>HB 461</a:t>
            </a:r>
            <a:r>
              <a:rPr lang="en-US" sz="2000" dirty="0">
                <a:solidFill>
                  <a:srgbClr val="0070C0"/>
                </a:solidFill>
                <a:highlight>
                  <a:srgbClr val="F8F8F8"/>
                </a:highlight>
                <a:latin typeface="Calibri"/>
                <a:ea typeface="Calibri"/>
                <a:cs typeface="Calibri"/>
              </a:rPr>
              <a:t> </a:t>
            </a:r>
            <a:r>
              <a:rPr lang="en-US" sz="2000" dirty="0">
                <a:solidFill>
                  <a:srgbClr val="000000"/>
                </a:solidFill>
                <a:highlight>
                  <a:srgbClr val="F8F8F8"/>
                </a:highlight>
                <a:latin typeface="Calibri"/>
                <a:ea typeface="Calibri"/>
                <a:cs typeface="Calibri"/>
              </a:rPr>
              <a:t>- Rural Readiness Program and Rural Maryland Capacity Building Fund - Establishment</a:t>
            </a:r>
          </a:p>
          <a:p>
            <a:r>
              <a:rPr lang="en-US" sz="2200" dirty="0">
                <a:solidFill>
                  <a:srgbClr val="000000"/>
                </a:solidFill>
                <a:latin typeface="Calibri"/>
                <a:ea typeface="Calibri"/>
                <a:cs typeface="Calibri"/>
              </a:rPr>
              <a:t>Energy</a:t>
            </a:r>
            <a:endParaRPr lang="en-US" sz="2200" b="0" i="0" dirty="0">
              <a:solidFill>
                <a:srgbClr val="000000"/>
              </a:solidFill>
              <a:effectLst/>
              <a:ea typeface="Calibri" panose="020F0502020204030204" pitchFamily="34" charset="0"/>
            </a:endParaRPr>
          </a:p>
          <a:p>
            <a:pPr marL="801370" lvl="1" indent="-344170">
              <a:buClr>
                <a:srgbClr val="4E95D9"/>
              </a:buClr>
            </a:pPr>
            <a:r>
              <a:rPr lang="en-US" sz="2000" dirty="0">
                <a:solidFill>
                  <a:srgbClr val="0070C0"/>
                </a:solidFill>
                <a:latin typeface="Calibri"/>
                <a:ea typeface="Calibri"/>
                <a:cs typeface="Calibri"/>
                <a:hlinkClick r:id="rId8">
                  <a:extLst>
                    <a:ext uri="{A12FA001-AC4F-418D-AE19-62706E023703}">
                      <ahyp:hlinkClr xmlns:ahyp="http://schemas.microsoft.com/office/drawing/2018/hyperlinkcolor" val="tx"/>
                    </a:ext>
                  </a:extLst>
                </a:hlinkClick>
              </a:rPr>
              <a:t>HB 1532</a:t>
            </a:r>
            <a:r>
              <a:rPr lang="en-US" sz="2000" dirty="0">
                <a:solidFill>
                  <a:srgbClr val="0070C0"/>
                </a:solidFill>
                <a:latin typeface="Calibri"/>
                <a:ea typeface="Calibri"/>
                <a:cs typeface="Calibri"/>
              </a:rPr>
              <a:t> </a:t>
            </a:r>
            <a:r>
              <a:rPr lang="en-US" sz="2000" dirty="0">
                <a:solidFill>
                  <a:srgbClr val="000000"/>
                </a:solidFill>
                <a:latin typeface="Calibri"/>
                <a:ea typeface="Calibri"/>
                <a:cs typeface="Calibri"/>
              </a:rPr>
              <a:t>– Utility RELIEF Act</a:t>
            </a:r>
            <a:endParaRPr lang="en-US" sz="2000" dirty="0">
              <a:solidFill>
                <a:srgbClr val="000000"/>
              </a:solidFill>
              <a:ea typeface="Calibri" panose="020F0502020204030204" pitchFamily="34" charset="0"/>
            </a:endParaRPr>
          </a:p>
          <a:p>
            <a:r>
              <a:rPr lang="en-US" sz="2200" dirty="0">
                <a:solidFill>
                  <a:srgbClr val="000000"/>
                </a:solidFill>
                <a:latin typeface="Calibri"/>
                <a:ea typeface="Calibri"/>
                <a:cs typeface="Calibri"/>
              </a:rPr>
              <a:t>Natural Resources</a:t>
            </a:r>
          </a:p>
          <a:p>
            <a:pPr marL="801370" lvl="1" indent="-344170">
              <a:buClr>
                <a:schemeClr val="accent4"/>
              </a:buClr>
            </a:pPr>
            <a:r>
              <a:rPr lang="en-US" sz="2000" dirty="0">
                <a:solidFill>
                  <a:srgbClr val="0070C0"/>
                </a:solidFill>
                <a:latin typeface="Calibri"/>
                <a:cs typeface="Calibri"/>
                <a:hlinkClick r:id="rId9">
                  <a:extLst>
                    <a:ext uri="{A12FA001-AC4F-418D-AE19-62706E023703}">
                      <ahyp:hlinkClr xmlns:ahyp="http://schemas.microsoft.com/office/drawing/2018/hyperlinkcolor" val="tx"/>
                    </a:ext>
                  </a:extLst>
                </a:hlinkClick>
              </a:rPr>
              <a:t>HB</a:t>
            </a:r>
            <a:r>
              <a:rPr lang="en-US" sz="2000" dirty="0">
                <a:solidFill>
                  <a:srgbClr val="0070C0"/>
                </a:solidFill>
                <a:latin typeface="Calibri"/>
                <a:ea typeface="Calibri"/>
                <a:cs typeface="Calibri"/>
                <a:hlinkClick r:id="rId9">
                  <a:extLst>
                    <a:ext uri="{A12FA001-AC4F-418D-AE19-62706E023703}">
                      <ahyp:hlinkClr xmlns:ahyp="http://schemas.microsoft.com/office/drawing/2018/hyperlinkcolor" val="tx"/>
                    </a:ext>
                  </a:extLst>
                </a:hlinkClick>
              </a:rPr>
              <a:t> 254</a:t>
            </a:r>
            <a:r>
              <a:rPr lang="en-US" sz="2000" dirty="0">
                <a:solidFill>
                  <a:srgbClr val="0070C0"/>
                </a:solidFill>
                <a:latin typeface="Calibri"/>
                <a:ea typeface="Calibri"/>
                <a:cs typeface="Calibri"/>
              </a:rPr>
              <a:t> </a:t>
            </a:r>
            <a:r>
              <a:rPr lang="en-US" sz="2000" dirty="0">
                <a:solidFill>
                  <a:srgbClr val="000000"/>
                </a:solidFill>
                <a:latin typeface="Calibri"/>
                <a:ea typeface="Calibri"/>
                <a:cs typeface="Calibri"/>
              </a:rPr>
              <a:t>-  Supporting Inclusive Community Adaptation Act</a:t>
            </a:r>
            <a:endParaRPr lang="en-US" sz="2000" dirty="0">
              <a:ea typeface="Calibri" panose="020F0502020204030204" pitchFamily="34" charset="0"/>
            </a:endParaRPr>
          </a:p>
          <a:p>
            <a:pPr marL="0" indent="0">
              <a:buClr>
                <a:srgbClr val="4EA72E"/>
              </a:buClr>
              <a:buFont typeface="Wingdings 3" panose="05040102010807070707" pitchFamily="18" charset="2"/>
              <a:buNone/>
            </a:pPr>
            <a:endParaRPr lang="en-US" sz="2400" b="0" i="0" dirty="0">
              <a:solidFill>
                <a:srgbClr val="000000"/>
              </a:solidFill>
              <a:effectLst/>
              <a:ea typeface="Calibri" panose="020F0502020204030204" pitchFamily="34" charset="0"/>
            </a:endParaRPr>
          </a:p>
          <a:p>
            <a:pPr marL="801370" lvl="1" indent="-344170">
              <a:buClr>
                <a:srgbClr val="0E2841">
                  <a:lumMod val="50000"/>
                  <a:lumOff val="50000"/>
                </a:srgbClr>
              </a:buClr>
            </a:pPr>
            <a:endParaRPr lang="en-US" sz="2200" dirty="0">
              <a:solidFill>
                <a:srgbClr val="000000"/>
              </a:solidFill>
              <a:ea typeface="Calibri" panose="020F0502020204030204" pitchFamily="34" charset="0"/>
            </a:endParaRPr>
          </a:p>
          <a:p>
            <a:pPr lvl="1">
              <a:buClr>
                <a:srgbClr val="0E2841">
                  <a:lumMod val="50000"/>
                  <a:lumOff val="50000"/>
                </a:srgbClr>
              </a:buClr>
            </a:pPr>
            <a:endParaRPr lang="en-US" sz="2000" b="0" i="0" dirty="0">
              <a:solidFill>
                <a:srgbClr val="000000"/>
              </a:solidFill>
              <a:effectLst/>
              <a:ea typeface="Calibri" panose="020F0502020204030204" pitchFamily="34" charset="0"/>
            </a:endParaRPr>
          </a:p>
          <a:p>
            <a:pPr lvl="1">
              <a:buClr>
                <a:srgbClr val="0E2841">
                  <a:lumMod val="50000"/>
                  <a:lumOff val="50000"/>
                </a:srgbClr>
              </a:buClr>
            </a:pPr>
            <a:endParaRPr lang="en-US" sz="2000" dirty="0">
              <a:solidFill>
                <a:srgbClr val="000000"/>
              </a:solidFill>
              <a:ea typeface="Calibri" panose="020F0502020204030204" pitchFamily="34" charset="0"/>
            </a:endParaRPr>
          </a:p>
          <a:p>
            <a:pPr marL="801370" lvl="1" indent="-344170">
              <a:buClr>
                <a:srgbClr val="4E95D9"/>
              </a:buClr>
            </a:pPr>
            <a:endParaRPr lang="en-US" sz="2200" dirty="0">
              <a:solidFill>
                <a:srgbClr val="000000"/>
              </a:solidFill>
              <a:ea typeface="Calibri" panose="020F0502020204030204" pitchFamily="34" charset="0"/>
            </a:endParaRPr>
          </a:p>
          <a:p>
            <a:pPr>
              <a:buClr>
                <a:srgbClr val="4EA72E"/>
              </a:buClr>
            </a:pPr>
            <a:endParaRPr lang="en-US" sz="2300" dirty="0">
              <a:solidFill>
                <a:srgbClr val="000000"/>
              </a:solidFill>
              <a:ea typeface="Calibri" panose="020F0502020204030204" pitchFamily="34" charset="0"/>
            </a:endParaRPr>
          </a:p>
          <a:p>
            <a:endParaRPr lang="en-US" sz="2400" dirty="0">
              <a:solidFill>
                <a:srgbClr val="000000"/>
              </a:solidFill>
              <a:ea typeface="Calibri" panose="020F0502020204030204" pitchFamily="34" charset="0"/>
            </a:endParaRPr>
          </a:p>
          <a:p>
            <a:endParaRPr lang="en-US" sz="2400" dirty="0">
              <a:solidFill>
                <a:srgbClr val="000000"/>
              </a:solidFill>
              <a:latin typeface="WordVisi_MSFontService"/>
              <a:ea typeface="Calibri" panose="020F0502020204030204" pitchFamily="34" charset="0"/>
            </a:endParaRPr>
          </a:p>
          <a:p>
            <a:endParaRPr lang="en-US" sz="2400" dirty="0">
              <a:ea typeface="Calibri" panose="020F0502020204030204" pitchFamily="34" charset="0"/>
            </a:endParaRPr>
          </a:p>
        </p:txBody>
      </p:sp>
      <p:pic>
        <p:nvPicPr>
          <p:cNvPr id="7" name="Picture 6" descr="Image, Maryland State House">
            <a:extLst>
              <a:ext uri="{FF2B5EF4-FFF2-40B4-BE49-F238E27FC236}">
                <a16:creationId xmlns:a16="http://schemas.microsoft.com/office/drawing/2014/main" id="{8C2AEA42-3904-0616-98AD-FB9983EC324A}"/>
              </a:ext>
            </a:extLst>
          </p:cNvPr>
          <p:cNvPicPr>
            <a:picLocks noChangeAspect="1"/>
          </p:cNvPicPr>
          <p:nvPr/>
        </p:nvPicPr>
        <p:blipFill>
          <a:blip r:embed="rId10"/>
          <a:stretch>
            <a:fillRect/>
          </a:stretch>
        </p:blipFill>
        <p:spPr>
          <a:xfrm>
            <a:off x="7733938" y="1709976"/>
            <a:ext cx="4193495" cy="2971291"/>
          </a:xfrm>
          <a:prstGeom prst="rect">
            <a:avLst/>
          </a:prstGeom>
          <a:ln>
            <a:solidFill>
              <a:srgbClr val="C00000"/>
            </a:solidFill>
          </a:ln>
        </p:spPr>
      </p:pic>
    </p:spTree>
    <p:extLst>
      <p:ext uri="{BB962C8B-B14F-4D97-AF65-F5344CB8AC3E}">
        <p14:creationId xmlns:p14="http://schemas.microsoft.com/office/powerpoint/2010/main" val="3284909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B5BB4-8F8E-39B7-D264-7529BD3898E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1329C5F-D5E8-A3D2-86D3-A77A654B8EBB}"/>
              </a:ext>
            </a:extLst>
          </p:cNvPr>
          <p:cNvSpPr txBox="1">
            <a:spLocks noGrp="1"/>
          </p:cNvSpPr>
          <p:nvPr>
            <p:ph type="title" idx="4294967295"/>
          </p:nvPr>
        </p:nvSpPr>
        <p:spPr>
          <a:xfrm>
            <a:off x="411480" y="182880"/>
            <a:ext cx="10515600" cy="822960"/>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6"/>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solidFill>
                <a:effectLst/>
                <a:uLnTx/>
                <a:uFillTx/>
                <a:latin typeface="Calibri"/>
                <a:ea typeface="Calibri"/>
                <a:cs typeface="Calibri"/>
              </a:rPr>
              <a:t>2026 Session Recap</a:t>
            </a:r>
            <a:br>
              <a:rPr kumimoji="0" lang="en-US" sz="2800" b="1" i="0" u="none" strike="noStrike" kern="1200" cap="none" spc="0" normalizeH="0" baseline="0" noProof="0" dirty="0">
                <a:ln>
                  <a:noFill/>
                </a:ln>
                <a:solidFill>
                  <a:schemeClr val="accent6"/>
                </a:solidFill>
                <a:effectLst/>
                <a:uLnTx/>
                <a:uFillTx/>
                <a:latin typeface="Calibri"/>
                <a:ea typeface="Calibri"/>
                <a:cs typeface="Calibri"/>
              </a:rPr>
            </a:br>
            <a:r>
              <a:rPr kumimoji="0" lang="en-US" sz="2800" b="0" i="0" u="none" strike="noStrike" kern="1200" cap="none" spc="0" normalizeH="0" baseline="0" noProof="0" dirty="0">
                <a:ln>
                  <a:noFill/>
                </a:ln>
                <a:solidFill>
                  <a:srgbClr val="002060"/>
                </a:solidFill>
                <a:effectLst/>
                <a:uLnTx/>
                <a:uFillTx/>
                <a:latin typeface="Calibri"/>
                <a:ea typeface="Calibri"/>
                <a:cs typeface="Calibri"/>
              </a:rPr>
              <a:t>Notable Studies, Reports, and Task Forces</a:t>
            </a:r>
          </a:p>
        </p:txBody>
      </p:sp>
      <p:sp>
        <p:nvSpPr>
          <p:cNvPr id="3" name="Text Placeholder 2">
            <a:extLst>
              <a:ext uri="{FF2B5EF4-FFF2-40B4-BE49-F238E27FC236}">
                <a16:creationId xmlns:a16="http://schemas.microsoft.com/office/drawing/2014/main" id="{7CA65048-0B2C-EF54-B084-8038E71583CA}"/>
              </a:ext>
            </a:extLst>
          </p:cNvPr>
          <p:cNvSpPr>
            <a:spLocks noGrp="1"/>
          </p:cNvSpPr>
          <p:nvPr>
            <p:ph type="body" sz="quarter" idx="10"/>
          </p:nvPr>
        </p:nvSpPr>
        <p:spPr>
          <a:xfrm>
            <a:off x="222860" y="1188719"/>
            <a:ext cx="5458758" cy="4536465"/>
          </a:xfrm>
        </p:spPr>
        <p:txBody>
          <a:bodyPr vert="horz" lIns="0" tIns="45720" rIns="91440" bIns="45720" rtlCol="0" anchor="t">
            <a:noAutofit/>
          </a:bodyPr>
          <a:lstStyle/>
          <a:p>
            <a:pPr marL="342900" indent="-342900"/>
            <a:r>
              <a:rPr lang="en-US" sz="2200" dirty="0">
                <a:solidFill>
                  <a:srgbClr val="000000"/>
                </a:solidFill>
                <a:latin typeface="Calibri"/>
                <a:ea typeface="Calibri"/>
                <a:cs typeface="Calibri"/>
                <a:hlinkClick r:id="rId2"/>
              </a:rPr>
              <a:t>HB 1137</a:t>
            </a:r>
            <a:r>
              <a:rPr lang="en-US" sz="2200" dirty="0">
                <a:solidFill>
                  <a:srgbClr val="000000"/>
                </a:solidFill>
                <a:latin typeface="Calibri"/>
                <a:ea typeface="Calibri"/>
                <a:cs typeface="Calibri"/>
              </a:rPr>
              <a:t> – Bring Back Main Street Act</a:t>
            </a:r>
            <a:endParaRPr lang="en-US" sz="2200" dirty="0">
              <a:ea typeface="Calibri" panose="020F0502020204030204" pitchFamily="34" charset="0"/>
            </a:endParaRPr>
          </a:p>
          <a:p>
            <a:pPr marL="801370" lvl="1" indent="-344170">
              <a:lnSpc>
                <a:spcPct val="100000"/>
              </a:lnSpc>
              <a:buClr>
                <a:schemeClr val="accent4"/>
              </a:buClr>
            </a:pPr>
            <a:r>
              <a:rPr lang="en-US" sz="2000" dirty="0">
                <a:solidFill>
                  <a:srgbClr val="000000"/>
                </a:solidFill>
                <a:latin typeface="Calibri"/>
                <a:ea typeface="Calibri"/>
                <a:cs typeface="Calibri"/>
              </a:rPr>
              <a:t>DHCD studies residential-in-commercial-zone (RICZ) laws, statewide legislation requiring localities to allow multifamily residential/mixed-use developments in some commercially zoned areas</a:t>
            </a:r>
            <a:endParaRPr lang="en-US" sz="2000" dirty="0">
              <a:solidFill>
                <a:srgbClr val="000000"/>
              </a:solidFill>
              <a:ea typeface="Calibri" panose="020F0502020204030204" pitchFamily="34" charset="0"/>
            </a:endParaRPr>
          </a:p>
          <a:p>
            <a:r>
              <a:rPr lang="en-US" sz="2200" dirty="0">
                <a:solidFill>
                  <a:srgbClr val="000000"/>
                </a:solidFill>
                <a:latin typeface="Calibri"/>
                <a:ea typeface="Calibri"/>
                <a:cs typeface="Calibri"/>
                <a:hlinkClick r:id="rId3"/>
              </a:rPr>
              <a:t>HB 1142</a:t>
            </a:r>
            <a:r>
              <a:rPr lang="en-US" sz="2200" dirty="0">
                <a:solidFill>
                  <a:srgbClr val="000000"/>
                </a:solidFill>
                <a:latin typeface="Calibri"/>
                <a:ea typeface="Calibri"/>
                <a:cs typeface="Calibri"/>
              </a:rPr>
              <a:t> – Task Force to Modernize County and Municipal Revenue Structures</a:t>
            </a:r>
            <a:endParaRPr lang="en-US" sz="2200" b="0" i="0" dirty="0">
              <a:solidFill>
                <a:srgbClr val="000000"/>
              </a:solidFill>
              <a:effectLst/>
              <a:ea typeface="Calibri" panose="020F0502020204030204" pitchFamily="34" charset="0"/>
            </a:endParaRPr>
          </a:p>
          <a:p>
            <a:pPr marL="801370" lvl="1" indent="-344170">
              <a:lnSpc>
                <a:spcPct val="100000"/>
              </a:lnSpc>
              <a:buClr>
                <a:schemeClr val="accent4"/>
              </a:buClr>
            </a:pPr>
            <a:r>
              <a:rPr lang="en-US" sz="2000" dirty="0">
                <a:solidFill>
                  <a:srgbClr val="000000"/>
                </a:solidFill>
                <a:latin typeface="Calibri"/>
                <a:ea typeface="Calibri"/>
                <a:cs typeface="Calibri"/>
              </a:rPr>
              <a:t>Group studies current county and municipal revenue structures and makes recommendations regarding "the authority county and municipal governments to increase sources of revenue”</a:t>
            </a:r>
            <a:endParaRPr lang="en-US" sz="2400" dirty="0">
              <a:solidFill>
                <a:srgbClr val="000000"/>
              </a:solidFill>
              <a:ea typeface="Calibri" panose="020F0502020204030204" pitchFamily="34" charset="0"/>
            </a:endParaRPr>
          </a:p>
          <a:p>
            <a:pPr marL="801370" lvl="1" indent="-344170">
              <a:buClr>
                <a:srgbClr val="0E2841">
                  <a:lumMod val="50000"/>
                  <a:lumOff val="50000"/>
                </a:srgbClr>
              </a:buClr>
            </a:pPr>
            <a:endParaRPr lang="en-US" sz="2200" dirty="0">
              <a:solidFill>
                <a:srgbClr val="000000"/>
              </a:solidFill>
              <a:ea typeface="Calibri" panose="020F0502020204030204" pitchFamily="34" charset="0"/>
            </a:endParaRPr>
          </a:p>
          <a:p>
            <a:pPr lvl="1">
              <a:buClr>
                <a:srgbClr val="0E2841">
                  <a:lumMod val="50000"/>
                  <a:lumOff val="50000"/>
                </a:srgbClr>
              </a:buClr>
            </a:pPr>
            <a:endParaRPr lang="en-US" sz="2000" dirty="0">
              <a:solidFill>
                <a:srgbClr val="000000"/>
              </a:solidFill>
              <a:ea typeface="Calibri" panose="020F0502020204030204" pitchFamily="34" charset="0"/>
            </a:endParaRPr>
          </a:p>
          <a:p>
            <a:pPr lvl="1">
              <a:buClr>
                <a:srgbClr val="0E2841">
                  <a:lumMod val="50000"/>
                  <a:lumOff val="50000"/>
                </a:srgbClr>
              </a:buClr>
            </a:pPr>
            <a:endParaRPr lang="en-US" sz="2000" dirty="0">
              <a:solidFill>
                <a:srgbClr val="000000"/>
              </a:solidFill>
              <a:ea typeface="Calibri" panose="020F0502020204030204" pitchFamily="34" charset="0"/>
            </a:endParaRPr>
          </a:p>
          <a:p>
            <a:pPr marL="801370" lvl="1" indent="-344170">
              <a:buClr>
                <a:srgbClr val="4E95D9"/>
              </a:buClr>
            </a:pPr>
            <a:endParaRPr lang="en-US" sz="2200" dirty="0">
              <a:solidFill>
                <a:srgbClr val="000000"/>
              </a:solidFill>
              <a:ea typeface="Calibri" panose="020F0502020204030204" pitchFamily="34" charset="0"/>
            </a:endParaRPr>
          </a:p>
          <a:p>
            <a:endParaRPr lang="en-US" sz="2300" dirty="0">
              <a:solidFill>
                <a:srgbClr val="000000"/>
              </a:solidFill>
              <a:ea typeface="Calibri" panose="020F0502020204030204" pitchFamily="34" charset="0"/>
            </a:endParaRPr>
          </a:p>
          <a:p>
            <a:endParaRPr lang="en-US" sz="2400" dirty="0">
              <a:solidFill>
                <a:srgbClr val="000000"/>
              </a:solidFill>
              <a:ea typeface="Calibri" panose="020F0502020204030204" pitchFamily="34" charset="0"/>
            </a:endParaRPr>
          </a:p>
          <a:p>
            <a:endParaRPr lang="en-US" sz="2400" dirty="0">
              <a:solidFill>
                <a:srgbClr val="000000"/>
              </a:solidFill>
              <a:latin typeface="WordVisi_MSFontService"/>
              <a:ea typeface="Calibri" panose="020F0502020204030204" pitchFamily="34" charset="0"/>
            </a:endParaRPr>
          </a:p>
          <a:p>
            <a:endParaRPr lang="en-US" sz="2400" dirty="0">
              <a:ea typeface="Calibri" panose="020F0502020204030204" pitchFamily="34" charset="0"/>
            </a:endParaRPr>
          </a:p>
        </p:txBody>
      </p:sp>
      <p:sp>
        <p:nvSpPr>
          <p:cNvPr id="8" name="Text Placeholder 2">
            <a:extLst>
              <a:ext uri="{FF2B5EF4-FFF2-40B4-BE49-F238E27FC236}">
                <a16:creationId xmlns:a16="http://schemas.microsoft.com/office/drawing/2014/main" id="{3D8A6941-3D98-6CE8-1843-6FCC6EC25F25}"/>
              </a:ext>
            </a:extLst>
          </p:cNvPr>
          <p:cNvSpPr txBox="1">
            <a:spLocks/>
          </p:cNvSpPr>
          <p:nvPr/>
        </p:nvSpPr>
        <p:spPr>
          <a:xfrm>
            <a:off x="5681618" y="1188719"/>
            <a:ext cx="5770880" cy="4536465"/>
          </a:xfrm>
          <a:prstGeom prst="rect">
            <a:avLst/>
          </a:prstGeom>
        </p:spPr>
        <p:txBody>
          <a:bodyPr vert="horz" lIns="0" tIns="45720" rIns="91440" bIns="45720" rtlCol="0" anchor="t">
            <a:noAutofit/>
          </a:bodyPr>
          <a:lstStyle>
            <a:lvl1pPr marL="457200" indent="-457200" algn="l" defTabSz="914400" rtl="0" eaLnBrk="1" latinLnBrk="0" hangingPunct="1">
              <a:lnSpc>
                <a:spcPct val="90000"/>
              </a:lnSpc>
              <a:spcBef>
                <a:spcPts val="0"/>
              </a:spcBef>
              <a:spcAft>
                <a:spcPts val="600"/>
              </a:spcAft>
              <a:buClr>
                <a:schemeClr val="accent6"/>
              </a:buClr>
              <a:buFont typeface="Wingdings 3" panose="05040102010807070707" pitchFamily="18" charset="2"/>
              <a:buChar char=""/>
              <a:defRPr sz="2800" kern="1200">
                <a:solidFill>
                  <a:srgbClr val="3A3A3A"/>
                </a:solidFill>
                <a:latin typeface="Calibri" panose="020F0502020204030204" pitchFamily="34" charset="0"/>
                <a:ea typeface="+mn-ea"/>
                <a:cs typeface="Calibri" panose="020F0502020204030204" pitchFamily="34" charset="0"/>
              </a:defRPr>
            </a:lvl1pPr>
            <a:lvl2pPr marL="801688" indent="-344488" algn="l" defTabSz="914400" rtl="0" eaLnBrk="1" latinLnBrk="0" hangingPunct="1">
              <a:lnSpc>
                <a:spcPct val="90000"/>
              </a:lnSpc>
              <a:spcBef>
                <a:spcPts val="0"/>
              </a:spcBef>
              <a:spcAft>
                <a:spcPts val="600"/>
              </a:spcAft>
              <a:buClr>
                <a:schemeClr val="tx2">
                  <a:lumMod val="50000"/>
                  <a:lumOff val="50000"/>
                </a:schemeClr>
              </a:buClr>
              <a:buFont typeface="Wingdings 2" panose="05020102010507070707" pitchFamily="18" charset="2"/>
              <a:buChar char=""/>
              <a:defRPr sz="2600" kern="1200">
                <a:solidFill>
                  <a:srgbClr val="3A3A3A"/>
                </a:solidFill>
                <a:latin typeface="Calibri" panose="020F0502020204030204" pitchFamily="34" charset="0"/>
                <a:ea typeface="+mn-ea"/>
                <a:cs typeface="Calibri" panose="020F0502020204030204" pitchFamily="34" charset="0"/>
              </a:defRPr>
            </a:lvl2pPr>
            <a:lvl3pPr marL="1258888" indent="-344488" algn="l" defTabSz="914400" rtl="0" eaLnBrk="1" latinLnBrk="0" hangingPunct="1">
              <a:lnSpc>
                <a:spcPct val="90000"/>
              </a:lnSpc>
              <a:spcBef>
                <a:spcPts val="0"/>
              </a:spcBef>
              <a:spcAft>
                <a:spcPts val="600"/>
              </a:spcAft>
              <a:buClr>
                <a:srgbClr val="C8122C"/>
              </a:buClr>
              <a:buFont typeface="Wingdings 2" panose="05020102010507070707" pitchFamily="18" charset="2"/>
              <a:buChar char=""/>
              <a:defRPr sz="2400" kern="1200">
                <a:solidFill>
                  <a:srgbClr val="3A3A3A"/>
                </a:solidFill>
                <a:latin typeface="Calibri" panose="020F0502020204030204" pitchFamily="34" charset="0"/>
                <a:ea typeface="+mn-ea"/>
                <a:cs typeface="Calibri" panose="020F0502020204030204" pitchFamily="34" charset="0"/>
              </a:defRPr>
            </a:lvl3pPr>
            <a:lvl4pPr marL="1716088" indent="-344488" algn="l" defTabSz="914400" rtl="0" eaLnBrk="1" latinLnBrk="0" hangingPunct="1">
              <a:lnSpc>
                <a:spcPct val="90000"/>
              </a:lnSpc>
              <a:spcBef>
                <a:spcPts val="0"/>
              </a:spcBef>
              <a:spcAft>
                <a:spcPts val="600"/>
              </a:spcAft>
              <a:buClr>
                <a:srgbClr val="FFC838"/>
              </a:buClr>
              <a:buFont typeface="Wingdings 2" panose="05020102010507070707" pitchFamily="18" charset="2"/>
              <a:buChar char=""/>
              <a:defRPr sz="2200" kern="1200">
                <a:solidFill>
                  <a:srgbClr val="3A3A3A"/>
                </a:solidFill>
                <a:latin typeface="Calibri" panose="020F0502020204030204" pitchFamily="34" charset="0"/>
                <a:ea typeface="+mn-ea"/>
                <a:cs typeface="Calibri" panose="020F0502020204030204" pitchFamily="34" charset="0"/>
              </a:defRPr>
            </a:lvl4pPr>
            <a:lvl5pPr marL="2112963" indent="-284163" algn="l" defTabSz="914400" rtl="0" eaLnBrk="1" latinLnBrk="0" hangingPunct="1">
              <a:lnSpc>
                <a:spcPct val="90000"/>
              </a:lnSpc>
              <a:spcBef>
                <a:spcPts val="0"/>
              </a:spcBef>
              <a:spcAft>
                <a:spcPts val="600"/>
              </a:spcAft>
              <a:buClr>
                <a:schemeClr val="accent6"/>
              </a:buClr>
              <a:buFont typeface="Wingdings 3" panose="05040102010807070707" pitchFamily="18" charset="2"/>
              <a:buChar char=""/>
              <a:defRPr sz="2000" kern="1200">
                <a:solidFill>
                  <a:srgbClr val="3A3A3A"/>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200">
                <a:solidFill>
                  <a:srgbClr val="000000"/>
                </a:solidFill>
                <a:latin typeface="Calibri"/>
                <a:ea typeface="Calibri"/>
                <a:cs typeface="Calibri"/>
                <a:hlinkClick r:id="rId4"/>
              </a:rPr>
              <a:t>SB 282</a:t>
            </a:r>
            <a:r>
              <a:rPr lang="en-US" sz="2200">
                <a:solidFill>
                  <a:srgbClr val="000000"/>
                </a:solidFill>
                <a:latin typeface="Calibri"/>
                <a:ea typeface="Calibri"/>
                <a:cs typeface="Calibri"/>
              </a:rPr>
              <a:t> – Budget Bill FY 27. Two reports of interest delegated to MDP</a:t>
            </a:r>
            <a:endParaRPr lang="en-US" sz="2200">
              <a:ea typeface="Calibri" panose="020F0502020204030204" pitchFamily="34" charset="0"/>
            </a:endParaRPr>
          </a:p>
          <a:p>
            <a:pPr marL="801370" lvl="1" indent="-344170">
              <a:lnSpc>
                <a:spcPct val="100000"/>
              </a:lnSpc>
            </a:pPr>
            <a:r>
              <a:rPr lang="en-US" sz="2000" b="1">
                <a:solidFill>
                  <a:srgbClr val="000000"/>
                </a:solidFill>
                <a:latin typeface="Calibri"/>
                <a:ea typeface="Calibri"/>
                <a:cs typeface="Calibri"/>
              </a:rPr>
              <a:t>Permitting Study: </a:t>
            </a:r>
            <a:r>
              <a:rPr lang="en-US" sz="2000">
                <a:solidFill>
                  <a:srgbClr val="000000"/>
                </a:solidFill>
                <a:latin typeface="Calibri"/>
                <a:ea typeface="Calibri"/>
                <a:cs typeface="Calibri"/>
              </a:rPr>
              <a:t>Regarding permits that impact the business community, including identifying places where permitting overlaps agencies unnecessarily, a review of the processing time to issue permits, and recommendations for State MFR metrics.</a:t>
            </a:r>
            <a:endParaRPr lang="en-US" sz="2000">
              <a:solidFill>
                <a:srgbClr val="000000"/>
              </a:solidFill>
              <a:ea typeface="Calibri" panose="020F0502020204030204" pitchFamily="34" charset="0"/>
            </a:endParaRPr>
          </a:p>
          <a:p>
            <a:pPr marL="801370" lvl="1" indent="-344170">
              <a:lnSpc>
                <a:spcPct val="100000"/>
              </a:lnSpc>
              <a:buClr>
                <a:srgbClr val="4E95D9"/>
              </a:buClr>
            </a:pPr>
            <a:r>
              <a:rPr lang="en-US" sz="2000" b="1">
                <a:solidFill>
                  <a:srgbClr val="000000"/>
                </a:solidFill>
                <a:latin typeface="Calibri"/>
                <a:ea typeface="Calibri"/>
                <a:cs typeface="Calibri"/>
              </a:rPr>
              <a:t>Land Value Tax and TOD: </a:t>
            </a:r>
            <a:r>
              <a:rPr lang="en-US" sz="2000">
                <a:solidFill>
                  <a:srgbClr val="000000"/>
                </a:solidFill>
                <a:latin typeface="Calibri"/>
                <a:ea typeface="Calibri"/>
                <a:cs typeface="Calibri"/>
              </a:rPr>
              <a:t>Regarding the feasibility, fiscal impacts, and policy design for applying a split-rate or land value tax within defined areas adjacent to rail stations served by MARC, MTA Metro </a:t>
            </a:r>
            <a:r>
              <a:rPr lang="en-US" sz="2000" err="1">
                <a:solidFill>
                  <a:srgbClr val="000000"/>
                </a:solidFill>
                <a:latin typeface="Calibri"/>
                <a:ea typeface="Calibri"/>
                <a:cs typeface="Calibri"/>
              </a:rPr>
              <a:t>SubwayLink</a:t>
            </a:r>
            <a:r>
              <a:rPr lang="en-US" sz="2000">
                <a:solidFill>
                  <a:srgbClr val="000000"/>
                </a:solidFill>
                <a:latin typeface="Calibri"/>
                <a:ea typeface="Calibri"/>
                <a:cs typeface="Calibri"/>
              </a:rPr>
              <a:t>, MTA Light </a:t>
            </a:r>
            <a:r>
              <a:rPr lang="en-US" sz="2000" err="1">
                <a:solidFill>
                  <a:srgbClr val="000000"/>
                </a:solidFill>
                <a:latin typeface="Calibri"/>
                <a:ea typeface="Calibri"/>
                <a:cs typeface="Calibri"/>
              </a:rPr>
              <a:t>RailLink</a:t>
            </a:r>
            <a:r>
              <a:rPr lang="en-US" sz="2000">
                <a:solidFill>
                  <a:srgbClr val="000000"/>
                </a:solidFill>
                <a:latin typeface="Calibri"/>
                <a:ea typeface="Calibri"/>
                <a:cs typeface="Calibri"/>
              </a:rPr>
              <a:t>, or the Purple Line.</a:t>
            </a:r>
            <a:endParaRPr lang="en-US" sz="2200">
              <a:solidFill>
                <a:srgbClr val="000000"/>
              </a:solidFill>
              <a:ea typeface="Calibri" panose="020F0502020204030204" pitchFamily="34" charset="0"/>
            </a:endParaRPr>
          </a:p>
          <a:p>
            <a:pPr marL="0" indent="0">
              <a:buNone/>
            </a:pPr>
            <a:endParaRPr lang="en-US" sz="2300">
              <a:solidFill>
                <a:srgbClr val="000000"/>
              </a:solidFill>
              <a:ea typeface="Calibri" panose="020F0502020204030204" pitchFamily="34" charset="0"/>
            </a:endParaRPr>
          </a:p>
        </p:txBody>
      </p:sp>
      <p:cxnSp>
        <p:nvCxnSpPr>
          <p:cNvPr id="5" name="Straight Connector 4">
            <a:extLst>
              <a:ext uri="{FF2B5EF4-FFF2-40B4-BE49-F238E27FC236}">
                <a16:creationId xmlns:a16="http://schemas.microsoft.com/office/drawing/2014/main" id="{2D8D2761-7E63-8F02-66C3-6E6CD154F689}"/>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4303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39554-B28D-5C50-3F45-A3F450377551}"/>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DF1A6D68-9D24-9D59-EA48-471E870EFA4E}"/>
              </a:ext>
            </a:extLst>
          </p:cNvPr>
          <p:cNvSpPr>
            <a:spLocks noGrp="1"/>
          </p:cNvSpPr>
          <p:nvPr>
            <p:ph type="body" sz="quarter" idx="10"/>
          </p:nvPr>
        </p:nvSpPr>
        <p:spPr/>
        <p:txBody>
          <a:bodyPr/>
          <a:lstStyle/>
          <a:p>
            <a:r>
              <a:rPr lang="en-US" dirty="0">
                <a:solidFill>
                  <a:srgbClr val="002060"/>
                </a:solidFill>
                <a:latin typeface="Calibri"/>
                <a:ea typeface="Calibri"/>
                <a:cs typeface="Calibri"/>
              </a:rPr>
              <a:t>Sustainable Growth Subcabinet Open Forum, June 2026</a:t>
            </a:r>
          </a:p>
        </p:txBody>
      </p:sp>
      <p:sp>
        <p:nvSpPr>
          <p:cNvPr id="14" name="Text Placeholder 13">
            <a:extLst>
              <a:ext uri="{FF2B5EF4-FFF2-40B4-BE49-F238E27FC236}">
                <a16:creationId xmlns:a16="http://schemas.microsoft.com/office/drawing/2014/main" id="{6912C638-E351-213D-F557-7AAC99DE2C25}"/>
              </a:ext>
            </a:extLst>
          </p:cNvPr>
          <p:cNvSpPr>
            <a:spLocks noGrp="1"/>
          </p:cNvSpPr>
          <p:nvPr>
            <p:ph type="title" idx="4294967295"/>
          </p:nvPr>
        </p:nvSpPr>
        <p:spPr>
          <a:xfrm>
            <a:off x="963613" y="4441825"/>
            <a:ext cx="10515600" cy="137160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
                <a:schemeClr val="accent6"/>
              </a:buClr>
              <a:buSzTx/>
              <a:buFont typeface="Wingdings 3" panose="05040102010807070707" pitchFamily="18" charset="2"/>
              <a:buNone/>
              <a:tabLst/>
              <a:defRPr/>
            </a:pPr>
            <a:r>
              <a:rPr kumimoji="0" lang="en-US" sz="4000" b="1" i="0" u="none" strike="noStrike" kern="1200" cap="none" spc="0" normalizeH="0" baseline="0" noProof="0" dirty="0">
                <a:ln>
                  <a:noFill/>
                </a:ln>
                <a:solidFill>
                  <a:srgbClr val="4EA72E"/>
                </a:solidFill>
                <a:effectLst/>
                <a:uLnTx/>
                <a:uFillTx/>
                <a:latin typeface="Calibri"/>
                <a:ea typeface="Calibri"/>
                <a:cs typeface="Calibri"/>
              </a:rPr>
              <a:t>FY26 SGSC Agency Highlights</a:t>
            </a:r>
          </a:p>
          <a:p>
            <a:pPr marL="0" marR="0" lvl="0" indent="0" algn="l" defTabSz="914400" rtl="0" eaLnBrk="1" fontAlgn="auto" latinLnBrk="0" hangingPunct="1">
              <a:lnSpc>
                <a:spcPct val="90000"/>
              </a:lnSpc>
              <a:spcBef>
                <a:spcPts val="0"/>
              </a:spcBef>
              <a:spcAft>
                <a:spcPts val="600"/>
              </a:spcAft>
              <a:buClr>
                <a:schemeClr val="accent6"/>
              </a:buClr>
              <a:buSzTx/>
              <a:buFont typeface="Wingdings 3" panose="05040102010807070707" pitchFamily="18" charset="2"/>
              <a:buNone/>
              <a:tabLst/>
              <a:defRPr/>
            </a:pPr>
            <a:r>
              <a:rPr kumimoji="0" lang="en-US" sz="4000" b="0" i="0" u="none" strike="noStrike" kern="1200" cap="none" spc="0" normalizeH="0" baseline="0" noProof="0" dirty="0">
                <a:ln>
                  <a:noFill/>
                </a:ln>
                <a:solidFill>
                  <a:srgbClr val="002060"/>
                </a:solidFill>
                <a:effectLst/>
                <a:uLnTx/>
                <a:uFillTx/>
                <a:latin typeface="Calibri"/>
                <a:ea typeface="Calibri"/>
                <a:cs typeface="Calibri"/>
              </a:rPr>
              <a:t>MDOT – DNR – Commerce – DHCD – DGS – MDEM – MDA – MDE – MHEC – MDP</a:t>
            </a:r>
          </a:p>
        </p:txBody>
      </p:sp>
      <p:sp>
        <p:nvSpPr>
          <p:cNvPr id="3" name="TextBox 2">
            <a:extLst>
              <a:ext uri="{FF2B5EF4-FFF2-40B4-BE49-F238E27FC236}">
                <a16:creationId xmlns:a16="http://schemas.microsoft.com/office/drawing/2014/main" id="{30E476F4-EEA1-E979-99CD-A61E70F8F87F}"/>
              </a:ext>
              <a:ext uri="{C183D7F6-B498-43B3-948B-1728B52AA6E4}">
                <adec:decorative xmlns:adec="http://schemas.microsoft.com/office/drawing/2017/decorative" val="1"/>
              </a:ext>
            </a:extLst>
          </p:cNvPr>
          <p:cNvSpPr txBox="1"/>
          <p:nvPr/>
        </p:nvSpPr>
        <p:spPr>
          <a:xfrm>
            <a:off x="3052763" y="3244334"/>
            <a:ext cx="6105524" cy="369332"/>
          </a:xfrm>
          <a:prstGeom prst="rect">
            <a:avLst/>
          </a:prstGeom>
          <a:noFill/>
        </p:spPr>
        <p:txBody>
          <a:bodyPr wrap="square">
            <a:spAutoFit/>
          </a:bodyPr>
          <a:lstStyle/>
          <a:p>
            <a:r>
              <a:rPr lang="en-US" b="0">
                <a:effectLst/>
              </a:rPr>
              <a:t> </a:t>
            </a:r>
            <a:endParaRPr lang="en-US"/>
          </a:p>
        </p:txBody>
      </p:sp>
      <p:sp>
        <p:nvSpPr>
          <p:cNvPr id="5" name="TextBox 4">
            <a:extLst>
              <a:ext uri="{FF2B5EF4-FFF2-40B4-BE49-F238E27FC236}">
                <a16:creationId xmlns:a16="http://schemas.microsoft.com/office/drawing/2014/main" id="{41A37001-C22A-74D0-979A-6CCE57E5B4B9}"/>
              </a:ext>
              <a:ext uri="{C183D7F6-B498-43B3-948B-1728B52AA6E4}">
                <adec:decorative xmlns:adec="http://schemas.microsoft.com/office/drawing/2017/decorative" val="1"/>
              </a:ext>
            </a:extLst>
          </p:cNvPr>
          <p:cNvSpPr txBox="1"/>
          <p:nvPr/>
        </p:nvSpPr>
        <p:spPr>
          <a:xfrm>
            <a:off x="3052763" y="3244334"/>
            <a:ext cx="6105524" cy="369332"/>
          </a:xfrm>
          <a:prstGeom prst="rect">
            <a:avLst/>
          </a:prstGeom>
          <a:noFill/>
        </p:spPr>
        <p:txBody>
          <a:bodyPr wrap="square">
            <a:spAutoFit/>
          </a:bodyPr>
          <a:lstStyle/>
          <a:p>
            <a:r>
              <a:rPr lang="en-US" b="0">
                <a:effectLst/>
              </a:rPr>
              <a:t> </a:t>
            </a:r>
            <a:endParaRPr lang="en-US"/>
          </a:p>
        </p:txBody>
      </p:sp>
    </p:spTree>
    <p:extLst>
      <p:ext uri="{BB962C8B-B14F-4D97-AF65-F5344CB8AC3E}">
        <p14:creationId xmlns:p14="http://schemas.microsoft.com/office/powerpoint/2010/main" val="1305643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A1EA0-699A-9BDB-0177-EE4A085FBE8E}"/>
              </a:ext>
            </a:extLst>
          </p:cNvPr>
          <p:cNvSpPr>
            <a:spLocks noGrp="1"/>
          </p:cNvSpPr>
          <p:nvPr>
            <p:ph type="ctrTitle"/>
          </p:nvPr>
        </p:nvSpPr>
        <p:spPr>
          <a:xfrm>
            <a:off x="5603570" y="2617848"/>
            <a:ext cx="6078187" cy="2387600"/>
          </a:xfrm>
        </p:spPr>
        <p:txBody>
          <a:bodyPr>
            <a:normAutofit/>
          </a:bodyPr>
          <a:lstStyle/>
          <a:p>
            <a:pPr>
              <a:spcAft>
                <a:spcPts val="2400"/>
              </a:spcAft>
            </a:pPr>
            <a:r>
              <a:rPr lang="en-US" sz="3600" dirty="0">
                <a:latin typeface="Montserrat"/>
              </a:rPr>
              <a:t>MDOT Updates for the Sustainable Growth Public Forum</a:t>
            </a:r>
            <a:br>
              <a:rPr lang="en-US" dirty="0">
                <a:latin typeface="Montserrat"/>
              </a:rPr>
            </a:br>
            <a:r>
              <a:rPr lang="en-US" dirty="0">
                <a:latin typeface="Montserrat"/>
              </a:rPr>
              <a:t> </a:t>
            </a:r>
            <a:r>
              <a:rPr lang="en-US" sz="2800" dirty="0">
                <a:latin typeface="Montserrat"/>
              </a:rPr>
              <a:t>June 12, 2026</a:t>
            </a:r>
            <a:endParaRPr lang="en-US" dirty="0"/>
          </a:p>
        </p:txBody>
      </p:sp>
      <p:sp>
        <p:nvSpPr>
          <p:cNvPr id="3" name="Subtitle 2">
            <a:extLst>
              <a:ext uri="{FF2B5EF4-FFF2-40B4-BE49-F238E27FC236}">
                <a16:creationId xmlns:a16="http://schemas.microsoft.com/office/drawing/2014/main" id="{FCA9A010-31BB-1CDD-001B-E5AF6F6E6AAF}"/>
              </a:ext>
            </a:extLst>
          </p:cNvPr>
          <p:cNvSpPr>
            <a:spLocks noGrp="1"/>
          </p:cNvSpPr>
          <p:nvPr>
            <p:ph type="subTitle" idx="1"/>
          </p:nvPr>
        </p:nvSpPr>
        <p:spPr>
          <a:xfrm>
            <a:off x="6096000" y="5120640"/>
            <a:ext cx="5494317" cy="1235710"/>
          </a:xfrm>
        </p:spPr>
        <p:txBody>
          <a:bodyPr vert="horz" lIns="91440" tIns="45720" rIns="91440" bIns="45720" rtlCol="0" anchor="t">
            <a:normAutofit/>
          </a:bodyPr>
          <a:lstStyle/>
          <a:p>
            <a:r>
              <a:rPr lang="en-US">
                <a:latin typeface="Montserrat"/>
              </a:rPr>
              <a:t>Geoff Anderson</a:t>
            </a:r>
            <a:endParaRPr lang="en-US"/>
          </a:p>
          <a:p>
            <a:r>
              <a:rPr lang="en-US" sz="2000" i="1">
                <a:latin typeface="Montserrat"/>
              </a:rPr>
              <a:t>Chief, Office of Planning, Programming, and Project Delivery</a:t>
            </a:r>
            <a:endParaRPr lang="en-US" sz="2000" i="1"/>
          </a:p>
        </p:txBody>
      </p:sp>
      <p:pic>
        <p:nvPicPr>
          <p:cNvPr id="10" name="Picture Placeholder 9" descr="Image, TOD rendering">
            <a:extLst>
              <a:ext uri="{FF2B5EF4-FFF2-40B4-BE49-F238E27FC236}">
                <a16:creationId xmlns:a16="http://schemas.microsoft.com/office/drawing/2014/main" id="{8A223697-F947-366F-CF28-A939228B7E31}"/>
              </a:ext>
            </a:extLst>
          </p:cNvPr>
          <p:cNvPicPr>
            <a:picLocks noGrp="1" noChangeAspect="1"/>
          </p:cNvPicPr>
          <p:nvPr>
            <p:ph type="pic" sz="quarter" idx="11"/>
          </p:nvPr>
        </p:nvPicPr>
        <p:blipFill>
          <a:blip r:embed="rId2"/>
          <a:srcRect l="15285" r="15285"/>
          <a:stretch>
            <a:fillRect/>
          </a:stretch>
        </p:blipFill>
        <p:spPr>
          <a:xfrm>
            <a:off x="-60873" y="-40775"/>
            <a:ext cx="6057912" cy="4847308"/>
          </a:xfrm>
        </p:spPr>
      </p:pic>
    </p:spTree>
    <p:extLst>
      <p:ext uri="{BB962C8B-B14F-4D97-AF65-F5344CB8AC3E}">
        <p14:creationId xmlns:p14="http://schemas.microsoft.com/office/powerpoint/2010/main" val="976456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C93CC5-A921-D7FC-5D5C-DDBE11EAEC0D}"/>
              </a:ext>
            </a:extLst>
          </p:cNvPr>
          <p:cNvSpPr>
            <a:spLocks noGrp="1"/>
          </p:cNvSpPr>
          <p:nvPr>
            <p:ph type="title"/>
          </p:nvPr>
        </p:nvSpPr>
        <p:spPr>
          <a:xfrm>
            <a:off x="362287" y="-282726"/>
            <a:ext cx="5878646" cy="1600200"/>
          </a:xfrm>
        </p:spPr>
        <p:txBody>
          <a:bodyPr anchor="b">
            <a:normAutofit/>
          </a:bodyPr>
          <a:lstStyle/>
          <a:p>
            <a:r>
              <a:rPr lang="en-US" dirty="0"/>
              <a:t>TOD Designation Program</a:t>
            </a:r>
          </a:p>
        </p:txBody>
      </p:sp>
      <p:pic>
        <p:nvPicPr>
          <p:cNvPr id="4" name="Picture 3" descr="MD Designated TOD Stations Map">
            <a:extLst>
              <a:ext uri="{FF2B5EF4-FFF2-40B4-BE49-F238E27FC236}">
                <a16:creationId xmlns:a16="http://schemas.microsoft.com/office/drawing/2014/main" id="{089D430E-D420-B02A-D770-73D99FD0F68E}"/>
              </a:ext>
            </a:extLst>
          </p:cNvPr>
          <p:cNvPicPr>
            <a:picLocks noChangeAspect="1"/>
          </p:cNvPicPr>
          <p:nvPr/>
        </p:nvPicPr>
        <p:blipFill>
          <a:blip r:embed="rId2"/>
          <a:srcRect l="1069" r="1069"/>
          <a:stretch>
            <a:fillRect/>
          </a:stretch>
        </p:blipFill>
        <p:spPr>
          <a:xfrm>
            <a:off x="6817633" y="446254"/>
            <a:ext cx="5374367" cy="4243649"/>
          </a:xfrm>
          <a:prstGeom prst="rect">
            <a:avLst/>
          </a:prstGeom>
          <a:noFill/>
          <a:ln>
            <a:solidFill>
              <a:srgbClr val="000000"/>
            </a:solidFill>
          </a:ln>
        </p:spPr>
      </p:pic>
      <p:sp>
        <p:nvSpPr>
          <p:cNvPr id="3" name="Content Placeholder 2">
            <a:extLst>
              <a:ext uri="{FF2B5EF4-FFF2-40B4-BE49-F238E27FC236}">
                <a16:creationId xmlns:a16="http://schemas.microsoft.com/office/drawing/2014/main" id="{A760B7B2-5EC8-CA0B-78FD-D8AA52554431}"/>
              </a:ext>
            </a:extLst>
          </p:cNvPr>
          <p:cNvSpPr>
            <a:spLocks noGrp="1"/>
          </p:cNvSpPr>
          <p:nvPr>
            <p:ph type="body" sz="half" idx="2"/>
          </p:nvPr>
        </p:nvSpPr>
        <p:spPr>
          <a:xfrm>
            <a:off x="362287" y="1566510"/>
            <a:ext cx="5965274" cy="4243649"/>
          </a:xfrm>
        </p:spPr>
        <p:txBody>
          <a:bodyPr vert="horz" lIns="91440" tIns="45720" rIns="91440" bIns="45720" rtlCol="0" anchor="t">
            <a:normAutofit/>
          </a:bodyPr>
          <a:lstStyle/>
          <a:p>
            <a:pPr marL="0" indent="0">
              <a:buNone/>
            </a:pPr>
            <a:r>
              <a:rPr lang="en-US" b="1"/>
              <a:t>Successes:</a:t>
            </a:r>
          </a:p>
          <a:p>
            <a:pPr marL="285750" indent="-285750">
              <a:buFont typeface="Arial" panose="020B0604020202020204" pitchFamily="34" charset="0"/>
              <a:buChar char="•"/>
            </a:pPr>
            <a:r>
              <a:rPr lang="en-US">
                <a:latin typeface="Montserrat"/>
              </a:rPr>
              <a:t>Strong interest from locals since launching new process – 5 new designations, 10+ sites in pipeline</a:t>
            </a:r>
          </a:p>
          <a:p>
            <a:pPr marL="285750" indent="-285750">
              <a:buFont typeface="Arial" panose="020B0604020202020204" pitchFamily="34" charset="0"/>
              <a:buChar char="•"/>
            </a:pPr>
            <a:r>
              <a:rPr lang="en-US"/>
              <a:t>MDOT's TOD Fund has been positive incentive for designation</a:t>
            </a:r>
          </a:p>
          <a:p>
            <a:pPr marL="285750" indent="-285750">
              <a:buFont typeface="Arial" panose="020B0604020202020204" pitchFamily="34" charset="0"/>
              <a:buChar char="•"/>
            </a:pPr>
            <a:r>
              <a:rPr lang="en-US"/>
              <a:t>Good information sharing opportunity for State and locals</a:t>
            </a:r>
          </a:p>
          <a:p>
            <a:pPr marL="285750" indent="-285750">
              <a:buFont typeface="Arial" panose="020B0604020202020204" pitchFamily="34" charset="0"/>
              <a:buChar char="•"/>
            </a:pPr>
            <a:r>
              <a:rPr lang="en-US"/>
              <a:t>Sustainable Communities alignment</a:t>
            </a:r>
          </a:p>
          <a:p>
            <a:pPr marL="0" indent="0">
              <a:buNone/>
            </a:pPr>
            <a:endParaRPr lang="en-US" b="1"/>
          </a:p>
          <a:p>
            <a:pPr marL="0" indent="0">
              <a:buNone/>
            </a:pPr>
            <a:r>
              <a:rPr lang="en-US" b="1"/>
              <a:t>Challenges:</a:t>
            </a:r>
          </a:p>
          <a:p>
            <a:pPr marL="285750" indent="-285750">
              <a:buFont typeface="Arial" panose="020B0604020202020204" pitchFamily="34" charset="0"/>
              <a:buChar char="•"/>
            </a:pPr>
            <a:r>
              <a:rPr lang="en-US"/>
              <a:t>Locals are limited in staff capacity to work on applications</a:t>
            </a:r>
            <a:endParaRPr lang="en-US" b="1"/>
          </a:p>
          <a:p>
            <a:pPr marL="285750" indent="-285750">
              <a:buChar char="•"/>
            </a:pPr>
            <a:r>
              <a:rPr lang="en-US">
                <a:latin typeface="Montserrat"/>
              </a:rPr>
              <a:t>Private stakeholders unsure of best way to advocate for local designation </a:t>
            </a:r>
          </a:p>
        </p:txBody>
      </p:sp>
      <p:sp>
        <p:nvSpPr>
          <p:cNvPr id="5" name="TextBox 4">
            <a:extLst>
              <a:ext uri="{FF2B5EF4-FFF2-40B4-BE49-F238E27FC236}">
                <a16:creationId xmlns:a16="http://schemas.microsoft.com/office/drawing/2014/main" id="{C3AC2E86-AECC-86F7-F195-7CDB1D7021D5}"/>
              </a:ext>
            </a:extLst>
          </p:cNvPr>
          <p:cNvSpPr txBox="1"/>
          <p:nvPr/>
        </p:nvSpPr>
        <p:spPr>
          <a:xfrm>
            <a:off x="6817632" y="4689903"/>
            <a:ext cx="5374368" cy="1815882"/>
          </a:xfrm>
          <a:prstGeom prst="rect">
            <a:avLst/>
          </a:prstGeom>
          <a:noFill/>
          <a:ln>
            <a:solidFill>
              <a:srgbClr val="23476B"/>
            </a:solidFill>
          </a:ln>
        </p:spPr>
        <p:txBody>
          <a:bodyPr wrap="square" lIns="91440" tIns="45720" rIns="91440" bIns="45720" anchor="t">
            <a:spAutoFit/>
          </a:bodyPr>
          <a:lstStyle/>
          <a:p>
            <a:pPr marL="285750" indent="-285750">
              <a:buFont typeface="Wingdings" panose="05000000000000000000" pitchFamily="2" charset="2"/>
              <a:buChar char="q"/>
            </a:pPr>
            <a:r>
              <a:rPr lang="en-US" sz="1400">
                <a:solidFill>
                  <a:schemeClr val="bg1"/>
                </a:solidFill>
                <a:latin typeface="Montserrat" panose="00000500000000000000" pitchFamily="2" charset="0"/>
              </a:rPr>
              <a:t>New application process launched June 2024</a:t>
            </a:r>
          </a:p>
          <a:p>
            <a:pPr marL="285750" indent="-285750">
              <a:buFont typeface="Wingdings" panose="05000000000000000000" pitchFamily="2" charset="2"/>
              <a:buChar char="q"/>
            </a:pPr>
            <a:endParaRPr lang="en-US" sz="1400">
              <a:solidFill>
                <a:schemeClr val="bg1"/>
              </a:solidFill>
              <a:latin typeface="Montserrat" panose="00000500000000000000" pitchFamily="2" charset="0"/>
            </a:endParaRPr>
          </a:p>
          <a:p>
            <a:pPr marL="285750" indent="-285750">
              <a:buFont typeface="Wingdings" panose="05000000000000000000" pitchFamily="2" charset="2"/>
              <a:buChar char="q"/>
            </a:pPr>
            <a:r>
              <a:rPr lang="en-US" sz="1400">
                <a:solidFill>
                  <a:schemeClr val="bg1"/>
                </a:solidFill>
                <a:latin typeface="Montserrat" panose="00000500000000000000" pitchFamily="2" charset="0"/>
              </a:rPr>
              <a:t>MDOT administers application process and SGSC review group; SGSC issues resolutions approving/denying designations</a:t>
            </a:r>
          </a:p>
          <a:p>
            <a:pPr marL="285750" indent="-285750">
              <a:buFont typeface="Wingdings" panose="05000000000000000000" pitchFamily="2" charset="2"/>
              <a:buChar char="q"/>
            </a:pPr>
            <a:endParaRPr lang="en-US" sz="1400">
              <a:solidFill>
                <a:schemeClr val="bg1"/>
              </a:solidFill>
              <a:latin typeface="Montserrat" panose="00000500000000000000" pitchFamily="2" charset="0"/>
            </a:endParaRPr>
          </a:p>
          <a:p>
            <a:pPr marL="285750" indent="-285750">
              <a:buFont typeface="Wingdings" panose="05000000000000000000" pitchFamily="2" charset="2"/>
              <a:buChar char="q"/>
            </a:pPr>
            <a:r>
              <a:rPr lang="en-US" sz="1400">
                <a:solidFill>
                  <a:schemeClr val="bg1"/>
                </a:solidFill>
                <a:latin typeface="Montserrat"/>
              </a:rPr>
              <a:t>5 new designations so far – Penn North, West Baltimore, Monocacy, Rockville and Cromwell</a:t>
            </a:r>
          </a:p>
        </p:txBody>
      </p:sp>
      <p:sp>
        <p:nvSpPr>
          <p:cNvPr id="7" name="Rectangle 6">
            <a:extLst>
              <a:ext uri="{FF2B5EF4-FFF2-40B4-BE49-F238E27FC236}">
                <a16:creationId xmlns:a16="http://schemas.microsoft.com/office/drawing/2014/main" id="{3EA9F576-645E-44FE-1051-CED9D11AB1E4}"/>
              </a:ext>
              <a:ext uri="{C183D7F6-B498-43B3-948B-1728B52AA6E4}">
                <adec:decorative xmlns:adec="http://schemas.microsoft.com/office/drawing/2017/decorative" val="1"/>
              </a:ext>
            </a:extLst>
          </p:cNvPr>
          <p:cNvSpPr/>
          <p:nvPr/>
        </p:nvSpPr>
        <p:spPr>
          <a:xfrm>
            <a:off x="6817632" y="4689903"/>
            <a:ext cx="5374367" cy="2168097"/>
          </a:xfrm>
          <a:prstGeom prst="rect">
            <a:avLst/>
          </a:prstGeom>
          <a:solidFill>
            <a:srgbClr val="2347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203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4BF3-B5B2-7CC1-8E9B-D53113CAD2A2}"/>
              </a:ext>
            </a:extLst>
          </p:cNvPr>
          <p:cNvSpPr>
            <a:spLocks noGrp="1"/>
          </p:cNvSpPr>
          <p:nvPr>
            <p:ph type="title"/>
          </p:nvPr>
        </p:nvSpPr>
        <p:spPr/>
        <p:txBody>
          <a:bodyPr/>
          <a:lstStyle/>
          <a:p>
            <a:r>
              <a:rPr lang="en-US" dirty="0"/>
              <a:t>Sustainable Growth Award</a:t>
            </a:r>
          </a:p>
        </p:txBody>
      </p:sp>
      <p:sp>
        <p:nvSpPr>
          <p:cNvPr id="4" name="Text Placeholder 3">
            <a:extLst>
              <a:ext uri="{FF2B5EF4-FFF2-40B4-BE49-F238E27FC236}">
                <a16:creationId xmlns:a16="http://schemas.microsoft.com/office/drawing/2014/main" id="{DF9A998C-E78F-1A3F-C3DF-5C91FE2BC80C}"/>
              </a:ext>
            </a:extLst>
          </p:cNvPr>
          <p:cNvSpPr>
            <a:spLocks noGrp="1"/>
          </p:cNvSpPr>
          <p:nvPr>
            <p:ph type="body" sz="half" idx="2"/>
          </p:nvPr>
        </p:nvSpPr>
        <p:spPr>
          <a:xfrm>
            <a:off x="839788" y="2305050"/>
            <a:ext cx="4513262" cy="3563938"/>
          </a:xfrm>
        </p:spPr>
        <p:txBody>
          <a:bodyPr/>
          <a:lstStyle/>
          <a:p>
            <a:r>
              <a:rPr lang="en-US"/>
              <a:t>The Maryland State Transportation Trails Strategic Plan recently was awarded the Sustainable Growth Award for Policy</a:t>
            </a:r>
          </a:p>
          <a:p>
            <a:endParaRPr lang="en-US"/>
          </a:p>
          <a:p>
            <a:r>
              <a:rPr lang="en-US"/>
              <a:t>Visit our website for more information on the Plan: </a:t>
            </a:r>
            <a:r>
              <a:rPr lang="en-US">
                <a:solidFill>
                  <a:schemeClr val="accent2"/>
                </a:solidFill>
                <a:hlinkClick r:id="rId2">
                  <a:extLst>
                    <a:ext uri="{A12FA001-AC4F-418D-AE19-62706E023703}">
                      <ahyp:hlinkClr xmlns:ahyp="http://schemas.microsoft.com/office/drawing/2018/hyperlinkcolor" val="tx"/>
                    </a:ext>
                  </a:extLst>
                </a:hlinkClick>
              </a:rPr>
              <a:t>www.mdot.maryland.gov/trailsplan</a:t>
            </a:r>
            <a:r>
              <a:rPr lang="en-US">
                <a:solidFill>
                  <a:schemeClr val="accent2"/>
                </a:solidFill>
              </a:rPr>
              <a:t> </a:t>
            </a:r>
          </a:p>
        </p:txBody>
      </p:sp>
      <p:pic>
        <p:nvPicPr>
          <p:cNvPr id="6" name="Content Placeholder 5" descr="Photo of the Sustainable Growth Award Ceremony.&#10;Left to right: Meg Young (MDOT), Aviva Klugh (MDOT), Secretary Jake Day (DHCD), Secretary Rebecca Flora (MDP), Assistant Secretary Joe McAndrew (MDOT, Governor Wes Moore&#10;">
            <a:extLst>
              <a:ext uri="{FF2B5EF4-FFF2-40B4-BE49-F238E27FC236}">
                <a16:creationId xmlns:a16="http://schemas.microsoft.com/office/drawing/2014/main" id="{3C7CBB71-1829-5B61-341B-5192DBD01C5B}"/>
              </a:ext>
            </a:extLst>
          </p:cNvPr>
          <p:cNvPicPr>
            <a:picLocks noGrp="1" noChangeAspect="1"/>
          </p:cNvPicPr>
          <p:nvPr>
            <p:ph idx="1"/>
          </p:nvPr>
        </p:nvPicPr>
        <p:blipFill>
          <a:blip r:embed="rId3"/>
          <a:stretch>
            <a:fillRect/>
          </a:stretch>
        </p:blipFill>
        <p:spPr>
          <a:xfrm>
            <a:off x="5774979" y="1227138"/>
            <a:ext cx="5803729" cy="4641850"/>
          </a:xfrm>
          <a:prstGeom prst="rect">
            <a:avLst/>
          </a:prstGeom>
        </p:spPr>
      </p:pic>
      <p:sp>
        <p:nvSpPr>
          <p:cNvPr id="8" name="TextBox 6">
            <a:extLst>
              <a:ext uri="{FF2B5EF4-FFF2-40B4-BE49-F238E27FC236}">
                <a16:creationId xmlns:a16="http://schemas.microsoft.com/office/drawing/2014/main" id="{4EDEE536-B66C-C658-6257-79A0FD5561CF}"/>
              </a:ext>
            </a:extLst>
          </p:cNvPr>
          <p:cNvSpPr txBox="1"/>
          <p:nvPr/>
        </p:nvSpPr>
        <p:spPr>
          <a:xfrm>
            <a:off x="5768457" y="5868988"/>
            <a:ext cx="5810251" cy="6001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bg1">
                    <a:lumMod val="50000"/>
                  </a:schemeClr>
                </a:solidFill>
                <a:latin typeface="Aptos" panose="020B0004020202020204" pitchFamily="34" charset="0"/>
              </a:rPr>
              <a:t>Photo of the Sustainable Growth Award Ceremony.</a:t>
            </a:r>
          </a:p>
          <a:p>
            <a:r>
              <a:rPr lang="en-US" sz="1100" dirty="0">
                <a:solidFill>
                  <a:schemeClr val="bg1">
                    <a:lumMod val="50000"/>
                  </a:schemeClr>
                </a:solidFill>
                <a:latin typeface="Aptos" panose="020B0004020202020204" pitchFamily="34" charset="0"/>
              </a:rPr>
              <a:t>Left to right: Meg Young (MDOT), Aviva Klugh (MDOT), Secretary Jake Day (DHCD), Secretary Rebecca Flora (MDP), Assistant Secretary Joe McAndrew (MDOT, Governor Wes Moore</a:t>
            </a:r>
          </a:p>
        </p:txBody>
      </p:sp>
      <p:pic>
        <p:nvPicPr>
          <p:cNvPr id="7" name="Picture 6">
            <a:extLst>
              <a:ext uri="{FF2B5EF4-FFF2-40B4-BE49-F238E27FC236}">
                <a16:creationId xmlns:a16="http://schemas.microsoft.com/office/drawing/2014/main" id="{0799D61E-ECE6-4ADC-2361-DA3543B356F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44187" y="3633788"/>
            <a:ext cx="3104464" cy="3411208"/>
          </a:xfrm>
          <a:prstGeom prst="rect">
            <a:avLst/>
          </a:prstGeom>
        </p:spPr>
      </p:pic>
    </p:spTree>
    <p:extLst>
      <p:ext uri="{BB962C8B-B14F-4D97-AF65-F5344CB8AC3E}">
        <p14:creationId xmlns:p14="http://schemas.microsoft.com/office/powerpoint/2010/main" val="400253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E8978E-DDA6-2561-B793-3D7F55F29B1C}"/>
              </a:ext>
            </a:extLst>
          </p:cNvPr>
          <p:cNvSpPr>
            <a:spLocks noGrp="1"/>
          </p:cNvSpPr>
          <p:nvPr>
            <p:ph type="title" idx="4294967295"/>
          </p:nvPr>
        </p:nvSpPr>
        <p:spPr>
          <a:xfrm>
            <a:off x="6281738" y="990600"/>
            <a:ext cx="5397500" cy="47021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chemeClr val="tx1">
                  <a:lumMod val="65000"/>
                  <a:lumOff val="35000"/>
                </a:schemeClr>
              </a:solidFill>
              <a:effectLst/>
              <a:uLnTx/>
              <a:uFillTx/>
              <a:latin typeface="Montserrat" pitchFamily="2"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chemeClr val="tx1">
                  <a:lumMod val="65000"/>
                  <a:lumOff val="35000"/>
                </a:schemeClr>
              </a:solidFill>
              <a:effectLst/>
              <a:uLnTx/>
              <a:uFillTx/>
              <a:latin typeface="Montserrat" pitchFamily="2"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tx1">
                    <a:lumMod val="65000"/>
                    <a:lumOff val="35000"/>
                  </a:schemeClr>
                </a:solidFill>
                <a:effectLst/>
                <a:uLnTx/>
                <a:uFillTx/>
                <a:latin typeface="Montserrat" pitchFamily="2" charset="77"/>
                <a:ea typeface="+mn-ea"/>
                <a:cs typeface="+mn-cs"/>
              </a:rPr>
              <a:t>ANY QUESTIONS?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chemeClr val="tx1">
                  <a:lumMod val="65000"/>
                  <a:lumOff val="35000"/>
                </a:schemeClr>
              </a:solidFill>
              <a:effectLst/>
              <a:uLnTx/>
              <a:uFillTx/>
              <a:latin typeface="Montserrat" pitchFamily="2" charset="77"/>
              <a:ea typeface="+mn-ea"/>
              <a:cs typeface="+mn-cs"/>
            </a:endParaRPr>
          </a:p>
          <a:p>
            <a:pPr marL="228600" marR="0" lvl="0" indent="-228600" algn="ctr"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tx1">
                  <a:lumMod val="65000"/>
                  <a:lumOff val="35000"/>
                </a:schemeClr>
              </a:solidFill>
              <a:effectLst/>
              <a:uLnTx/>
              <a:uFillTx/>
              <a:latin typeface="Montserrat" pitchFamily="2" charset="77"/>
              <a:ea typeface="+mn-ea"/>
              <a:cs typeface="+mn-cs"/>
            </a:endParaRP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lumMod val="65000"/>
                  <a:lumOff val="35000"/>
                </a:schemeClr>
              </a:solidFill>
              <a:effectLst/>
              <a:uLnTx/>
              <a:uFillTx/>
              <a:latin typeface="Montserrat" pitchFamily="2" charset="77"/>
              <a:ea typeface="+mn-ea"/>
              <a:cs typeface="+mn-cs"/>
            </a:endParaRP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tx1">
                    <a:lumMod val="65000"/>
                    <a:lumOff val="35000"/>
                  </a:schemeClr>
                </a:solidFill>
                <a:effectLst/>
                <a:uLnTx/>
                <a:uFillTx/>
                <a:latin typeface="Montserrat" pitchFamily="2" charset="77"/>
                <a:ea typeface="+mn-ea"/>
                <a:cs typeface="+mn-cs"/>
              </a:rPr>
              <a:t>GEOFF ANDERSON</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tx1">
                    <a:lumMod val="65000"/>
                    <a:lumOff val="35000"/>
                  </a:schemeClr>
                </a:solidFill>
                <a:effectLst/>
                <a:uLnTx/>
                <a:uFillTx/>
                <a:latin typeface="Montserrat" pitchFamily="2" charset="77"/>
                <a:ea typeface="+mn-ea"/>
                <a:cs typeface="+mn-cs"/>
              </a:rPr>
              <a:t>Chief OPPPD</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tx1">
                    <a:lumMod val="65000"/>
                    <a:lumOff val="35000"/>
                  </a:schemeClr>
                </a:solidFill>
                <a:effectLst/>
                <a:uLnTx/>
                <a:uFillTx/>
                <a:latin typeface="Montserrat" pitchFamily="2" charset="77"/>
                <a:ea typeface="+mn-ea"/>
                <a:cs typeface="+mn-cs"/>
                <a:hlinkClick r:id="rId3"/>
              </a:rPr>
              <a:t>ganderson4@mdot.Maryland.gov</a:t>
            </a:r>
            <a:endParaRPr kumimoji="0" lang="en-US" sz="2000" b="0" i="0" u="none" strike="noStrike" kern="1200" cap="none" spc="0" normalizeH="0" baseline="0" noProof="0" dirty="0">
              <a:ln>
                <a:noFill/>
              </a:ln>
              <a:solidFill>
                <a:schemeClr val="tx1">
                  <a:lumMod val="65000"/>
                  <a:lumOff val="35000"/>
                </a:schemeClr>
              </a:solidFill>
              <a:effectLst/>
              <a:uLnTx/>
              <a:uFillTx/>
              <a:latin typeface="Montserrat" pitchFamily="2" charset="77"/>
              <a:ea typeface="+mn-ea"/>
              <a:cs typeface="+mn-cs"/>
            </a:endParaRP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lumMod val="65000"/>
                  <a:lumOff val="35000"/>
                </a:schemeClr>
              </a:solidFill>
              <a:effectLst/>
              <a:uLnTx/>
              <a:uFillTx/>
              <a:latin typeface="Montserrat" pitchFamily="2"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lumMod val="65000"/>
                  <a:lumOff val="35000"/>
                </a:schemeClr>
              </a:solidFill>
              <a:effectLst/>
              <a:uLnTx/>
              <a:uFillTx/>
              <a:latin typeface="Montserrat" pitchFamily="2" charset="77"/>
              <a:ea typeface="+mn-ea"/>
              <a:cs typeface="+mn-cs"/>
            </a:endParaRPr>
          </a:p>
        </p:txBody>
      </p:sp>
      <p:sp>
        <p:nvSpPr>
          <p:cNvPr id="2" name="Rectangle 5">
            <a:extLst>
              <a:ext uri="{FF2B5EF4-FFF2-40B4-BE49-F238E27FC236}">
                <a16:creationId xmlns:a16="http://schemas.microsoft.com/office/drawing/2014/main" id="{CED4858E-4487-920F-F04B-F0970AB2ED66}"/>
              </a:ext>
              <a:ext uri="{C183D7F6-B498-43B3-948B-1728B52AA6E4}">
                <adec:decorative xmlns:adec="http://schemas.microsoft.com/office/drawing/2017/decorative" val="1"/>
              </a:ext>
            </a:extLst>
          </p:cNvPr>
          <p:cNvSpPr/>
          <p:nvPr/>
        </p:nvSpPr>
        <p:spPr>
          <a:xfrm>
            <a:off x="0" y="504825"/>
            <a:ext cx="6772275" cy="4495800"/>
          </a:xfrm>
          <a:custGeom>
            <a:avLst/>
            <a:gdLst>
              <a:gd name="connsiteX0" fmla="*/ 0 w 4591050"/>
              <a:gd name="connsiteY0" fmla="*/ 0 h 4450288"/>
              <a:gd name="connsiteX1" fmla="*/ 4591050 w 4591050"/>
              <a:gd name="connsiteY1" fmla="*/ 0 h 4450288"/>
              <a:gd name="connsiteX2" fmla="*/ 4591050 w 4591050"/>
              <a:gd name="connsiteY2" fmla="*/ 4450288 h 4450288"/>
              <a:gd name="connsiteX3" fmla="*/ 0 w 4591050"/>
              <a:gd name="connsiteY3" fmla="*/ 4450288 h 4450288"/>
              <a:gd name="connsiteX4" fmla="*/ 0 w 4591050"/>
              <a:gd name="connsiteY4" fmla="*/ 0 h 4450288"/>
              <a:gd name="connsiteX0" fmla="*/ 0 w 6772275"/>
              <a:gd name="connsiteY0" fmla="*/ 0 h 4450288"/>
              <a:gd name="connsiteX1" fmla="*/ 6772275 w 6772275"/>
              <a:gd name="connsiteY1" fmla="*/ 9525 h 4450288"/>
              <a:gd name="connsiteX2" fmla="*/ 4591050 w 6772275"/>
              <a:gd name="connsiteY2" fmla="*/ 4450288 h 4450288"/>
              <a:gd name="connsiteX3" fmla="*/ 0 w 6772275"/>
              <a:gd name="connsiteY3" fmla="*/ 4450288 h 4450288"/>
              <a:gd name="connsiteX4" fmla="*/ 0 w 6772275"/>
              <a:gd name="connsiteY4" fmla="*/ 0 h 445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2275" h="4450288">
                <a:moveTo>
                  <a:pt x="0" y="0"/>
                </a:moveTo>
                <a:lnTo>
                  <a:pt x="6772275" y="9525"/>
                </a:lnTo>
                <a:lnTo>
                  <a:pt x="4591050" y="4450288"/>
                </a:lnTo>
                <a:lnTo>
                  <a:pt x="0" y="4450288"/>
                </a:lnTo>
                <a:lnTo>
                  <a:pt x="0" y="0"/>
                </a:lnTo>
                <a:close/>
              </a:path>
            </a:pathLst>
          </a:cu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003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4"/>
        <p:cNvGrpSpPr/>
        <p:nvPr/>
      </p:nvGrpSpPr>
      <p:grpSpPr>
        <a:xfrm>
          <a:off x="0" y="0"/>
          <a:ext cx="0" cy="0"/>
          <a:chOff x="0" y="0"/>
          <a:chExt cx="0" cy="0"/>
        </a:xfrm>
      </p:grpSpPr>
      <p:sp>
        <p:nvSpPr>
          <p:cNvPr id="76" name="Google Shape;76;p18"/>
          <p:cNvSpPr txBox="1">
            <a:spLocks noGrp="1"/>
          </p:cNvSpPr>
          <p:nvPr>
            <p:ph type="title" idx="4294967295"/>
          </p:nvPr>
        </p:nvSpPr>
        <p:spPr>
          <a:xfrm>
            <a:off x="287400" y="2503867"/>
            <a:ext cx="11617200" cy="85318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6000"/>
              </a:lnSpc>
              <a:spcBef>
                <a:spcPts val="0"/>
              </a:spcBef>
              <a:spcAft>
                <a:spcPts val="0"/>
              </a:spcAft>
              <a:buClr>
                <a:srgbClr val="000000"/>
              </a:buClr>
              <a:buSzPts val="3800"/>
              <a:buFont typeface="Arial"/>
              <a:buNone/>
              <a:tabLst/>
              <a:defRPr/>
            </a:pPr>
            <a:r>
              <a:rPr kumimoji="0" lang="en-US" sz="4400" b="1" i="0" u="none" strike="noStrike" kern="1200" cap="none" spc="0" normalizeH="0" baseline="0" noProof="0" dirty="0">
                <a:ln>
                  <a:noFill/>
                </a:ln>
                <a:solidFill>
                  <a:srgbClr val="F8FBFD"/>
                </a:solidFill>
                <a:effectLst/>
                <a:uLnTx/>
                <a:uFillTx/>
                <a:latin typeface="Montserrat"/>
                <a:ea typeface="Montserrat"/>
                <a:cs typeface="Montserrat"/>
                <a:sym typeface="Montserrat"/>
              </a:rPr>
              <a:t>Department of Natural Resources</a:t>
            </a:r>
            <a:endParaRPr kumimoji="0" lang="en-US" sz="4400" b="1"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sp>
        <p:nvSpPr>
          <p:cNvPr id="79" name="Google Shape;79;p18"/>
          <p:cNvSpPr txBox="1"/>
          <p:nvPr/>
        </p:nvSpPr>
        <p:spPr>
          <a:xfrm>
            <a:off x="1705962" y="3423933"/>
            <a:ext cx="8759200" cy="1169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200" b="1">
                <a:solidFill>
                  <a:schemeClr val="lt1"/>
                </a:solidFill>
              </a:rPr>
              <a:t>Sustainable Growth Open Forum</a:t>
            </a:r>
            <a:endParaRPr sz="3200" b="1">
              <a:solidFill>
                <a:schemeClr val="lt1"/>
              </a:solidFill>
            </a:endParaRPr>
          </a:p>
          <a:p>
            <a:pPr marL="0" lvl="0" indent="0" algn="ctr" rtl="0">
              <a:spcBef>
                <a:spcPts val="0"/>
              </a:spcBef>
              <a:spcAft>
                <a:spcPts val="0"/>
              </a:spcAft>
              <a:buNone/>
            </a:pPr>
            <a:r>
              <a:rPr lang="en" sz="2800" b="1">
                <a:solidFill>
                  <a:schemeClr val="lt1"/>
                </a:solidFill>
              </a:rPr>
              <a:t>6/12/2026</a:t>
            </a:r>
            <a:endParaRPr sz="1467">
              <a:solidFill>
                <a:schemeClr val="lt1"/>
              </a:solidFill>
            </a:endParaRPr>
          </a:p>
        </p:txBody>
      </p:sp>
      <p:pic>
        <p:nvPicPr>
          <p:cNvPr id="75" name="Google Shape;75;p18">
            <a:extLst>
              <a:ext uri="{C183D7F6-B498-43B3-948B-1728B52AA6E4}">
                <adec:decorative xmlns:adec="http://schemas.microsoft.com/office/drawing/2017/decorative" val="1"/>
              </a:ext>
            </a:extLst>
          </p:cNvPr>
          <p:cNvPicPr preferRelativeResize="0"/>
          <p:nvPr/>
        </p:nvPicPr>
        <p:blipFill rotWithShape="1">
          <a:blip r:embed="rId3">
            <a:alphaModFix/>
          </a:blip>
          <a:srcRect t="20" b="20"/>
          <a:stretch/>
        </p:blipFill>
        <p:spPr>
          <a:xfrm>
            <a:off x="298985" y="6107533"/>
            <a:ext cx="1829185" cy="509800"/>
          </a:xfrm>
          <a:prstGeom prst="rect">
            <a:avLst/>
          </a:prstGeom>
          <a:noFill/>
          <a:ln>
            <a:noFill/>
          </a:ln>
        </p:spPr>
      </p:pic>
      <p:sp>
        <p:nvSpPr>
          <p:cNvPr id="78" name="Google Shape;78;p18">
            <a:extLst>
              <a:ext uri="{C183D7F6-B498-43B3-948B-1728B52AA6E4}">
                <adec:decorative xmlns:adec="http://schemas.microsoft.com/office/drawing/2017/decorative" val="1"/>
              </a:ext>
            </a:extLst>
          </p:cNvPr>
          <p:cNvSpPr txBox="1"/>
          <p:nvPr/>
        </p:nvSpPr>
        <p:spPr>
          <a:xfrm>
            <a:off x="11526035" y="6281684"/>
            <a:ext cx="576400" cy="509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733">
              <a:solidFill>
                <a:schemeClr val="lt1"/>
              </a:solidFill>
            </a:endParaRPr>
          </a:p>
        </p:txBody>
      </p:sp>
    </p:spTree>
    <p:extLst>
      <p:ext uri="{BB962C8B-B14F-4D97-AF65-F5344CB8AC3E}">
        <p14:creationId xmlns:p14="http://schemas.microsoft.com/office/powerpoint/2010/main" val="184802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3"/>
        <p:cNvGrpSpPr/>
        <p:nvPr/>
      </p:nvGrpSpPr>
      <p:grpSpPr>
        <a:xfrm>
          <a:off x="0" y="0"/>
          <a:ext cx="0" cy="0"/>
          <a:chOff x="0" y="0"/>
          <a:chExt cx="0" cy="0"/>
        </a:xfrm>
      </p:grpSpPr>
      <p:pic>
        <p:nvPicPr>
          <p:cNvPr id="84" name="Google Shape;84;p19">
            <a:extLst>
              <a:ext uri="{C183D7F6-B498-43B3-948B-1728B52AA6E4}">
                <adec:decorative xmlns:adec="http://schemas.microsoft.com/office/drawing/2017/decorative" val="1"/>
              </a:ext>
            </a:extLst>
          </p:cNvPr>
          <p:cNvPicPr preferRelativeResize="0"/>
          <p:nvPr/>
        </p:nvPicPr>
        <p:blipFill rotWithShape="1">
          <a:blip r:embed="rId3">
            <a:alphaModFix/>
          </a:blip>
          <a:srcRect t="20" b="20"/>
          <a:stretch/>
        </p:blipFill>
        <p:spPr>
          <a:xfrm>
            <a:off x="298985" y="6107533"/>
            <a:ext cx="1829185" cy="509800"/>
          </a:xfrm>
          <a:prstGeom prst="rect">
            <a:avLst/>
          </a:prstGeom>
          <a:noFill/>
          <a:ln>
            <a:noFill/>
          </a:ln>
        </p:spPr>
      </p:pic>
      <p:sp>
        <p:nvSpPr>
          <p:cNvPr id="85" name="Google Shape;85;p19"/>
          <p:cNvSpPr txBox="1">
            <a:spLocks noGrp="1"/>
          </p:cNvSpPr>
          <p:nvPr>
            <p:ph type="body" idx="1"/>
          </p:nvPr>
        </p:nvSpPr>
        <p:spPr>
          <a:xfrm>
            <a:off x="685967" y="1262500"/>
            <a:ext cx="7610000" cy="467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267" b="1" dirty="0">
                <a:solidFill>
                  <a:schemeClr val="lt1"/>
                </a:solidFill>
              </a:rPr>
              <a:t>DNR Launched Roots For Resilience Initiative </a:t>
            </a:r>
            <a:endParaRPr sz="2267" b="1" dirty="0">
              <a:solidFill>
                <a:schemeClr val="lt1"/>
              </a:solidFill>
            </a:endParaRPr>
          </a:p>
          <a:p>
            <a:pPr marL="0" lvl="0" indent="0" algn="l" rtl="0">
              <a:spcBef>
                <a:spcPts val="0"/>
              </a:spcBef>
              <a:spcAft>
                <a:spcPts val="0"/>
              </a:spcAft>
              <a:buNone/>
            </a:pPr>
            <a:endParaRPr sz="2267" dirty="0">
              <a:solidFill>
                <a:schemeClr val="lt1"/>
              </a:solidFill>
            </a:endParaRPr>
          </a:p>
          <a:p>
            <a:pPr marL="0" lvl="0" indent="0" algn="l" rtl="0">
              <a:spcBef>
                <a:spcPts val="0"/>
              </a:spcBef>
              <a:spcAft>
                <a:spcPts val="0"/>
              </a:spcAft>
              <a:buNone/>
            </a:pPr>
            <a:r>
              <a:rPr lang="en" sz="2267" dirty="0">
                <a:solidFill>
                  <a:schemeClr val="lt1"/>
                </a:solidFill>
              </a:rPr>
              <a:t>Focused on adapting the Eastern Shore to the impacts of climate change and restore forests and coastal habitats</a:t>
            </a:r>
            <a:endParaRPr sz="2267" dirty="0">
              <a:solidFill>
                <a:schemeClr val="lt1"/>
              </a:solidFill>
            </a:endParaRPr>
          </a:p>
          <a:p>
            <a:pPr marL="0" lvl="0" indent="0" algn="l" rtl="0">
              <a:lnSpc>
                <a:spcPct val="80000"/>
              </a:lnSpc>
              <a:spcBef>
                <a:spcPts val="0"/>
              </a:spcBef>
              <a:spcAft>
                <a:spcPts val="0"/>
              </a:spcAft>
              <a:buNone/>
            </a:pPr>
            <a:endParaRPr sz="2267" dirty="0">
              <a:solidFill>
                <a:schemeClr val="lt1"/>
              </a:solidFill>
            </a:endParaRPr>
          </a:p>
          <a:p>
            <a:pPr marL="0" lvl="0" indent="0" algn="l" rtl="0">
              <a:spcBef>
                <a:spcPts val="0"/>
              </a:spcBef>
              <a:spcAft>
                <a:spcPts val="0"/>
              </a:spcAft>
              <a:buNone/>
            </a:pPr>
            <a:r>
              <a:rPr lang="en" sz="2267" dirty="0">
                <a:solidFill>
                  <a:schemeClr val="lt1"/>
                </a:solidFill>
              </a:rPr>
              <a:t>Project goals:</a:t>
            </a:r>
            <a:endParaRPr sz="2267" dirty="0">
              <a:solidFill>
                <a:schemeClr val="lt1"/>
              </a:solidFill>
            </a:endParaRPr>
          </a:p>
          <a:p>
            <a:pPr marL="609585" lvl="0" indent="-448722" algn="l" rtl="0">
              <a:lnSpc>
                <a:spcPct val="80000"/>
              </a:lnSpc>
              <a:spcBef>
                <a:spcPts val="0"/>
              </a:spcBef>
              <a:spcAft>
                <a:spcPts val="0"/>
              </a:spcAft>
              <a:buClr>
                <a:schemeClr val="lt1"/>
              </a:buClr>
              <a:buSzPts val="1700"/>
              <a:buChar char="●"/>
            </a:pPr>
            <a:r>
              <a:rPr lang="en" sz="2267" dirty="0">
                <a:solidFill>
                  <a:schemeClr val="lt1"/>
                </a:solidFill>
              </a:rPr>
              <a:t>Restore tidal connectivity of 400 acres of marshes</a:t>
            </a:r>
            <a:endParaRPr sz="2267" dirty="0">
              <a:solidFill>
                <a:schemeClr val="lt1"/>
              </a:solidFill>
            </a:endParaRPr>
          </a:p>
          <a:p>
            <a:pPr marL="609585" lvl="0" indent="-448722" algn="l" rtl="0">
              <a:lnSpc>
                <a:spcPct val="80000"/>
              </a:lnSpc>
              <a:spcBef>
                <a:spcPts val="0"/>
              </a:spcBef>
              <a:spcAft>
                <a:spcPts val="0"/>
              </a:spcAft>
              <a:buClr>
                <a:schemeClr val="lt1"/>
              </a:buClr>
              <a:buSzPts val="1700"/>
              <a:buChar char="●"/>
            </a:pPr>
            <a:r>
              <a:rPr lang="en" sz="2267" dirty="0">
                <a:solidFill>
                  <a:schemeClr val="lt1"/>
                </a:solidFill>
              </a:rPr>
              <a:t>Restore 200 acres of tidal wetlands</a:t>
            </a:r>
            <a:endParaRPr sz="2267" dirty="0">
              <a:solidFill>
                <a:schemeClr val="lt1"/>
              </a:solidFill>
            </a:endParaRPr>
          </a:p>
          <a:p>
            <a:pPr marL="609585" lvl="0" indent="-448722" algn="l" rtl="0">
              <a:lnSpc>
                <a:spcPct val="80000"/>
              </a:lnSpc>
              <a:spcBef>
                <a:spcPts val="0"/>
              </a:spcBef>
              <a:spcAft>
                <a:spcPts val="0"/>
              </a:spcAft>
              <a:buClr>
                <a:schemeClr val="lt1"/>
              </a:buClr>
              <a:buSzPts val="1700"/>
              <a:buChar char="●"/>
            </a:pPr>
            <a:r>
              <a:rPr lang="en" sz="2267" dirty="0">
                <a:solidFill>
                  <a:schemeClr val="lt1"/>
                </a:solidFill>
              </a:rPr>
              <a:t>Install living shorelines to protect 400 acres of tidal marshes</a:t>
            </a:r>
            <a:endParaRPr sz="2267" dirty="0">
              <a:solidFill>
                <a:schemeClr val="lt1"/>
              </a:solidFill>
            </a:endParaRPr>
          </a:p>
          <a:p>
            <a:pPr marL="609585" lvl="0" indent="-448722" algn="l" rtl="0">
              <a:lnSpc>
                <a:spcPct val="80000"/>
              </a:lnSpc>
              <a:spcBef>
                <a:spcPts val="0"/>
              </a:spcBef>
              <a:spcAft>
                <a:spcPts val="0"/>
              </a:spcAft>
              <a:buClr>
                <a:schemeClr val="lt1"/>
              </a:buClr>
              <a:buSzPts val="1700"/>
              <a:buChar char="●"/>
            </a:pPr>
            <a:r>
              <a:rPr lang="en" sz="2267" dirty="0">
                <a:solidFill>
                  <a:schemeClr val="lt1"/>
                </a:solidFill>
              </a:rPr>
              <a:t>Restore 500 acres of forest habitat and improve forestry management on 1,000 acres</a:t>
            </a:r>
            <a:endParaRPr sz="2267" dirty="0">
              <a:solidFill>
                <a:schemeClr val="lt1"/>
              </a:solidFill>
            </a:endParaRPr>
          </a:p>
          <a:p>
            <a:pPr marL="0" lvl="0" indent="0" algn="l" rtl="0">
              <a:lnSpc>
                <a:spcPct val="80000"/>
              </a:lnSpc>
              <a:spcBef>
                <a:spcPts val="0"/>
              </a:spcBef>
              <a:spcAft>
                <a:spcPts val="0"/>
              </a:spcAft>
              <a:buNone/>
            </a:pPr>
            <a:endParaRPr sz="2267" dirty="0">
              <a:solidFill>
                <a:schemeClr val="lt1"/>
              </a:solidFill>
            </a:endParaRPr>
          </a:p>
          <a:p>
            <a:pPr marL="0" lvl="0" indent="0" algn="l" rtl="0">
              <a:spcBef>
                <a:spcPts val="0"/>
              </a:spcBef>
              <a:spcAft>
                <a:spcPts val="0"/>
              </a:spcAft>
              <a:buNone/>
            </a:pPr>
            <a:r>
              <a:rPr lang="en" sz="2267" dirty="0">
                <a:solidFill>
                  <a:schemeClr val="lt1"/>
                </a:solidFill>
              </a:rPr>
              <a:t>Supported by $42.5 million from the EPA</a:t>
            </a:r>
            <a:endParaRPr sz="2267" dirty="0">
              <a:solidFill>
                <a:schemeClr val="lt1"/>
              </a:solidFill>
            </a:endParaRPr>
          </a:p>
        </p:txBody>
      </p:sp>
      <p:sp>
        <p:nvSpPr>
          <p:cNvPr id="86" name="Google Shape;86;p19"/>
          <p:cNvSpPr txBox="1">
            <a:spLocks noGrp="1"/>
          </p:cNvSpPr>
          <p:nvPr>
            <p:ph type="title" idx="4294967295"/>
          </p:nvPr>
        </p:nvSpPr>
        <p:spPr>
          <a:xfrm>
            <a:off x="685967" y="455533"/>
            <a:ext cx="10313600" cy="85318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6000"/>
              </a:lnSpc>
              <a:spcBef>
                <a:spcPts val="0"/>
              </a:spcBef>
              <a:spcAft>
                <a:spcPts val="0"/>
              </a:spcAft>
              <a:buClr>
                <a:srgbClr val="000000"/>
              </a:buClr>
              <a:buSzPts val="3800"/>
              <a:buFont typeface="Arial"/>
              <a:buNone/>
              <a:tabLst/>
              <a:defRPr/>
            </a:pPr>
            <a:r>
              <a:rPr kumimoji="0" lang="en-US" sz="4400" b="1" i="0" u="none" strike="noStrike" kern="1200" cap="none" spc="0" normalizeH="0" baseline="0" noProof="0" dirty="0">
                <a:ln>
                  <a:noFill/>
                </a:ln>
                <a:solidFill>
                  <a:srgbClr val="F8FBFD"/>
                </a:solidFill>
                <a:effectLst/>
                <a:uLnTx/>
                <a:uFillTx/>
                <a:latin typeface="Montserrat"/>
                <a:ea typeface="Montserrat"/>
                <a:cs typeface="Montserrat"/>
                <a:sym typeface="Montserrat"/>
              </a:rPr>
              <a:t>Department of Natural Resources</a:t>
            </a:r>
            <a:endParaRPr kumimoji="0" lang="en-US" sz="4400" b="1"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pic>
        <p:nvPicPr>
          <p:cNvPr id="87" name="Google Shape;87;p1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535667" y="1376200"/>
            <a:ext cx="3231933" cy="4445832"/>
          </a:xfrm>
          <a:prstGeom prst="rect">
            <a:avLst/>
          </a:prstGeom>
          <a:noFill/>
          <a:ln>
            <a:noFill/>
          </a:ln>
        </p:spPr>
      </p:pic>
      <p:sp>
        <p:nvSpPr>
          <p:cNvPr id="89" name="Google Shape;89;p19">
            <a:extLst>
              <a:ext uri="{C183D7F6-B498-43B3-948B-1728B52AA6E4}">
                <adec:decorative xmlns:adec="http://schemas.microsoft.com/office/drawing/2017/decorative" val="1"/>
              </a:ext>
            </a:extLst>
          </p:cNvPr>
          <p:cNvSpPr txBox="1"/>
          <p:nvPr/>
        </p:nvSpPr>
        <p:spPr>
          <a:xfrm>
            <a:off x="11526035" y="6281684"/>
            <a:ext cx="576400" cy="509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733">
              <a:solidFill>
                <a:schemeClr val="lt1"/>
              </a:solidFill>
            </a:endParaRPr>
          </a:p>
        </p:txBody>
      </p:sp>
    </p:spTree>
    <p:extLst>
      <p:ext uri="{BB962C8B-B14F-4D97-AF65-F5344CB8AC3E}">
        <p14:creationId xmlns:p14="http://schemas.microsoft.com/office/powerpoint/2010/main" val="2673688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3"/>
        <p:cNvGrpSpPr/>
        <p:nvPr/>
      </p:nvGrpSpPr>
      <p:grpSpPr>
        <a:xfrm>
          <a:off x="0" y="0"/>
          <a:ext cx="0" cy="0"/>
          <a:chOff x="0" y="0"/>
          <a:chExt cx="0" cy="0"/>
        </a:xfrm>
      </p:grpSpPr>
      <p:pic>
        <p:nvPicPr>
          <p:cNvPr id="94" name="Google Shape;94;p20">
            <a:extLst>
              <a:ext uri="{C183D7F6-B498-43B3-948B-1728B52AA6E4}">
                <adec:decorative xmlns:adec="http://schemas.microsoft.com/office/drawing/2017/decorative" val="1"/>
              </a:ext>
            </a:extLst>
          </p:cNvPr>
          <p:cNvPicPr preferRelativeResize="0"/>
          <p:nvPr/>
        </p:nvPicPr>
        <p:blipFill rotWithShape="1">
          <a:blip r:embed="rId3">
            <a:alphaModFix/>
          </a:blip>
          <a:srcRect t="20" b="20"/>
          <a:stretch/>
        </p:blipFill>
        <p:spPr>
          <a:xfrm>
            <a:off x="298985" y="6107533"/>
            <a:ext cx="1829185" cy="509800"/>
          </a:xfrm>
          <a:prstGeom prst="rect">
            <a:avLst/>
          </a:prstGeom>
          <a:noFill/>
          <a:ln>
            <a:noFill/>
          </a:ln>
        </p:spPr>
      </p:pic>
      <p:sp>
        <p:nvSpPr>
          <p:cNvPr id="95" name="Google Shape;95;p20"/>
          <p:cNvSpPr txBox="1">
            <a:spLocks noGrp="1"/>
          </p:cNvSpPr>
          <p:nvPr>
            <p:ph type="body" idx="1"/>
          </p:nvPr>
        </p:nvSpPr>
        <p:spPr>
          <a:xfrm>
            <a:off x="685967" y="1241713"/>
            <a:ext cx="10870800" cy="46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067" b="1" dirty="0">
                <a:solidFill>
                  <a:schemeClr val="lt1"/>
                </a:solidFill>
              </a:rPr>
              <a:t>Grants Gateway Applications Open July 15, 2026</a:t>
            </a:r>
            <a:endParaRPr sz="2067" b="1" dirty="0">
              <a:solidFill>
                <a:schemeClr val="lt1"/>
              </a:solidFill>
            </a:endParaRPr>
          </a:p>
          <a:p>
            <a:pPr marL="0" lvl="0" indent="0" algn="l" rtl="0">
              <a:spcBef>
                <a:spcPts val="0"/>
              </a:spcBef>
              <a:spcAft>
                <a:spcPts val="0"/>
              </a:spcAft>
              <a:buNone/>
            </a:pPr>
            <a:endParaRPr sz="2067" b="1" dirty="0">
              <a:solidFill>
                <a:schemeClr val="lt1"/>
              </a:solidFill>
            </a:endParaRPr>
          </a:p>
          <a:p>
            <a:pPr marL="0" lvl="0" indent="0" algn="l" rtl="0">
              <a:spcBef>
                <a:spcPts val="0"/>
              </a:spcBef>
              <a:spcAft>
                <a:spcPts val="0"/>
              </a:spcAft>
              <a:buNone/>
            </a:pPr>
            <a:r>
              <a:rPr lang="en" sz="2000" dirty="0">
                <a:solidFill>
                  <a:schemeClr val="lt1"/>
                </a:solidFill>
              </a:rPr>
              <a:t>Grants Gateway provides funding for projects that improve water quality in local waterways, increase communities’ resilience, strengthen local economies, and develop environmental stewards.</a:t>
            </a:r>
            <a:endParaRPr sz="2000" dirty="0">
              <a:solidFill>
                <a:schemeClr val="lt1"/>
              </a:solidFill>
            </a:endParaRPr>
          </a:p>
          <a:p>
            <a:pPr marL="0" lvl="0" indent="0" algn="l" rtl="0">
              <a:spcBef>
                <a:spcPts val="0"/>
              </a:spcBef>
              <a:spcAft>
                <a:spcPts val="0"/>
              </a:spcAft>
              <a:buNone/>
            </a:pPr>
            <a:endParaRPr sz="2000" dirty="0">
              <a:solidFill>
                <a:schemeClr val="lt1"/>
              </a:solidFill>
            </a:endParaRPr>
          </a:p>
          <a:p>
            <a:pPr marL="0" lvl="0" indent="0" algn="l" rtl="0">
              <a:spcBef>
                <a:spcPts val="0"/>
              </a:spcBef>
              <a:spcAft>
                <a:spcPts val="0"/>
              </a:spcAft>
              <a:buNone/>
            </a:pPr>
            <a:r>
              <a:rPr lang="en" sz="2000" dirty="0">
                <a:solidFill>
                  <a:schemeClr val="lt1"/>
                </a:solidFill>
              </a:rPr>
              <a:t>Important dates:</a:t>
            </a:r>
            <a:endParaRPr sz="2000" dirty="0">
              <a:solidFill>
                <a:schemeClr val="lt1"/>
              </a:solidFill>
            </a:endParaRPr>
          </a:p>
          <a:p>
            <a:pPr marL="609585" lvl="0" indent="-431789" algn="l" rtl="0">
              <a:lnSpc>
                <a:spcPct val="80000"/>
              </a:lnSpc>
              <a:spcBef>
                <a:spcPts val="0"/>
              </a:spcBef>
              <a:spcAft>
                <a:spcPts val="0"/>
              </a:spcAft>
              <a:buClr>
                <a:schemeClr val="lt1"/>
              </a:buClr>
              <a:buSzPts val="1500"/>
              <a:buChar char="●"/>
            </a:pPr>
            <a:r>
              <a:rPr lang="en" sz="2000" dirty="0">
                <a:solidFill>
                  <a:schemeClr val="lt1"/>
                </a:solidFill>
              </a:rPr>
              <a:t>Applications open: July 15 2026</a:t>
            </a:r>
            <a:endParaRPr sz="2000" dirty="0">
              <a:solidFill>
                <a:schemeClr val="lt1"/>
              </a:solidFill>
            </a:endParaRPr>
          </a:p>
          <a:p>
            <a:pPr marL="609585" lvl="0" indent="-431789" algn="l" rtl="0">
              <a:lnSpc>
                <a:spcPct val="80000"/>
              </a:lnSpc>
              <a:spcBef>
                <a:spcPts val="0"/>
              </a:spcBef>
              <a:spcAft>
                <a:spcPts val="0"/>
              </a:spcAft>
              <a:buClr>
                <a:schemeClr val="lt1"/>
              </a:buClr>
              <a:buSzPts val="1500"/>
              <a:buChar char="●"/>
            </a:pPr>
            <a:r>
              <a:rPr lang="en" sz="2000" dirty="0">
                <a:solidFill>
                  <a:schemeClr val="lt1"/>
                </a:solidFill>
              </a:rPr>
              <a:t>Informational webinar: August 20 2026</a:t>
            </a:r>
            <a:endParaRPr sz="2000" dirty="0">
              <a:solidFill>
                <a:schemeClr val="lt1"/>
              </a:solidFill>
            </a:endParaRPr>
          </a:p>
          <a:p>
            <a:pPr marL="609585" lvl="0" indent="-431789" algn="l" rtl="0">
              <a:lnSpc>
                <a:spcPct val="80000"/>
              </a:lnSpc>
              <a:spcBef>
                <a:spcPts val="0"/>
              </a:spcBef>
              <a:spcAft>
                <a:spcPts val="0"/>
              </a:spcAft>
              <a:buClr>
                <a:schemeClr val="lt1"/>
              </a:buClr>
              <a:buSzPts val="1500"/>
              <a:buChar char="●"/>
            </a:pPr>
            <a:r>
              <a:rPr lang="en" sz="2000" dirty="0">
                <a:solidFill>
                  <a:schemeClr val="lt1"/>
                </a:solidFill>
              </a:rPr>
              <a:t>Application deadlines: September - December 2026</a:t>
            </a:r>
            <a:endParaRPr sz="2000" dirty="0">
              <a:solidFill>
                <a:schemeClr val="lt1"/>
              </a:solidFill>
            </a:endParaRPr>
          </a:p>
          <a:p>
            <a:pPr marL="609585" lvl="0" indent="-431789" algn="l" rtl="0">
              <a:lnSpc>
                <a:spcPct val="80000"/>
              </a:lnSpc>
              <a:spcBef>
                <a:spcPts val="0"/>
              </a:spcBef>
              <a:spcAft>
                <a:spcPts val="0"/>
              </a:spcAft>
              <a:buClr>
                <a:schemeClr val="lt1"/>
              </a:buClr>
              <a:buSzPts val="1500"/>
              <a:buChar char="●"/>
            </a:pPr>
            <a:r>
              <a:rPr lang="en" sz="2000" dirty="0">
                <a:solidFill>
                  <a:schemeClr val="lt1"/>
                </a:solidFill>
              </a:rPr>
              <a:t>Awards: July 2027</a:t>
            </a:r>
            <a:endParaRPr sz="2000" dirty="0">
              <a:solidFill>
                <a:schemeClr val="lt1"/>
              </a:solidFill>
            </a:endParaRPr>
          </a:p>
          <a:p>
            <a:pPr marL="0" lvl="0" indent="0" algn="l" rtl="0">
              <a:spcBef>
                <a:spcPts val="0"/>
              </a:spcBef>
              <a:spcAft>
                <a:spcPts val="0"/>
              </a:spcAft>
              <a:buNone/>
            </a:pPr>
            <a:endParaRPr sz="2000" dirty="0">
              <a:solidFill>
                <a:schemeClr val="lt1"/>
              </a:solidFill>
            </a:endParaRPr>
          </a:p>
          <a:p>
            <a:pPr marL="0" lvl="0" indent="0" algn="l" rtl="0">
              <a:spcBef>
                <a:spcPts val="0"/>
              </a:spcBef>
              <a:spcAft>
                <a:spcPts val="0"/>
              </a:spcAft>
              <a:buNone/>
            </a:pPr>
            <a:r>
              <a:rPr lang="en" sz="2000" dirty="0">
                <a:solidFill>
                  <a:schemeClr val="lt1"/>
                </a:solidFill>
              </a:rPr>
              <a:t>Grants are made possible with funding from the Chesapeake and Atlantic Coastal Bays Trust Fund, NOAA, EPA’s Chesapeake Bay Program</a:t>
            </a:r>
            <a:endParaRPr sz="2000" dirty="0">
              <a:solidFill>
                <a:schemeClr val="lt1"/>
              </a:solidFill>
            </a:endParaRPr>
          </a:p>
          <a:p>
            <a:pPr marL="0" lvl="0" indent="0" algn="l" rtl="0">
              <a:spcBef>
                <a:spcPts val="0"/>
              </a:spcBef>
              <a:spcAft>
                <a:spcPts val="0"/>
              </a:spcAft>
              <a:buNone/>
            </a:pPr>
            <a:endParaRPr sz="2000" dirty="0">
              <a:solidFill>
                <a:schemeClr val="lt1"/>
              </a:solidFill>
            </a:endParaRPr>
          </a:p>
          <a:p>
            <a:pPr marL="0" lvl="0" indent="0" algn="l" rtl="0">
              <a:spcBef>
                <a:spcPts val="0"/>
              </a:spcBef>
              <a:spcAft>
                <a:spcPts val="0"/>
              </a:spcAft>
              <a:buNone/>
            </a:pPr>
            <a:r>
              <a:rPr lang="en" sz="2000" dirty="0">
                <a:solidFill>
                  <a:schemeClr val="lt1"/>
                </a:solidFill>
              </a:rPr>
              <a:t>Learn more at: </a:t>
            </a:r>
            <a:r>
              <a:rPr lang="en" sz="2000" u="sng" dirty="0">
                <a:solidFill>
                  <a:schemeClr val="hlink"/>
                </a:solidFill>
                <a:hlinkClick r:id="rId4"/>
              </a:rPr>
              <a:t>https://dnr.maryland.gov/ccs/pages/funding/grantsgateway.aspx</a:t>
            </a:r>
            <a:r>
              <a:rPr lang="en" sz="2067" dirty="0">
                <a:solidFill>
                  <a:schemeClr val="lt1"/>
                </a:solidFill>
              </a:rPr>
              <a:t>	</a:t>
            </a:r>
            <a:endParaRPr sz="2067" dirty="0">
              <a:solidFill>
                <a:schemeClr val="lt1"/>
              </a:solidFill>
            </a:endParaRPr>
          </a:p>
          <a:p>
            <a:pPr marL="0" lvl="0" indent="0" algn="l" rtl="0">
              <a:spcBef>
                <a:spcPts val="0"/>
              </a:spcBef>
              <a:spcAft>
                <a:spcPts val="0"/>
              </a:spcAft>
              <a:buNone/>
            </a:pPr>
            <a:endParaRPr sz="2000" dirty="0">
              <a:solidFill>
                <a:schemeClr val="lt1"/>
              </a:solidFill>
            </a:endParaRPr>
          </a:p>
        </p:txBody>
      </p:sp>
      <p:sp>
        <p:nvSpPr>
          <p:cNvPr id="96" name="Google Shape;96;p20"/>
          <p:cNvSpPr txBox="1">
            <a:spLocks noGrp="1"/>
          </p:cNvSpPr>
          <p:nvPr>
            <p:ph type="title" idx="4294967295"/>
          </p:nvPr>
        </p:nvSpPr>
        <p:spPr>
          <a:xfrm>
            <a:off x="685967" y="455533"/>
            <a:ext cx="10313600" cy="85318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6000"/>
              </a:lnSpc>
              <a:spcBef>
                <a:spcPts val="0"/>
              </a:spcBef>
              <a:spcAft>
                <a:spcPts val="0"/>
              </a:spcAft>
              <a:buClr>
                <a:srgbClr val="000000"/>
              </a:buClr>
              <a:buSzPts val="3800"/>
              <a:buFont typeface="Arial"/>
              <a:buNone/>
              <a:tabLst/>
              <a:defRPr/>
            </a:pPr>
            <a:r>
              <a:rPr kumimoji="0" lang="en-US" sz="4400" b="1" i="0" u="none" strike="noStrike" kern="1200" cap="none" spc="0" normalizeH="0" baseline="0" noProof="0" dirty="0">
                <a:ln>
                  <a:noFill/>
                </a:ln>
                <a:solidFill>
                  <a:srgbClr val="F8FBFD"/>
                </a:solidFill>
                <a:effectLst/>
                <a:uLnTx/>
                <a:uFillTx/>
                <a:latin typeface="Montserrat"/>
                <a:ea typeface="Montserrat"/>
                <a:cs typeface="Montserrat"/>
                <a:sym typeface="Montserrat"/>
              </a:rPr>
              <a:t>Department of Natural Resources</a:t>
            </a:r>
            <a:endParaRPr kumimoji="0" lang="en-US" sz="4400" b="1"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sp>
        <p:nvSpPr>
          <p:cNvPr id="98" name="Google Shape;98;p20">
            <a:extLst>
              <a:ext uri="{C183D7F6-B498-43B3-948B-1728B52AA6E4}">
                <adec:decorative xmlns:adec="http://schemas.microsoft.com/office/drawing/2017/decorative" val="1"/>
              </a:ext>
            </a:extLst>
          </p:cNvPr>
          <p:cNvSpPr txBox="1"/>
          <p:nvPr/>
        </p:nvSpPr>
        <p:spPr>
          <a:xfrm>
            <a:off x="11526035" y="6281684"/>
            <a:ext cx="576400" cy="509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733">
              <a:solidFill>
                <a:schemeClr val="lt1"/>
              </a:solidFill>
            </a:endParaRPr>
          </a:p>
        </p:txBody>
      </p:sp>
    </p:spTree>
    <p:extLst>
      <p:ext uri="{BB962C8B-B14F-4D97-AF65-F5344CB8AC3E}">
        <p14:creationId xmlns:p14="http://schemas.microsoft.com/office/powerpoint/2010/main" val="3372303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3C8CA6F-3AB7-5E41-91F2-7E01272CE16A}"/>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D17602CB-A70D-6415-02F7-3BF3A6F3AC9C}"/>
              </a:ext>
            </a:extLst>
          </p:cNvPr>
          <p:cNvSpPr>
            <a:spLocks noGrp="1"/>
          </p:cNvSpPr>
          <p:nvPr>
            <p:ph type="title"/>
          </p:nvPr>
        </p:nvSpPr>
        <p:spPr>
          <a:xfrm>
            <a:off x="426720" y="561253"/>
            <a:ext cx="11060940" cy="822960"/>
          </a:xfrm>
        </p:spPr>
        <p:txBody>
          <a:bodyPr/>
          <a:lstStyle/>
          <a:p>
            <a:r>
              <a:rPr lang="en-US">
                <a:solidFill>
                  <a:srgbClr val="4EA72E"/>
                </a:solidFill>
                <a:latin typeface="Calibri"/>
                <a:ea typeface="Calibri"/>
                <a:cs typeface="Calibri"/>
              </a:rPr>
              <a:t>AGENDA</a:t>
            </a:r>
            <a:br>
              <a:rPr lang="en-US" b="0"/>
            </a:br>
            <a:r>
              <a:rPr lang="en-US" b="0">
                <a:solidFill>
                  <a:srgbClr val="002060"/>
                </a:solidFill>
                <a:latin typeface="Calibri"/>
                <a:ea typeface="Calibri"/>
                <a:cs typeface="Calibri"/>
              </a:rPr>
              <a:t>SGSC Open Forum – June 12, 2026 </a:t>
            </a:r>
            <a:endParaRPr lang="en-US" b="0">
              <a:solidFill>
                <a:srgbClr val="002060"/>
              </a:solidFill>
              <a:ea typeface="Calibri"/>
            </a:endParaRPr>
          </a:p>
        </p:txBody>
      </p:sp>
      <p:sp>
        <p:nvSpPr>
          <p:cNvPr id="3" name="Text Placeholder 2">
            <a:extLst>
              <a:ext uri="{FF2B5EF4-FFF2-40B4-BE49-F238E27FC236}">
                <a16:creationId xmlns:a16="http://schemas.microsoft.com/office/drawing/2014/main" id="{184F8D3B-8EAC-2844-D1E9-076697F6D51A}"/>
              </a:ext>
            </a:extLst>
          </p:cNvPr>
          <p:cNvSpPr>
            <a:spLocks noGrp="1"/>
          </p:cNvSpPr>
          <p:nvPr>
            <p:ph idx="1"/>
          </p:nvPr>
        </p:nvSpPr>
        <p:spPr>
          <a:xfrm>
            <a:off x="423567" y="1570245"/>
            <a:ext cx="10597931" cy="4584601"/>
          </a:xfrm>
        </p:spPr>
        <p:txBody>
          <a:bodyPr vert="horz" lIns="91440" tIns="45720" rIns="91440" bIns="45720" rtlCol="0" anchor="t">
            <a:noAutofit/>
          </a:bodyPr>
          <a:lstStyle/>
          <a:p>
            <a:pPr marL="0" indent="0" fontAlgn="base">
              <a:buNone/>
            </a:pPr>
            <a:r>
              <a:rPr lang="en-US" sz="2400" dirty="0">
                <a:latin typeface="Calibri"/>
                <a:ea typeface="Calibri"/>
                <a:cs typeface="Calibri"/>
              </a:rPr>
              <a:t>9:30    Welcome – Roll Call ​</a:t>
            </a:r>
            <a:endParaRPr lang="en-US" sz="2400" dirty="0">
              <a:ea typeface="Calibri" panose="020F0502020204030204" pitchFamily="34" charset="0"/>
            </a:endParaRPr>
          </a:p>
          <a:p>
            <a:pPr marL="0" indent="0" fontAlgn="base">
              <a:buNone/>
            </a:pPr>
            <a:r>
              <a:rPr lang="en-US" sz="2400" dirty="0">
                <a:latin typeface="Calibri"/>
                <a:ea typeface="Calibri"/>
                <a:cs typeface="Calibri"/>
              </a:rPr>
              <a:t>9:35    Sustainable Growth Program &amp; Policy Implementation</a:t>
            </a:r>
          </a:p>
          <a:p>
            <a:pPr marL="0" indent="0" fontAlgn="base">
              <a:buNone/>
            </a:pPr>
            <a:r>
              <a:rPr lang="en-US" sz="2400" dirty="0">
                <a:latin typeface="Calibri"/>
                <a:ea typeface="Calibri"/>
                <a:cs typeface="Calibri"/>
              </a:rPr>
              <a:t>9:40    2026 Session – Legislative Highlights</a:t>
            </a:r>
            <a:endParaRPr lang="en-US" sz="2400" dirty="0">
              <a:ea typeface="Calibri"/>
            </a:endParaRPr>
          </a:p>
          <a:p>
            <a:pPr marL="0" indent="0">
              <a:buNone/>
            </a:pPr>
            <a:r>
              <a:rPr lang="en-US" sz="2400" dirty="0">
                <a:latin typeface="Calibri"/>
                <a:ea typeface="Calibri"/>
                <a:cs typeface="Calibri"/>
              </a:rPr>
              <a:t>9:50    FY26 Agency Highlights</a:t>
            </a:r>
            <a:endParaRPr lang="en-US" sz="2400" dirty="0">
              <a:ea typeface="Calibri"/>
            </a:endParaRPr>
          </a:p>
          <a:p>
            <a:pPr marL="0" indent="0">
              <a:buNone/>
            </a:pPr>
            <a:r>
              <a:rPr lang="en-US" sz="2400" dirty="0">
                <a:latin typeface="Calibri"/>
                <a:ea typeface="Calibri"/>
                <a:cs typeface="Calibri"/>
              </a:rPr>
              <a:t>10:45  Sustainable Growth Awards</a:t>
            </a:r>
          </a:p>
          <a:p>
            <a:pPr marL="0" indent="0">
              <a:buNone/>
            </a:pPr>
            <a:r>
              <a:rPr lang="en-US" sz="2400" dirty="0">
                <a:latin typeface="Calibri"/>
                <a:ea typeface="Calibri"/>
                <a:cs typeface="Calibri"/>
              </a:rPr>
              <a:t>10:50  Closing Round</a:t>
            </a:r>
            <a:endParaRPr lang="en-US" dirty="0"/>
          </a:p>
          <a:p>
            <a:pPr marL="0" indent="0">
              <a:buNone/>
            </a:pPr>
            <a:r>
              <a:rPr lang="en-US" sz="2400" dirty="0">
                <a:latin typeface="Calibri"/>
                <a:ea typeface="Calibri"/>
                <a:cs typeface="Calibri"/>
              </a:rPr>
              <a:t>11:00  Adjourn Meeting </a:t>
            </a:r>
          </a:p>
          <a:p>
            <a:pPr marL="0" indent="0">
              <a:buNone/>
            </a:pPr>
            <a:endParaRPr lang="en-US" sz="2400" dirty="0">
              <a:ea typeface="Calibri"/>
            </a:endParaRPr>
          </a:p>
          <a:p>
            <a:pPr marL="0" indent="0">
              <a:buNone/>
            </a:pPr>
            <a:endParaRPr lang="en-US" sz="2400" dirty="0">
              <a:ea typeface="Calibri"/>
            </a:endParaRPr>
          </a:p>
        </p:txBody>
      </p:sp>
    </p:spTree>
    <p:extLst>
      <p:ext uri="{BB962C8B-B14F-4D97-AF65-F5344CB8AC3E}">
        <p14:creationId xmlns:p14="http://schemas.microsoft.com/office/powerpoint/2010/main" val="1546485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2"/>
        <p:cNvGrpSpPr/>
        <p:nvPr/>
      </p:nvGrpSpPr>
      <p:grpSpPr>
        <a:xfrm>
          <a:off x="0" y="0"/>
          <a:ext cx="0" cy="0"/>
          <a:chOff x="0" y="0"/>
          <a:chExt cx="0" cy="0"/>
        </a:xfrm>
      </p:grpSpPr>
      <p:pic>
        <p:nvPicPr>
          <p:cNvPr id="103" name="Google Shape;103;p21">
            <a:extLst>
              <a:ext uri="{C183D7F6-B498-43B3-948B-1728B52AA6E4}">
                <adec:decorative xmlns:adec="http://schemas.microsoft.com/office/drawing/2017/decorative" val="1"/>
              </a:ext>
            </a:extLst>
          </p:cNvPr>
          <p:cNvPicPr preferRelativeResize="0"/>
          <p:nvPr/>
        </p:nvPicPr>
        <p:blipFill rotWithShape="1">
          <a:blip r:embed="rId3">
            <a:alphaModFix/>
          </a:blip>
          <a:srcRect t="20" b="20"/>
          <a:stretch/>
        </p:blipFill>
        <p:spPr>
          <a:xfrm>
            <a:off x="298985" y="6107533"/>
            <a:ext cx="1829185" cy="509800"/>
          </a:xfrm>
          <a:prstGeom prst="rect">
            <a:avLst/>
          </a:prstGeom>
          <a:noFill/>
          <a:ln>
            <a:noFill/>
          </a:ln>
        </p:spPr>
      </p:pic>
      <p:sp>
        <p:nvSpPr>
          <p:cNvPr id="104" name="Google Shape;104;p21"/>
          <p:cNvSpPr txBox="1">
            <a:spLocks noGrp="1"/>
          </p:cNvSpPr>
          <p:nvPr>
            <p:ph type="title" idx="4294967295"/>
          </p:nvPr>
        </p:nvSpPr>
        <p:spPr>
          <a:xfrm>
            <a:off x="685967" y="455533"/>
            <a:ext cx="10313600" cy="85318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6000"/>
              </a:lnSpc>
              <a:spcBef>
                <a:spcPts val="0"/>
              </a:spcBef>
              <a:spcAft>
                <a:spcPts val="0"/>
              </a:spcAft>
              <a:buClr>
                <a:srgbClr val="000000"/>
              </a:buClr>
              <a:buSzPts val="3800"/>
              <a:buFont typeface="Arial"/>
              <a:buNone/>
              <a:tabLst/>
              <a:defRPr/>
            </a:pPr>
            <a:r>
              <a:rPr kumimoji="0" lang="en-US" sz="4400" b="1" i="0" u="none" strike="noStrike" kern="1200" cap="none" spc="0" normalizeH="0" baseline="0" noProof="0" dirty="0">
                <a:ln>
                  <a:noFill/>
                </a:ln>
                <a:solidFill>
                  <a:srgbClr val="F8FBFD"/>
                </a:solidFill>
                <a:effectLst/>
                <a:uLnTx/>
                <a:uFillTx/>
                <a:latin typeface="Montserrat"/>
                <a:ea typeface="Montserrat"/>
                <a:cs typeface="Montserrat"/>
                <a:sym typeface="Montserrat"/>
              </a:rPr>
              <a:t>Department of Natural Resources</a:t>
            </a:r>
            <a:endParaRPr kumimoji="0" lang="en-US" sz="4400" b="1"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sp>
        <p:nvSpPr>
          <p:cNvPr id="105" name="Google Shape;105;p21"/>
          <p:cNvSpPr txBox="1">
            <a:spLocks noGrp="1"/>
          </p:cNvSpPr>
          <p:nvPr>
            <p:ph type="body" idx="1"/>
          </p:nvPr>
        </p:nvSpPr>
        <p:spPr>
          <a:xfrm>
            <a:off x="685967" y="1203293"/>
            <a:ext cx="11152000" cy="5254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133" b="1" dirty="0">
                <a:solidFill>
                  <a:schemeClr val="lt1"/>
                </a:solidFill>
              </a:rPr>
              <a:t>New State Laws Encourage Coastal Resilience and Native Tree Planting</a:t>
            </a:r>
            <a:endParaRPr sz="2133" dirty="0">
              <a:solidFill>
                <a:schemeClr val="lt1"/>
              </a:solidFill>
            </a:endParaRPr>
          </a:p>
          <a:p>
            <a:pPr marL="0" lvl="0" indent="0" algn="l" rtl="0">
              <a:spcBef>
                <a:spcPts val="0"/>
              </a:spcBef>
              <a:spcAft>
                <a:spcPts val="0"/>
              </a:spcAft>
              <a:buNone/>
            </a:pPr>
            <a:endParaRPr sz="2133" b="1" dirty="0">
              <a:solidFill>
                <a:schemeClr val="lt1"/>
              </a:solidFill>
            </a:endParaRPr>
          </a:p>
          <a:p>
            <a:pPr marL="0" lvl="0" indent="0" algn="l" rtl="0">
              <a:spcBef>
                <a:spcPts val="0"/>
              </a:spcBef>
              <a:spcAft>
                <a:spcPts val="0"/>
              </a:spcAft>
              <a:buNone/>
            </a:pPr>
            <a:r>
              <a:rPr lang="en" sz="2133" b="1" dirty="0">
                <a:solidFill>
                  <a:schemeClr val="lt1"/>
                </a:solidFill>
              </a:rPr>
              <a:t>Supporting Inclusive Community Adaptation Act</a:t>
            </a:r>
            <a:endParaRPr sz="2133" b="1" dirty="0">
              <a:solidFill>
                <a:schemeClr val="lt1"/>
              </a:solidFill>
            </a:endParaRPr>
          </a:p>
          <a:p>
            <a:pPr marL="609585" lvl="0" indent="-440256" algn="l" rtl="0">
              <a:spcBef>
                <a:spcPts val="0"/>
              </a:spcBef>
              <a:spcAft>
                <a:spcPts val="0"/>
              </a:spcAft>
              <a:buClr>
                <a:schemeClr val="lt1"/>
              </a:buClr>
              <a:buSzPts val="1600"/>
              <a:buChar char="●"/>
            </a:pPr>
            <a:r>
              <a:rPr lang="en" sz="2133" dirty="0">
                <a:solidFill>
                  <a:schemeClr val="lt1"/>
                </a:solidFill>
              </a:rPr>
              <a:t>Eases upfront costs for shoreline restoration projects for private property owners</a:t>
            </a:r>
            <a:endParaRPr sz="2133" dirty="0">
              <a:solidFill>
                <a:schemeClr val="lt1"/>
              </a:solidFill>
            </a:endParaRPr>
          </a:p>
          <a:p>
            <a:pPr marL="609585" lvl="0" indent="-440256" algn="l" rtl="0">
              <a:spcBef>
                <a:spcPts val="0"/>
              </a:spcBef>
              <a:spcAft>
                <a:spcPts val="0"/>
              </a:spcAft>
              <a:buClr>
                <a:schemeClr val="lt1"/>
              </a:buClr>
              <a:buSzPts val="1600"/>
              <a:buChar char="●"/>
            </a:pPr>
            <a:r>
              <a:rPr lang="en" sz="2133" dirty="0">
                <a:solidFill>
                  <a:schemeClr val="lt1"/>
                </a:solidFill>
              </a:rPr>
              <a:t>Expands the Resilience Through Restoration program, which supports the design and construction of nature-based flood mitigation projects </a:t>
            </a:r>
            <a:endParaRPr sz="2133" dirty="0">
              <a:solidFill>
                <a:schemeClr val="lt1"/>
              </a:solidFill>
            </a:endParaRPr>
          </a:p>
          <a:p>
            <a:pPr marL="609585" lvl="0" indent="-440256" algn="l" rtl="0">
              <a:spcBef>
                <a:spcPts val="0"/>
              </a:spcBef>
              <a:spcAft>
                <a:spcPts val="0"/>
              </a:spcAft>
              <a:buClr>
                <a:schemeClr val="lt1"/>
              </a:buClr>
              <a:buSzPts val="1600"/>
              <a:buChar char="●"/>
            </a:pPr>
            <a:r>
              <a:rPr lang="en" sz="2133" dirty="0">
                <a:solidFill>
                  <a:schemeClr val="lt1"/>
                </a:solidFill>
              </a:rPr>
              <a:t>Facilitates community participation and enhances state tools for climate adaptation planning</a:t>
            </a:r>
            <a:endParaRPr sz="2133" dirty="0">
              <a:solidFill>
                <a:schemeClr val="lt1"/>
              </a:solidFill>
            </a:endParaRPr>
          </a:p>
          <a:p>
            <a:pPr marL="0" lvl="0" indent="0" algn="l" rtl="0">
              <a:spcBef>
                <a:spcPts val="0"/>
              </a:spcBef>
              <a:spcAft>
                <a:spcPts val="0"/>
              </a:spcAft>
              <a:buNone/>
            </a:pPr>
            <a:endParaRPr sz="2133" b="1" dirty="0">
              <a:solidFill>
                <a:schemeClr val="lt1"/>
              </a:solidFill>
            </a:endParaRPr>
          </a:p>
          <a:p>
            <a:pPr marL="0" lvl="0" indent="0" algn="l" rtl="0">
              <a:spcBef>
                <a:spcPts val="0"/>
              </a:spcBef>
              <a:spcAft>
                <a:spcPts val="0"/>
              </a:spcAft>
              <a:buNone/>
            </a:pPr>
            <a:r>
              <a:rPr lang="en" sz="2133" b="1" dirty="0">
                <a:solidFill>
                  <a:schemeClr val="lt1"/>
                </a:solidFill>
              </a:rPr>
              <a:t>Tree-Mendous Maryland </a:t>
            </a:r>
            <a:endParaRPr sz="2133" b="1" dirty="0">
              <a:solidFill>
                <a:schemeClr val="lt1"/>
              </a:solidFill>
            </a:endParaRPr>
          </a:p>
          <a:p>
            <a:pPr marL="609585" lvl="0" indent="-440256" algn="l" rtl="0">
              <a:spcBef>
                <a:spcPts val="0"/>
              </a:spcBef>
              <a:spcAft>
                <a:spcPts val="0"/>
              </a:spcAft>
              <a:buClr>
                <a:schemeClr val="lt1"/>
              </a:buClr>
              <a:buSzPts val="1600"/>
              <a:buChar char="●"/>
            </a:pPr>
            <a:r>
              <a:rPr lang="en" sz="2133" dirty="0">
                <a:solidFill>
                  <a:schemeClr val="lt1"/>
                </a:solidFill>
              </a:rPr>
              <a:t>Expanded to support the ongoing maintenance of native trees, stewardship, and broader community forestry activities</a:t>
            </a:r>
            <a:endParaRPr sz="2133" dirty="0">
              <a:solidFill>
                <a:schemeClr val="lt1"/>
              </a:solidFill>
            </a:endParaRPr>
          </a:p>
          <a:p>
            <a:pPr marL="609585" lvl="0" indent="-440256" algn="l" rtl="0">
              <a:spcBef>
                <a:spcPts val="0"/>
              </a:spcBef>
              <a:spcAft>
                <a:spcPts val="0"/>
              </a:spcAft>
              <a:buClr>
                <a:schemeClr val="lt1"/>
              </a:buClr>
              <a:buSzPts val="1600"/>
              <a:buChar char="●"/>
            </a:pPr>
            <a:r>
              <a:rPr lang="en" sz="2133" dirty="0">
                <a:solidFill>
                  <a:schemeClr val="lt1"/>
                </a:solidFill>
              </a:rPr>
              <a:t>The program has helped supported tree planting in more than 3,000 communities, parks, and schools</a:t>
            </a:r>
            <a:endParaRPr sz="2133" dirty="0">
              <a:solidFill>
                <a:schemeClr val="lt1"/>
              </a:solidFill>
            </a:endParaRPr>
          </a:p>
        </p:txBody>
      </p:sp>
      <p:sp>
        <p:nvSpPr>
          <p:cNvPr id="107" name="Google Shape;107;p21">
            <a:extLst>
              <a:ext uri="{C183D7F6-B498-43B3-948B-1728B52AA6E4}">
                <adec:decorative xmlns:adec="http://schemas.microsoft.com/office/drawing/2017/decorative" val="1"/>
              </a:ext>
            </a:extLst>
          </p:cNvPr>
          <p:cNvSpPr txBox="1"/>
          <p:nvPr/>
        </p:nvSpPr>
        <p:spPr>
          <a:xfrm>
            <a:off x="11526035" y="6281684"/>
            <a:ext cx="576400" cy="509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733">
              <a:solidFill>
                <a:schemeClr val="lt1"/>
              </a:solidFill>
            </a:endParaRPr>
          </a:p>
        </p:txBody>
      </p:sp>
    </p:spTree>
    <p:extLst>
      <p:ext uri="{BB962C8B-B14F-4D97-AF65-F5344CB8AC3E}">
        <p14:creationId xmlns:p14="http://schemas.microsoft.com/office/powerpoint/2010/main" val="2075212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a:extLst>
              <a:ext uri="{C183D7F6-B498-43B3-948B-1728B52AA6E4}">
                <adec:decorative xmlns:adec="http://schemas.microsoft.com/office/drawing/2017/decorative" val="1"/>
              </a:ext>
            </a:extLst>
          </p:cNvPr>
          <p:cNvSpPr txBox="1">
            <a:spLocks noGrp="1"/>
          </p:cNvSpPr>
          <p:nvPr>
            <p:ph type="sldNum" idx="12"/>
          </p:nvPr>
        </p:nvSpPr>
        <p:spPr>
          <a:xfrm>
            <a:off x="11296611" y="4663217"/>
            <a:ext cx="731600" cy="3936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21</a:t>
            </a:fld>
            <a:endParaRPr/>
          </a:p>
        </p:txBody>
      </p:sp>
      <p:sp>
        <p:nvSpPr>
          <p:cNvPr id="55" name="Google Shape;55;p13">
            <a:extLst>
              <a:ext uri="{C183D7F6-B498-43B3-948B-1728B52AA6E4}">
                <adec:decorative xmlns:adec="http://schemas.microsoft.com/office/drawing/2017/decorative" val="1"/>
              </a:ext>
            </a:extLst>
          </p:cNvPr>
          <p:cNvSpPr/>
          <p:nvPr/>
        </p:nvSpPr>
        <p:spPr>
          <a:xfrm>
            <a:off x="-10867" y="14467"/>
            <a:ext cx="12192000" cy="6774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solidFill>
                <a:schemeClr val="lt1"/>
              </a:solidFill>
            </a:endParaRPr>
          </a:p>
        </p:txBody>
      </p:sp>
      <p:pic>
        <p:nvPicPr>
          <p:cNvPr id="56" name="Google Shape;56;p13" descr="Maryland Department of Commerce"/>
          <p:cNvPicPr preferRelativeResize="0"/>
          <p:nvPr/>
        </p:nvPicPr>
        <p:blipFill rotWithShape="1">
          <a:blip r:embed="rId4">
            <a:alphaModFix/>
          </a:blip>
          <a:srcRect l="14762" t="21023" r="12664" b="23407"/>
          <a:stretch/>
        </p:blipFill>
        <p:spPr>
          <a:xfrm>
            <a:off x="3122901" y="1157601"/>
            <a:ext cx="5924468" cy="4158932"/>
          </a:xfrm>
          <a:prstGeom prst="rect">
            <a:avLst/>
          </a:prstGeom>
          <a:noFill/>
          <a:ln>
            <a:noFill/>
          </a:ln>
        </p:spPr>
      </p:pic>
      <p:sp>
        <p:nvSpPr>
          <p:cNvPr id="3" name="Title 2">
            <a:extLst>
              <a:ext uri="{FF2B5EF4-FFF2-40B4-BE49-F238E27FC236}">
                <a16:creationId xmlns:a16="http://schemas.microsoft.com/office/drawing/2014/main" id="{3E80283A-06F2-8CAA-58CF-E4E88013E25F}"/>
              </a:ext>
              <a:ext uri="{C183D7F6-B498-43B3-948B-1728B52AA6E4}">
                <adec:decorative xmlns:adec="http://schemas.microsoft.com/office/drawing/2017/decorative" val="1"/>
              </a:ext>
            </a:extLst>
          </p:cNvPr>
          <p:cNvSpPr>
            <a:spLocks noGrp="1"/>
          </p:cNvSpPr>
          <p:nvPr>
            <p:ph type="ctrTitle"/>
          </p:nvPr>
        </p:nvSpPr>
        <p:spPr>
          <a:xfrm>
            <a:off x="415611" y="-2736800"/>
            <a:ext cx="11360800" cy="2736800"/>
          </a:xfrm>
        </p:spPr>
        <p:txBody>
          <a:bodyPr spcFirstLastPara="1" wrap="square" lIns="91425" tIns="91425" rIns="91425" bIns="91425" anchor="b" anchorCtr="0">
            <a:normAutofit/>
          </a:bodyPr>
          <a:lstStyle/>
          <a:p>
            <a:r>
              <a:rPr lang="en-US" dirty="0"/>
              <a:t>Department of Commerce</a:t>
            </a:r>
          </a:p>
        </p:txBody>
      </p:sp>
    </p:spTree>
    <p:extLst>
      <p:ext uri="{BB962C8B-B14F-4D97-AF65-F5344CB8AC3E}">
        <p14:creationId xmlns:p14="http://schemas.microsoft.com/office/powerpoint/2010/main" val="351776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
        <p:cNvGrpSpPr/>
        <p:nvPr/>
      </p:nvGrpSpPr>
      <p:grpSpPr>
        <a:xfrm>
          <a:off x="0" y="0"/>
          <a:ext cx="0" cy="0"/>
          <a:chOff x="0" y="0"/>
          <a:chExt cx="0" cy="0"/>
        </a:xfrm>
      </p:grpSpPr>
      <p:sp>
        <p:nvSpPr>
          <p:cNvPr id="61" name="Google Shape;61;p14">
            <a:extLst>
              <a:ext uri="{C183D7F6-B498-43B3-948B-1728B52AA6E4}">
                <adec:decorative xmlns:adec="http://schemas.microsoft.com/office/drawing/2017/decorative" val="1"/>
              </a:ext>
            </a:extLst>
          </p:cNvPr>
          <p:cNvSpPr txBox="1"/>
          <p:nvPr/>
        </p:nvSpPr>
        <p:spPr>
          <a:xfrm>
            <a:off x="573019" y="184089"/>
            <a:ext cx="7502800" cy="1416000"/>
          </a:xfrm>
          <a:prstGeom prst="rect">
            <a:avLst/>
          </a:prstGeom>
          <a:noFill/>
          <a:ln>
            <a:noFill/>
          </a:ln>
          <a:effectLst>
            <a:outerShdw blurRad="57150" dist="19050" dir="5400000" algn="bl" rotWithShape="0">
              <a:srgbClr val="000000">
                <a:alpha val="50000"/>
              </a:srgbClr>
            </a:outerShdw>
          </a:effectLst>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endParaRPr sz="9333"/>
          </a:p>
        </p:txBody>
      </p:sp>
      <p:pic>
        <p:nvPicPr>
          <p:cNvPr id="62" name="Google Shape;62;p14"/>
          <p:cNvPicPr preferRelativeResize="0"/>
          <p:nvPr/>
        </p:nvPicPr>
        <p:blipFill rotWithShape="1">
          <a:blip r:embed="rId4">
            <a:alphaModFix/>
          </a:blip>
          <a:srcRect l="-21792" t="-227946" r="-106155" b="100000"/>
          <a:stretch/>
        </p:blipFill>
        <p:spPr>
          <a:xfrm>
            <a:off x="2286001" y="1524001"/>
            <a:ext cx="2290799" cy="1527199"/>
          </a:xfrm>
          <a:prstGeom prst="rect">
            <a:avLst/>
          </a:prstGeom>
          <a:noFill/>
          <a:ln>
            <a:noFill/>
          </a:ln>
        </p:spPr>
      </p:pic>
      <p:sp>
        <p:nvSpPr>
          <p:cNvPr id="63" name="Google Shape;63;p14"/>
          <p:cNvSpPr txBox="1"/>
          <p:nvPr/>
        </p:nvSpPr>
        <p:spPr>
          <a:xfrm>
            <a:off x="0" y="-16"/>
            <a:ext cx="12192000" cy="139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7466">
                <a:solidFill>
                  <a:srgbClr val="CC0000"/>
                </a:solidFill>
                <a:latin typeface="Montserrat Black"/>
                <a:ea typeface="Montserrat Black"/>
                <a:cs typeface="Montserrat Black"/>
                <a:sym typeface="Montserrat Black"/>
              </a:rPr>
              <a:t>Recent Wins</a:t>
            </a:r>
            <a:endParaRPr sz="4267">
              <a:solidFill>
                <a:srgbClr val="CC0000"/>
              </a:solidFill>
              <a:latin typeface="Montserrat Black"/>
              <a:ea typeface="Montserrat Black"/>
              <a:cs typeface="Montserrat Black"/>
              <a:sym typeface="Montserrat Black"/>
            </a:endParaRPr>
          </a:p>
        </p:txBody>
      </p:sp>
      <p:sp>
        <p:nvSpPr>
          <p:cNvPr id="64" name="Google Shape;64;p14"/>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22</a:t>
            </a:fld>
            <a:endParaRPr/>
          </a:p>
        </p:txBody>
      </p:sp>
      <p:pic>
        <p:nvPicPr>
          <p:cNvPr id="65" name="Google Shape;65;p14"/>
          <p:cNvPicPr preferRelativeResize="0"/>
          <p:nvPr/>
        </p:nvPicPr>
        <p:blipFill>
          <a:blip r:embed="rId5">
            <a:alphaModFix/>
          </a:blip>
          <a:stretch>
            <a:fillRect/>
          </a:stretch>
        </p:blipFill>
        <p:spPr>
          <a:xfrm>
            <a:off x="3102817" y="3553581"/>
            <a:ext cx="5764840" cy="1117500"/>
          </a:xfrm>
          <a:prstGeom prst="rect">
            <a:avLst/>
          </a:prstGeom>
          <a:noFill/>
          <a:ln>
            <a:noFill/>
          </a:ln>
        </p:spPr>
      </p:pic>
      <p:pic>
        <p:nvPicPr>
          <p:cNvPr id="66" name="Google Shape;66;p14"/>
          <p:cNvPicPr preferRelativeResize="0"/>
          <p:nvPr/>
        </p:nvPicPr>
        <p:blipFill>
          <a:blip r:embed="rId6">
            <a:alphaModFix/>
          </a:blip>
          <a:stretch>
            <a:fillRect/>
          </a:stretch>
        </p:blipFill>
        <p:spPr>
          <a:xfrm>
            <a:off x="932534" y="4871201"/>
            <a:ext cx="3814127" cy="1587500"/>
          </a:xfrm>
          <a:prstGeom prst="rect">
            <a:avLst/>
          </a:prstGeom>
          <a:noFill/>
          <a:ln>
            <a:noFill/>
          </a:ln>
        </p:spPr>
      </p:pic>
      <p:pic>
        <p:nvPicPr>
          <p:cNvPr id="67" name="Google Shape;67;p14"/>
          <p:cNvPicPr preferRelativeResize="0"/>
          <p:nvPr/>
        </p:nvPicPr>
        <p:blipFill>
          <a:blip r:embed="rId7">
            <a:alphaModFix/>
          </a:blip>
          <a:stretch>
            <a:fillRect/>
          </a:stretch>
        </p:blipFill>
        <p:spPr>
          <a:xfrm>
            <a:off x="7105600" y="4933873"/>
            <a:ext cx="4191000" cy="1587500"/>
          </a:xfrm>
          <a:prstGeom prst="rect">
            <a:avLst/>
          </a:prstGeom>
          <a:noFill/>
          <a:ln>
            <a:noFill/>
          </a:ln>
        </p:spPr>
      </p:pic>
      <p:pic>
        <p:nvPicPr>
          <p:cNvPr id="68" name="Google Shape;68;p14"/>
          <p:cNvPicPr preferRelativeResize="0"/>
          <p:nvPr/>
        </p:nvPicPr>
        <p:blipFill rotWithShape="1">
          <a:blip r:embed="rId8">
            <a:alphaModFix/>
          </a:blip>
          <a:srcRect t="16812" b="28282"/>
          <a:stretch/>
        </p:blipFill>
        <p:spPr>
          <a:xfrm>
            <a:off x="3671901" y="1395600"/>
            <a:ext cx="4626668" cy="1527200"/>
          </a:xfrm>
          <a:prstGeom prst="rect">
            <a:avLst/>
          </a:prstGeom>
          <a:noFill/>
          <a:ln>
            <a:noFill/>
          </a:ln>
        </p:spPr>
      </p:pic>
      <p:pic>
        <p:nvPicPr>
          <p:cNvPr id="69" name="Google Shape;69;p14"/>
          <p:cNvPicPr preferRelativeResize="0"/>
          <p:nvPr/>
        </p:nvPicPr>
        <p:blipFill>
          <a:blip r:embed="rId9">
            <a:alphaModFix/>
          </a:blip>
          <a:stretch>
            <a:fillRect/>
          </a:stretch>
        </p:blipFill>
        <p:spPr>
          <a:xfrm>
            <a:off x="573038" y="1779751"/>
            <a:ext cx="1924900" cy="1869900"/>
          </a:xfrm>
          <a:prstGeom prst="rect">
            <a:avLst/>
          </a:prstGeom>
          <a:noFill/>
          <a:ln>
            <a:noFill/>
          </a:ln>
        </p:spPr>
      </p:pic>
      <p:pic>
        <p:nvPicPr>
          <p:cNvPr id="70" name="Google Shape;70;p14" title="Adobe Express - file.png"/>
          <p:cNvPicPr preferRelativeResize="0"/>
          <p:nvPr/>
        </p:nvPicPr>
        <p:blipFill rotWithShape="1">
          <a:blip r:embed="rId10">
            <a:alphaModFix/>
          </a:blip>
          <a:srcRect t="14425" b="17916"/>
          <a:stretch/>
        </p:blipFill>
        <p:spPr>
          <a:xfrm>
            <a:off x="8867667" y="1600097"/>
            <a:ext cx="3061333" cy="2071303"/>
          </a:xfrm>
          <a:prstGeom prst="rect">
            <a:avLst/>
          </a:prstGeom>
          <a:noFill/>
          <a:ln>
            <a:noFill/>
          </a:ln>
        </p:spPr>
      </p:pic>
    </p:spTree>
    <p:extLst>
      <p:ext uri="{BB962C8B-B14F-4D97-AF65-F5344CB8AC3E}">
        <p14:creationId xmlns:p14="http://schemas.microsoft.com/office/powerpoint/2010/main" val="2110515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
        <p:cNvGrpSpPr/>
        <p:nvPr/>
      </p:nvGrpSpPr>
      <p:grpSpPr>
        <a:xfrm>
          <a:off x="0" y="0"/>
          <a:ext cx="0" cy="0"/>
          <a:chOff x="0" y="0"/>
          <a:chExt cx="0" cy="0"/>
        </a:xfrm>
      </p:grpSpPr>
      <p:sp>
        <p:nvSpPr>
          <p:cNvPr id="75" name="Google Shape;75;p15">
            <a:extLst>
              <a:ext uri="{C183D7F6-B498-43B3-948B-1728B52AA6E4}">
                <adec:decorative xmlns:adec="http://schemas.microsoft.com/office/drawing/2017/decorative" val="1"/>
              </a:ext>
            </a:extLst>
          </p:cNvPr>
          <p:cNvSpPr txBox="1"/>
          <p:nvPr/>
        </p:nvSpPr>
        <p:spPr>
          <a:xfrm>
            <a:off x="573019" y="184089"/>
            <a:ext cx="7502800" cy="1416000"/>
          </a:xfrm>
          <a:prstGeom prst="rect">
            <a:avLst/>
          </a:prstGeom>
          <a:noFill/>
          <a:ln>
            <a:noFill/>
          </a:ln>
          <a:effectLst>
            <a:outerShdw blurRad="57150" dist="19050" dir="5400000" algn="bl" rotWithShape="0">
              <a:srgbClr val="000000">
                <a:alpha val="50000"/>
              </a:srgbClr>
            </a:outerShdw>
          </a:effectLst>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endParaRPr sz="9333"/>
          </a:p>
        </p:txBody>
      </p:sp>
      <p:sp>
        <p:nvSpPr>
          <p:cNvPr id="76" name="Google Shape;76;p15"/>
          <p:cNvSpPr txBox="1"/>
          <p:nvPr/>
        </p:nvSpPr>
        <p:spPr>
          <a:xfrm>
            <a:off x="0" y="-16"/>
            <a:ext cx="12192000" cy="139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7466">
                <a:solidFill>
                  <a:srgbClr val="CC0000"/>
                </a:solidFill>
                <a:latin typeface="Montserrat Black"/>
                <a:ea typeface="Montserrat Black"/>
                <a:cs typeface="Montserrat Black"/>
                <a:sym typeface="Montserrat Black"/>
              </a:rPr>
              <a:t>DECADE Act of 2026</a:t>
            </a:r>
            <a:endParaRPr sz="4267">
              <a:solidFill>
                <a:srgbClr val="CC0000"/>
              </a:solidFill>
              <a:latin typeface="Montserrat Black"/>
              <a:ea typeface="Montserrat Black"/>
              <a:cs typeface="Montserrat Black"/>
              <a:sym typeface="Montserrat Black"/>
            </a:endParaRPr>
          </a:p>
        </p:txBody>
      </p:sp>
      <p:sp>
        <p:nvSpPr>
          <p:cNvPr id="77" name="Google Shape;77;p15"/>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23</a:t>
            </a:fld>
            <a:endParaRPr/>
          </a:p>
        </p:txBody>
      </p:sp>
      <p:sp>
        <p:nvSpPr>
          <p:cNvPr id="78" name="Google Shape;78;p15"/>
          <p:cNvSpPr txBox="1"/>
          <p:nvPr/>
        </p:nvSpPr>
        <p:spPr>
          <a:xfrm>
            <a:off x="590400" y="1438400"/>
            <a:ext cx="11011200" cy="3981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40256" algn="l" rtl="0">
              <a:lnSpc>
                <a:spcPct val="115000"/>
              </a:lnSpc>
              <a:spcBef>
                <a:spcPts val="0"/>
              </a:spcBef>
              <a:spcAft>
                <a:spcPts val="0"/>
              </a:spcAft>
              <a:buClr>
                <a:schemeClr val="lt1"/>
              </a:buClr>
              <a:buSzPts val="1600"/>
              <a:buFont typeface="Montserrat Black"/>
              <a:buChar char="●"/>
            </a:pPr>
            <a:r>
              <a:rPr lang="en" sz="2133">
                <a:solidFill>
                  <a:schemeClr val="lt1"/>
                </a:solidFill>
                <a:latin typeface="Montserrat Black"/>
                <a:ea typeface="Montserrat Black"/>
                <a:cs typeface="Montserrat Black"/>
                <a:sym typeface="Montserrat Black"/>
              </a:rPr>
              <a:t>Extends and modernizes the </a:t>
            </a:r>
            <a:r>
              <a:rPr lang="en" sz="2133" u="sng">
                <a:solidFill>
                  <a:schemeClr val="lt1"/>
                </a:solidFill>
                <a:latin typeface="Montserrat Black"/>
                <a:ea typeface="Montserrat Black"/>
                <a:cs typeface="Montserrat Black"/>
                <a:sym typeface="Montserrat Black"/>
                <a:hlinkClick r:id="rId4">
                  <a:extLst>
                    <a:ext uri="{A12FA001-AC4F-418D-AE19-62706E023703}">
                      <ahyp:hlinkClr xmlns:ahyp="http://schemas.microsoft.com/office/drawing/2018/hyperlinkcolor" val="tx"/>
                    </a:ext>
                  </a:extLst>
                </a:hlinkClick>
              </a:rPr>
              <a:t>Build Our Future Grant Program</a:t>
            </a:r>
            <a:r>
              <a:rPr lang="en" sz="2133">
                <a:solidFill>
                  <a:schemeClr val="lt1"/>
                </a:solidFill>
                <a:latin typeface="Montserrat Black"/>
                <a:ea typeface="Montserrat Black"/>
                <a:cs typeface="Montserrat Black"/>
                <a:sym typeface="Montserrat Black"/>
              </a:rPr>
              <a:t> and the </a:t>
            </a:r>
            <a:r>
              <a:rPr lang="en" sz="2133" u="sng">
                <a:solidFill>
                  <a:schemeClr val="lt1"/>
                </a:solidFill>
                <a:latin typeface="Montserrat Black"/>
                <a:ea typeface="Montserrat Black"/>
                <a:cs typeface="Montserrat Black"/>
                <a:sym typeface="Montserrat Black"/>
                <a:hlinkClick r:id="rId5">
                  <a:extLst>
                    <a:ext uri="{A12FA001-AC4F-418D-AE19-62706E023703}">
                      <ahyp:hlinkClr xmlns:ahyp="http://schemas.microsoft.com/office/drawing/2018/hyperlinkcolor" val="tx"/>
                    </a:ext>
                  </a:extLst>
                </a:hlinkClick>
              </a:rPr>
              <a:t>Regional Institution Strategic Enterprise (RISE) Zone program</a:t>
            </a:r>
            <a:r>
              <a:rPr lang="en" sz="2133">
                <a:solidFill>
                  <a:schemeClr val="lt1"/>
                </a:solidFill>
                <a:latin typeface="Montserrat Black"/>
                <a:ea typeface="Montserrat Black"/>
                <a:cs typeface="Montserrat Black"/>
                <a:sym typeface="Montserrat Black"/>
              </a:rPr>
              <a:t>; both of these programs also move from Commerce to MEDCO.</a:t>
            </a:r>
            <a:endParaRPr sz="2133">
              <a:solidFill>
                <a:schemeClr val="lt1"/>
              </a:solidFill>
              <a:latin typeface="Montserrat Black"/>
              <a:ea typeface="Montserrat Black"/>
              <a:cs typeface="Montserrat Black"/>
              <a:sym typeface="Montserrat Black"/>
            </a:endParaRPr>
          </a:p>
          <a:p>
            <a:pPr marL="609585" lvl="0" indent="-440256" algn="l" rtl="0">
              <a:lnSpc>
                <a:spcPct val="115000"/>
              </a:lnSpc>
              <a:spcBef>
                <a:spcPts val="1333"/>
              </a:spcBef>
              <a:spcAft>
                <a:spcPts val="0"/>
              </a:spcAft>
              <a:buClr>
                <a:schemeClr val="lt1"/>
              </a:buClr>
              <a:buSzPts val="1600"/>
              <a:buFont typeface="Montserrat Black"/>
              <a:buChar char="●"/>
            </a:pPr>
            <a:r>
              <a:rPr lang="en" sz="2133">
                <a:solidFill>
                  <a:schemeClr val="lt1"/>
                </a:solidFill>
                <a:latin typeface="Montserrat Black"/>
                <a:ea typeface="Montserrat Black"/>
                <a:cs typeface="Montserrat Black"/>
                <a:sym typeface="Montserrat Black"/>
              </a:rPr>
              <a:t>Moving the </a:t>
            </a:r>
            <a:r>
              <a:rPr lang="en" sz="2133" u="sng">
                <a:solidFill>
                  <a:schemeClr val="lt1"/>
                </a:solidFill>
                <a:latin typeface="Montserrat Black"/>
                <a:ea typeface="Montserrat Black"/>
                <a:cs typeface="Montserrat Black"/>
                <a:sym typeface="Montserrat Black"/>
                <a:hlinkClick r:id="rId6">
                  <a:extLst>
                    <a:ext uri="{A12FA001-AC4F-418D-AE19-62706E023703}">
                      <ahyp:hlinkClr xmlns:ahyp="http://schemas.microsoft.com/office/drawing/2018/hyperlinkcolor" val="tx"/>
                    </a:ext>
                  </a:extLst>
                </a:hlinkClick>
              </a:rPr>
              <a:t>Sunny Day Program</a:t>
            </a:r>
            <a:r>
              <a:rPr lang="en" sz="2133">
                <a:solidFill>
                  <a:schemeClr val="lt1"/>
                </a:solidFill>
                <a:latin typeface="Montserrat Black"/>
                <a:ea typeface="Montserrat Black"/>
                <a:cs typeface="Montserrat Black"/>
                <a:sym typeface="Montserrat Black"/>
              </a:rPr>
              <a:t>, also known as the Economic Development Opportunities Program Fund, to Commerce and rebranding it as the Strategic Closing Fund.</a:t>
            </a:r>
            <a:endParaRPr sz="2133">
              <a:solidFill>
                <a:schemeClr val="lt1"/>
              </a:solidFill>
              <a:latin typeface="Montserrat Black"/>
              <a:ea typeface="Montserrat Black"/>
              <a:cs typeface="Montserrat Black"/>
              <a:sym typeface="Montserrat Black"/>
            </a:endParaRPr>
          </a:p>
          <a:p>
            <a:pPr marL="609585" lvl="0" indent="-440256" algn="l" rtl="0">
              <a:lnSpc>
                <a:spcPct val="115000"/>
              </a:lnSpc>
              <a:spcBef>
                <a:spcPts val="1333"/>
              </a:spcBef>
              <a:spcAft>
                <a:spcPts val="0"/>
              </a:spcAft>
              <a:buClr>
                <a:schemeClr val="lt1"/>
              </a:buClr>
              <a:buSzPts val="1600"/>
              <a:buFont typeface="Montserrat Black"/>
              <a:buChar char="●"/>
            </a:pPr>
            <a:r>
              <a:rPr lang="en" sz="2133">
                <a:solidFill>
                  <a:schemeClr val="lt1"/>
                </a:solidFill>
                <a:latin typeface="Montserrat Black"/>
                <a:ea typeface="Montserrat Black"/>
                <a:cs typeface="Montserrat Black"/>
                <a:sym typeface="Montserrat Black"/>
              </a:rPr>
              <a:t>Increasing assistance to eligible businesses through the Maryland Small Business Development Financing Authority (MSBDFA)</a:t>
            </a:r>
            <a:endParaRPr sz="2133">
              <a:solidFill>
                <a:schemeClr val="lt1"/>
              </a:solidFill>
              <a:latin typeface="Montserrat Black"/>
              <a:ea typeface="Montserrat Black"/>
              <a:cs typeface="Montserrat Black"/>
              <a:sym typeface="Montserrat Black"/>
            </a:endParaRPr>
          </a:p>
          <a:p>
            <a:pPr marL="609585" lvl="0" indent="-440256" algn="l" rtl="0">
              <a:lnSpc>
                <a:spcPct val="115000"/>
              </a:lnSpc>
              <a:spcBef>
                <a:spcPts val="1333"/>
              </a:spcBef>
              <a:spcAft>
                <a:spcPts val="0"/>
              </a:spcAft>
              <a:buClr>
                <a:schemeClr val="lt1"/>
              </a:buClr>
              <a:buSzPts val="1600"/>
              <a:buFont typeface="Montserrat Black"/>
              <a:buChar char="●"/>
            </a:pPr>
            <a:r>
              <a:rPr lang="en" sz="2133">
                <a:solidFill>
                  <a:schemeClr val="lt1"/>
                </a:solidFill>
                <a:latin typeface="Montserrat Black"/>
                <a:ea typeface="Montserrat Black"/>
                <a:cs typeface="Montserrat Black"/>
                <a:sym typeface="Montserrat Black"/>
              </a:rPr>
              <a:t> Strengthens the Maryland Economic Development Assistance Authority and Fund (MEDAAF) by increasing the amount of assistance the state can offer to support a major economic development project.</a:t>
            </a:r>
            <a:endParaRPr sz="2133">
              <a:solidFill>
                <a:schemeClr val="lt1"/>
              </a:solidFill>
              <a:latin typeface="Montserrat Black"/>
              <a:ea typeface="Montserrat Black"/>
              <a:cs typeface="Montserrat Black"/>
              <a:sym typeface="Montserrat Black"/>
            </a:endParaRPr>
          </a:p>
          <a:p>
            <a:pPr marL="0" lvl="0" indent="0" algn="l" rtl="0">
              <a:spcBef>
                <a:spcPts val="1333"/>
              </a:spcBef>
              <a:spcAft>
                <a:spcPts val="0"/>
              </a:spcAft>
              <a:buNone/>
            </a:pPr>
            <a:endParaRPr sz="2400">
              <a:solidFill>
                <a:schemeClr val="lt1"/>
              </a:solidFill>
            </a:endParaRPr>
          </a:p>
        </p:txBody>
      </p:sp>
    </p:spTree>
    <p:extLst>
      <p:ext uri="{BB962C8B-B14F-4D97-AF65-F5344CB8AC3E}">
        <p14:creationId xmlns:p14="http://schemas.microsoft.com/office/powerpoint/2010/main" val="875065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sp>
        <p:nvSpPr>
          <p:cNvPr id="83" name="Google Shape;83;p16">
            <a:extLst>
              <a:ext uri="{C183D7F6-B498-43B3-948B-1728B52AA6E4}">
                <adec:decorative xmlns:adec="http://schemas.microsoft.com/office/drawing/2017/decorative" val="1"/>
              </a:ext>
            </a:extLst>
          </p:cNvPr>
          <p:cNvSpPr txBox="1"/>
          <p:nvPr/>
        </p:nvSpPr>
        <p:spPr>
          <a:xfrm>
            <a:off x="573019" y="184089"/>
            <a:ext cx="7502800" cy="1416000"/>
          </a:xfrm>
          <a:prstGeom prst="rect">
            <a:avLst/>
          </a:prstGeom>
          <a:noFill/>
          <a:ln>
            <a:noFill/>
          </a:ln>
          <a:effectLst>
            <a:outerShdw blurRad="57150" dist="19050" dir="5400000" algn="bl" rotWithShape="0">
              <a:srgbClr val="000000">
                <a:alpha val="50000"/>
              </a:srgbClr>
            </a:outerShdw>
          </a:effectLst>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90000"/>
              </a:lnSpc>
              <a:spcBef>
                <a:spcPts val="0"/>
              </a:spcBef>
              <a:spcAft>
                <a:spcPts val="0"/>
              </a:spcAft>
              <a:buNone/>
            </a:pPr>
            <a:endParaRPr sz="9333"/>
          </a:p>
        </p:txBody>
      </p:sp>
      <p:sp>
        <p:nvSpPr>
          <p:cNvPr id="84" name="Google Shape;84;p16"/>
          <p:cNvSpPr txBox="1"/>
          <p:nvPr/>
        </p:nvSpPr>
        <p:spPr>
          <a:xfrm>
            <a:off x="0" y="-16"/>
            <a:ext cx="12192000" cy="1559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4267">
                <a:solidFill>
                  <a:srgbClr val="CC0000"/>
                </a:solidFill>
                <a:latin typeface="Montserrat Black"/>
                <a:ea typeface="Montserrat Black"/>
                <a:cs typeface="Montserrat Black"/>
                <a:sym typeface="Montserrat Black"/>
              </a:rPr>
              <a:t>FY27 Budget - Investing in </a:t>
            </a:r>
            <a:endParaRPr sz="4267">
              <a:solidFill>
                <a:srgbClr val="CC0000"/>
              </a:solidFill>
              <a:latin typeface="Montserrat Black"/>
              <a:ea typeface="Montserrat Black"/>
              <a:cs typeface="Montserrat Black"/>
              <a:sym typeface="Montserrat Black"/>
            </a:endParaRPr>
          </a:p>
          <a:p>
            <a:pPr marL="0" lvl="0" indent="0" algn="ctr" rtl="0">
              <a:spcBef>
                <a:spcPts val="0"/>
              </a:spcBef>
              <a:spcAft>
                <a:spcPts val="0"/>
              </a:spcAft>
              <a:buNone/>
            </a:pPr>
            <a:r>
              <a:rPr lang="en" sz="4267">
                <a:solidFill>
                  <a:srgbClr val="CC0000"/>
                </a:solidFill>
                <a:latin typeface="Montserrat Black"/>
                <a:ea typeface="Montserrat Black"/>
                <a:cs typeface="Montserrat Black"/>
                <a:sym typeface="Montserrat Black"/>
              </a:rPr>
              <a:t>Economic Growth</a:t>
            </a:r>
            <a:endParaRPr sz="1067">
              <a:solidFill>
                <a:srgbClr val="CC0000"/>
              </a:solidFill>
              <a:latin typeface="Montserrat Black"/>
              <a:ea typeface="Montserrat Black"/>
              <a:cs typeface="Montserrat Black"/>
              <a:sym typeface="Montserrat Black"/>
            </a:endParaRPr>
          </a:p>
        </p:txBody>
      </p:sp>
      <p:sp>
        <p:nvSpPr>
          <p:cNvPr id="85" name="Google Shape;85;p16"/>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24</a:t>
            </a:fld>
            <a:endParaRPr/>
          </a:p>
        </p:txBody>
      </p:sp>
      <p:sp>
        <p:nvSpPr>
          <p:cNvPr id="86" name="Google Shape;86;p16"/>
          <p:cNvSpPr txBox="1"/>
          <p:nvPr/>
        </p:nvSpPr>
        <p:spPr>
          <a:xfrm>
            <a:off x="164967" y="1387200"/>
            <a:ext cx="11863600" cy="408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15000"/>
              </a:lnSpc>
              <a:spcBef>
                <a:spcPts val="0"/>
              </a:spcBef>
              <a:spcAft>
                <a:spcPts val="0"/>
              </a:spcAft>
              <a:buClr>
                <a:schemeClr val="lt1"/>
              </a:buClr>
              <a:buSzPts val="1800"/>
              <a:buFont typeface="Montserrat Black"/>
              <a:buChar char="●"/>
            </a:pPr>
            <a:r>
              <a:rPr lang="en" sz="2400" dirty="0">
                <a:solidFill>
                  <a:schemeClr val="lt1"/>
                </a:solidFill>
                <a:latin typeface="Montserrat Black"/>
                <a:ea typeface="Montserrat Black"/>
                <a:cs typeface="Montserrat Black"/>
                <a:sym typeface="Montserrat Black"/>
              </a:rPr>
              <a:t>No new taxes or fees </a:t>
            </a:r>
            <a:endParaRPr sz="2400" dirty="0">
              <a:solidFill>
                <a:schemeClr val="lt1"/>
              </a:solidFill>
              <a:latin typeface="Montserrat Black"/>
              <a:ea typeface="Montserrat Black"/>
              <a:cs typeface="Montserrat Black"/>
              <a:sym typeface="Montserrat Black"/>
            </a:endParaRPr>
          </a:p>
          <a:p>
            <a:pPr marL="609585" lvl="0" indent="-457189" algn="l" rtl="0">
              <a:lnSpc>
                <a:spcPct val="115000"/>
              </a:lnSpc>
              <a:spcBef>
                <a:spcPts val="1333"/>
              </a:spcBef>
              <a:spcAft>
                <a:spcPts val="0"/>
              </a:spcAft>
              <a:buClr>
                <a:schemeClr val="lt1"/>
              </a:buClr>
              <a:buSzPts val="1800"/>
              <a:buFont typeface="Montserrat Black"/>
              <a:buChar char="●"/>
            </a:pPr>
            <a:r>
              <a:rPr lang="en" sz="2400" dirty="0">
                <a:solidFill>
                  <a:schemeClr val="lt1"/>
                </a:solidFill>
                <a:latin typeface="Montserrat Black"/>
                <a:ea typeface="Montserrat Black"/>
                <a:cs typeface="Montserrat Black"/>
                <a:sym typeface="Montserrat Black"/>
              </a:rPr>
              <a:t>$8 million for the Western Maryland Economic Future Investment Board and the Senator George C. Edwards Fund</a:t>
            </a:r>
            <a:endParaRPr sz="2400" dirty="0">
              <a:solidFill>
                <a:schemeClr val="lt1"/>
              </a:solidFill>
              <a:latin typeface="Montserrat Black"/>
              <a:ea typeface="Montserrat Black"/>
              <a:cs typeface="Montserrat Black"/>
              <a:sym typeface="Montserrat Black"/>
            </a:endParaRPr>
          </a:p>
          <a:p>
            <a:pPr marL="609585" lvl="0" indent="-457189" algn="l" rtl="0">
              <a:lnSpc>
                <a:spcPct val="115000"/>
              </a:lnSpc>
              <a:spcBef>
                <a:spcPts val="1333"/>
              </a:spcBef>
              <a:spcAft>
                <a:spcPts val="0"/>
              </a:spcAft>
              <a:buClr>
                <a:schemeClr val="lt1"/>
              </a:buClr>
              <a:buSzPts val="1800"/>
              <a:buFont typeface="Montserrat Black"/>
              <a:buChar char="●"/>
            </a:pPr>
            <a:r>
              <a:rPr lang="en" sz="2400" dirty="0">
                <a:solidFill>
                  <a:schemeClr val="lt1"/>
                </a:solidFill>
                <a:latin typeface="Montserrat Black"/>
                <a:ea typeface="Montserrat Black"/>
                <a:cs typeface="Montserrat Black"/>
                <a:sym typeface="Montserrat Black"/>
              </a:rPr>
              <a:t>$8 million for the Strategic Closing Fund</a:t>
            </a:r>
            <a:endParaRPr sz="2400" dirty="0">
              <a:solidFill>
                <a:schemeClr val="lt1"/>
              </a:solidFill>
              <a:latin typeface="Montserrat Black"/>
              <a:ea typeface="Montserrat Black"/>
              <a:cs typeface="Montserrat Black"/>
              <a:sym typeface="Montserrat Black"/>
            </a:endParaRPr>
          </a:p>
          <a:p>
            <a:pPr marL="609585" lvl="0" indent="-457189" algn="l" rtl="0">
              <a:lnSpc>
                <a:spcPct val="115000"/>
              </a:lnSpc>
              <a:spcBef>
                <a:spcPts val="1333"/>
              </a:spcBef>
              <a:spcAft>
                <a:spcPts val="0"/>
              </a:spcAft>
              <a:buClr>
                <a:schemeClr val="lt1"/>
              </a:buClr>
              <a:buSzPts val="1800"/>
              <a:buFont typeface="Montserrat Black"/>
              <a:buChar char="●"/>
            </a:pPr>
            <a:r>
              <a:rPr lang="en" sz="2400" dirty="0">
                <a:solidFill>
                  <a:schemeClr val="lt1"/>
                </a:solidFill>
                <a:latin typeface="Montserrat Black"/>
                <a:ea typeface="Montserrat Black"/>
                <a:cs typeface="Montserrat Black"/>
                <a:sym typeface="Montserrat Black"/>
              </a:rPr>
              <a:t>Funds for Key Commerce Programs: </a:t>
            </a:r>
            <a:endParaRPr sz="2400" dirty="0">
              <a:solidFill>
                <a:schemeClr val="lt1"/>
              </a:solidFill>
              <a:latin typeface="Montserrat Black"/>
              <a:ea typeface="Montserrat Black"/>
              <a:cs typeface="Montserrat Black"/>
              <a:sym typeface="Montserrat Black"/>
            </a:endParaRPr>
          </a:p>
          <a:p>
            <a:pPr marL="1828754" lvl="1" indent="-457189" algn="l" rtl="0">
              <a:lnSpc>
                <a:spcPct val="115000"/>
              </a:lnSpc>
              <a:spcBef>
                <a:spcPts val="1333"/>
              </a:spcBef>
              <a:spcAft>
                <a:spcPts val="0"/>
              </a:spcAft>
              <a:buClr>
                <a:schemeClr val="lt1"/>
              </a:buClr>
              <a:buSzPts val="1800"/>
              <a:buFont typeface="Montserrat Black"/>
              <a:buChar char="○"/>
            </a:pPr>
            <a:r>
              <a:rPr lang="en" sz="2400" dirty="0">
                <a:solidFill>
                  <a:schemeClr val="lt1"/>
                </a:solidFill>
                <a:latin typeface="Montserrat Black"/>
                <a:ea typeface="Montserrat Black"/>
                <a:cs typeface="Montserrat Black"/>
                <a:sym typeface="Montserrat Black"/>
              </a:rPr>
              <a:t>MEDAAF: $17.5M</a:t>
            </a:r>
            <a:endParaRPr sz="2400" dirty="0">
              <a:solidFill>
                <a:schemeClr val="lt1"/>
              </a:solidFill>
              <a:latin typeface="Montserrat Black"/>
              <a:ea typeface="Montserrat Black"/>
              <a:cs typeface="Montserrat Black"/>
              <a:sym typeface="Montserrat Black"/>
            </a:endParaRPr>
          </a:p>
          <a:p>
            <a:pPr marL="1828754" lvl="1" indent="-457189" algn="l" rtl="0">
              <a:lnSpc>
                <a:spcPct val="115000"/>
              </a:lnSpc>
              <a:spcBef>
                <a:spcPts val="1333"/>
              </a:spcBef>
              <a:spcAft>
                <a:spcPts val="0"/>
              </a:spcAft>
              <a:buClr>
                <a:schemeClr val="lt1"/>
              </a:buClr>
              <a:buSzPts val="1800"/>
              <a:buFont typeface="Montserrat Black"/>
              <a:buChar char="○"/>
            </a:pPr>
            <a:r>
              <a:rPr lang="en" sz="2400" dirty="0">
                <a:solidFill>
                  <a:schemeClr val="lt1"/>
                </a:solidFill>
                <a:latin typeface="Montserrat Black"/>
                <a:ea typeface="Montserrat Black"/>
                <a:cs typeface="Montserrat Black"/>
                <a:sym typeface="Montserrat Black"/>
              </a:rPr>
              <a:t>MSAC: $33.7M</a:t>
            </a:r>
            <a:endParaRPr sz="2400" dirty="0">
              <a:solidFill>
                <a:schemeClr val="lt1"/>
              </a:solidFill>
              <a:latin typeface="Montserrat Black"/>
              <a:ea typeface="Montserrat Black"/>
              <a:cs typeface="Montserrat Black"/>
              <a:sym typeface="Montserrat Black"/>
            </a:endParaRPr>
          </a:p>
          <a:p>
            <a:pPr marL="1828754" lvl="1" indent="-457189" algn="l" rtl="0">
              <a:lnSpc>
                <a:spcPct val="115000"/>
              </a:lnSpc>
              <a:spcBef>
                <a:spcPts val="1333"/>
              </a:spcBef>
              <a:spcAft>
                <a:spcPts val="0"/>
              </a:spcAft>
              <a:buClr>
                <a:schemeClr val="lt1"/>
              </a:buClr>
              <a:buSzPts val="1800"/>
              <a:buFont typeface="Montserrat Black"/>
              <a:buChar char="○"/>
            </a:pPr>
            <a:r>
              <a:rPr lang="en" sz="2400" dirty="0">
                <a:solidFill>
                  <a:schemeClr val="lt1"/>
                </a:solidFill>
                <a:latin typeface="Montserrat Black"/>
                <a:ea typeface="Montserrat Black"/>
                <a:cs typeface="Montserrat Black"/>
                <a:sym typeface="Montserrat Black"/>
              </a:rPr>
              <a:t>Tourism: $20.4M</a:t>
            </a:r>
            <a:endParaRPr sz="2400" dirty="0">
              <a:solidFill>
                <a:schemeClr val="lt1"/>
              </a:solidFill>
              <a:latin typeface="Montserrat Black"/>
              <a:ea typeface="Montserrat Black"/>
              <a:cs typeface="Montserrat Black"/>
              <a:sym typeface="Montserrat Black"/>
            </a:endParaRPr>
          </a:p>
          <a:p>
            <a:pPr marL="1828754" lvl="1" indent="-457189" algn="l" rtl="0">
              <a:lnSpc>
                <a:spcPct val="115000"/>
              </a:lnSpc>
              <a:spcBef>
                <a:spcPts val="1333"/>
              </a:spcBef>
              <a:spcAft>
                <a:spcPts val="1333"/>
              </a:spcAft>
              <a:buClr>
                <a:schemeClr val="lt1"/>
              </a:buClr>
              <a:buSzPts val="1800"/>
              <a:buFont typeface="Montserrat Black"/>
              <a:buChar char="○"/>
            </a:pPr>
            <a:r>
              <a:rPr lang="en" sz="2400" dirty="0">
                <a:solidFill>
                  <a:schemeClr val="lt1"/>
                </a:solidFill>
                <a:latin typeface="Montserrat Black"/>
                <a:ea typeface="Montserrat Black"/>
                <a:cs typeface="Montserrat Black"/>
                <a:sym typeface="Montserrat Black"/>
              </a:rPr>
              <a:t>Key Small Business Programs: $33.6 million</a:t>
            </a:r>
            <a:endParaRPr sz="2400" dirty="0">
              <a:solidFill>
                <a:schemeClr val="lt1"/>
              </a:solidFill>
              <a:latin typeface="Montserrat Black"/>
              <a:ea typeface="Montserrat Black"/>
              <a:cs typeface="Montserrat Black"/>
              <a:sym typeface="Montserrat Black"/>
            </a:endParaRPr>
          </a:p>
        </p:txBody>
      </p:sp>
    </p:spTree>
    <p:extLst>
      <p:ext uri="{BB962C8B-B14F-4D97-AF65-F5344CB8AC3E}">
        <p14:creationId xmlns:p14="http://schemas.microsoft.com/office/powerpoint/2010/main" val="3393599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
          <p:cNvSpPr txBox="1">
            <a:spLocks noGrp="1"/>
          </p:cNvSpPr>
          <p:nvPr>
            <p:ph type="ctrTitle"/>
          </p:nvPr>
        </p:nvSpPr>
        <p:spPr>
          <a:xfrm>
            <a:off x="1524000" y="3298215"/>
            <a:ext cx="9144000" cy="54036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400"/>
              <a:buFont typeface="Calibri"/>
              <a:buNone/>
            </a:pPr>
            <a:r>
              <a:rPr lang="en-US" sz="3400" dirty="0"/>
              <a:t>Sustainable Growth Updates</a:t>
            </a:r>
            <a:endParaRPr sz="3400" dirty="0"/>
          </a:p>
        </p:txBody>
      </p:sp>
      <p:sp>
        <p:nvSpPr>
          <p:cNvPr id="215" name="Google Shape;215;p1"/>
          <p:cNvSpPr txBox="1">
            <a:spLocks noGrp="1"/>
          </p:cNvSpPr>
          <p:nvPr>
            <p:ph type="subTitle" idx="1"/>
          </p:nvPr>
        </p:nvSpPr>
        <p:spPr>
          <a:xfrm>
            <a:off x="1524000" y="3930659"/>
            <a:ext cx="9144000" cy="41275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SzPts val="2400"/>
              <a:buNone/>
            </a:pPr>
            <a:r>
              <a:rPr lang="en-US"/>
              <a:t>June 12, 2026</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
          <p:cNvSpPr txBox="1">
            <a:spLocks noGrp="1"/>
          </p:cNvSpPr>
          <p:nvPr>
            <p:ph type="title"/>
          </p:nvPr>
        </p:nvSpPr>
        <p:spPr>
          <a:xfrm>
            <a:off x="415600" y="593367"/>
            <a:ext cx="10594400" cy="7636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000"/>
              <a:buNone/>
            </a:pPr>
            <a:r>
              <a:rPr lang="en-US" dirty="0">
                <a:solidFill>
                  <a:schemeClr val="accent5"/>
                </a:solidFill>
              </a:rPr>
              <a:t>Housing Starts Here</a:t>
            </a:r>
            <a:r>
              <a:rPr lang="en-US" dirty="0"/>
              <a:t>: Implementation Update</a:t>
            </a:r>
            <a:endParaRPr dirty="0"/>
          </a:p>
          <a:p>
            <a:pPr marL="0" lvl="0" indent="0" algn="l" rtl="0">
              <a:lnSpc>
                <a:spcPct val="100000"/>
              </a:lnSpc>
              <a:spcBef>
                <a:spcPts val="0"/>
              </a:spcBef>
              <a:spcAft>
                <a:spcPts val="0"/>
              </a:spcAft>
              <a:buSzPts val="3000"/>
              <a:buNone/>
            </a:pPr>
            <a:endParaRPr dirty="0"/>
          </a:p>
        </p:txBody>
      </p:sp>
      <p:sp>
        <p:nvSpPr>
          <p:cNvPr id="221" name="Google Shape;221;p2"/>
          <p:cNvSpPr txBox="1">
            <a:spLocks noGrp="1"/>
          </p:cNvSpPr>
          <p:nvPr>
            <p:ph type="body" idx="1"/>
          </p:nvPr>
        </p:nvSpPr>
        <p:spPr>
          <a:xfrm>
            <a:off x="656233" y="1537200"/>
            <a:ext cx="10456000" cy="4914400"/>
          </a:xfrm>
          <a:prstGeom prst="rect">
            <a:avLst/>
          </a:prstGeom>
          <a:noFill/>
          <a:ln>
            <a:noFill/>
          </a:ln>
        </p:spPr>
        <p:txBody>
          <a:bodyPr spcFirstLastPara="1" wrap="square" lIns="121900" tIns="121900" rIns="121900" bIns="121900" anchor="t" anchorCtr="0">
            <a:normAutofit fontScale="77500" lnSpcReduction="20000"/>
          </a:bodyPr>
          <a:lstStyle/>
          <a:p>
            <a:pPr marL="609585" lvl="0" indent="-436081" algn="l" rtl="0">
              <a:lnSpc>
                <a:spcPct val="115000"/>
              </a:lnSpc>
              <a:spcBef>
                <a:spcPts val="0"/>
              </a:spcBef>
              <a:spcAft>
                <a:spcPts val="0"/>
              </a:spcAft>
              <a:buClr>
                <a:schemeClr val="dk2"/>
              </a:buClr>
              <a:buSzPct val="100000"/>
              <a:buChar char="●"/>
            </a:pPr>
            <a:r>
              <a:rPr lang="en-US" sz="2667" b="1">
                <a:solidFill>
                  <a:schemeClr val="accent5"/>
                </a:solidFill>
              </a:rPr>
              <a:t>Activating State-Owned Land:</a:t>
            </a:r>
            <a:r>
              <a:rPr lang="en-US" sz="2667" b="1"/>
              <a:t> DHCD and DGS are evaluating surplus state parcels for suitability for redevelopment as housing</a:t>
            </a:r>
            <a:endParaRPr sz="2667" b="1"/>
          </a:p>
          <a:p>
            <a:pPr marL="609585" lvl="0" indent="-436081" algn="l" rtl="0">
              <a:lnSpc>
                <a:spcPct val="115000"/>
              </a:lnSpc>
              <a:spcBef>
                <a:spcPts val="1333"/>
              </a:spcBef>
              <a:spcAft>
                <a:spcPts val="0"/>
              </a:spcAft>
              <a:buClr>
                <a:schemeClr val="dk2"/>
              </a:buClr>
              <a:buSzPct val="100000"/>
              <a:buChar char="●"/>
            </a:pPr>
            <a:r>
              <a:rPr lang="en-US" sz="2667" b="1">
                <a:solidFill>
                  <a:schemeClr val="accent5"/>
                </a:solidFill>
              </a:rPr>
              <a:t>Shortening Timelines:</a:t>
            </a:r>
            <a:endParaRPr sz="2667" b="1">
              <a:solidFill>
                <a:schemeClr val="accent5"/>
              </a:solidFill>
            </a:endParaRPr>
          </a:p>
          <a:p>
            <a:pPr marL="1219170" lvl="1" indent="-436081" algn="l" rtl="0">
              <a:lnSpc>
                <a:spcPct val="115000"/>
              </a:lnSpc>
              <a:spcBef>
                <a:spcPts val="1333"/>
              </a:spcBef>
              <a:spcAft>
                <a:spcPts val="0"/>
              </a:spcAft>
              <a:buSzPct val="100000"/>
              <a:buChar char="○"/>
            </a:pPr>
            <a:r>
              <a:rPr lang="en-US" sz="2667" b="1"/>
              <a:t>DHCD has implemented new software and other process improvements, speeding financing for affordable housing</a:t>
            </a:r>
            <a:endParaRPr sz="2667" b="1"/>
          </a:p>
          <a:p>
            <a:pPr marL="1219170" lvl="1" indent="-436081" algn="l" rtl="0">
              <a:lnSpc>
                <a:spcPct val="115000"/>
              </a:lnSpc>
              <a:spcBef>
                <a:spcPts val="1333"/>
              </a:spcBef>
              <a:spcAft>
                <a:spcPts val="0"/>
              </a:spcAft>
              <a:buSzPct val="100000"/>
              <a:buChar char="○"/>
            </a:pPr>
            <a:r>
              <a:rPr lang="en-US" sz="2667" b="1"/>
              <a:t>MDE and MDOT SHA have updated processes and digitized many permit applications, delivering faster approvals</a:t>
            </a:r>
            <a:endParaRPr sz="2667" b="1"/>
          </a:p>
          <a:p>
            <a:pPr marL="609585" lvl="0" indent="-436081" algn="l" rtl="0">
              <a:lnSpc>
                <a:spcPct val="115000"/>
              </a:lnSpc>
              <a:spcBef>
                <a:spcPts val="1333"/>
              </a:spcBef>
              <a:spcAft>
                <a:spcPts val="0"/>
              </a:spcAft>
              <a:buClr>
                <a:schemeClr val="dk2"/>
              </a:buClr>
              <a:buSzPct val="100000"/>
              <a:buChar char="●"/>
            </a:pPr>
            <a:r>
              <a:rPr lang="en-US" sz="2667" b="1">
                <a:solidFill>
                  <a:schemeClr val="accent5"/>
                </a:solidFill>
              </a:rPr>
              <a:t>Improving Coordination: </a:t>
            </a:r>
            <a:r>
              <a:rPr lang="en-US" sz="2667" b="1"/>
              <a:t>DHCD’s State Housing Ombudsman has helped reduce permit delays and unstick stalled projects statewide</a:t>
            </a:r>
            <a:endParaRPr sz="2221" b="1"/>
          </a:p>
          <a:p>
            <a:pPr marL="609585" lvl="0" indent="-436081" algn="l" rtl="0">
              <a:lnSpc>
                <a:spcPct val="115000"/>
              </a:lnSpc>
              <a:spcBef>
                <a:spcPts val="1333"/>
              </a:spcBef>
              <a:spcAft>
                <a:spcPts val="0"/>
              </a:spcAft>
              <a:buClr>
                <a:schemeClr val="dk2"/>
              </a:buClr>
              <a:buSzPct val="100000"/>
              <a:buChar char="●"/>
            </a:pPr>
            <a:r>
              <a:rPr lang="en-US" sz="2667" b="1">
                <a:solidFill>
                  <a:schemeClr val="accent5"/>
                </a:solidFill>
              </a:rPr>
              <a:t>Incentivizing Local Action: </a:t>
            </a:r>
            <a:r>
              <a:rPr lang="en-US" sz="2667" b="1"/>
              <a:t>First annual Housing Production Targets Report to be published in January</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
        <p:cNvGrpSpPr/>
        <p:nvPr/>
      </p:nvGrpSpPr>
      <p:grpSpPr>
        <a:xfrm>
          <a:off x="0" y="0"/>
          <a:ext cx="0" cy="0"/>
          <a:chOff x="0" y="0"/>
          <a:chExt cx="0" cy="0"/>
        </a:xfrm>
      </p:grpSpPr>
      <p:sp>
        <p:nvSpPr>
          <p:cNvPr id="226" name="Google Shape;226;g3e874da3a9d_0_82"/>
          <p:cNvSpPr txBox="1">
            <a:spLocks noGrp="1"/>
          </p:cNvSpPr>
          <p:nvPr>
            <p:ph type="title" idx="4294967295"/>
          </p:nvPr>
        </p:nvSpPr>
        <p:spPr>
          <a:xfrm>
            <a:off x="762000" y="450300"/>
            <a:ext cx="10668000" cy="7944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162E51"/>
                </a:solidFill>
                <a:effectLst/>
                <a:uLnTx/>
                <a:uFillTx/>
                <a:latin typeface="Franklin Gothic"/>
                <a:ea typeface="Franklin Gothic"/>
                <a:cs typeface="Franklin Gothic"/>
                <a:sym typeface="Franklin Gothic"/>
              </a:rPr>
              <a:t>Reinvest Baltimore</a:t>
            </a:r>
          </a:p>
        </p:txBody>
      </p:sp>
      <p:grpSp>
        <p:nvGrpSpPr>
          <p:cNvPr id="227" name="Google Shape;227;g3e874da3a9d_0_82" descr="Baltimore Vacants Reinvestment Council &#10;17 member council with city, state, corporate and philanthropic leaders&#10;Bi-monthly meetings to review performance goals, discuss constraints, and fortify stakeholder collaboration&#10;Implements Reinvest Baltimore Action Plan (approved Dec 2025)&#10;Includes 4 working groups: Delivery Chain, Finance, Economic Opportunity, and Data&#10;"/>
          <p:cNvGrpSpPr/>
          <p:nvPr/>
        </p:nvGrpSpPr>
        <p:grpSpPr>
          <a:xfrm>
            <a:off x="762000" y="1244655"/>
            <a:ext cx="5143500" cy="3384556"/>
            <a:chOff x="762000" y="1333500"/>
            <a:chExt cx="5143500" cy="3238500"/>
          </a:xfrm>
        </p:grpSpPr>
        <p:sp>
          <p:nvSpPr>
            <p:cNvPr id="228" name="Google Shape;228;g3e874da3a9d_0_82"/>
            <p:cNvSpPr/>
            <p:nvPr/>
          </p:nvSpPr>
          <p:spPr>
            <a:xfrm>
              <a:off x="762000" y="1333500"/>
              <a:ext cx="5143500" cy="3238500"/>
            </a:xfrm>
            <a:prstGeom prst="roundRect">
              <a:avLst>
                <a:gd name="adj" fmla="val 2941"/>
              </a:avLst>
            </a:prstGeom>
            <a:solidFill>
              <a:srgbClr val="162E51"/>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g3e874da3a9d_0_82"/>
            <p:cNvSpPr txBox="1"/>
            <p:nvPr/>
          </p:nvSpPr>
          <p:spPr>
            <a:xfrm>
              <a:off x="952500" y="1524000"/>
              <a:ext cx="4762500" cy="28575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35" b="1" i="0" u="none" strike="noStrike" kern="0" cap="none" spc="0" normalizeH="0" baseline="0" noProof="0" dirty="0">
                  <a:ln>
                    <a:noFill/>
                  </a:ln>
                  <a:solidFill>
                    <a:srgbClr val="FFD966"/>
                  </a:solidFill>
                  <a:effectLst/>
                  <a:uLnTx/>
                  <a:uFillTx/>
                  <a:latin typeface="Franklin Gothic"/>
                  <a:ea typeface="Franklin Gothic"/>
                  <a:cs typeface="Franklin Gothic"/>
                  <a:sym typeface="Franklin Gothic"/>
                </a:rPr>
                <a:t>Baltimore </a:t>
              </a:r>
              <a:r>
                <a:rPr kumimoji="0" lang="en-US" sz="2035" b="1" i="0" u="none" strike="noStrike" kern="0" cap="none" spc="0" normalizeH="0" baseline="0" noProof="0" dirty="0" err="1">
                  <a:ln>
                    <a:noFill/>
                  </a:ln>
                  <a:solidFill>
                    <a:srgbClr val="FFD966"/>
                  </a:solidFill>
                  <a:effectLst/>
                  <a:uLnTx/>
                  <a:uFillTx/>
                  <a:latin typeface="Franklin Gothic"/>
                  <a:ea typeface="Franklin Gothic"/>
                  <a:cs typeface="Franklin Gothic"/>
                  <a:sym typeface="Franklin Gothic"/>
                </a:rPr>
                <a:t>Vacants</a:t>
              </a:r>
              <a:r>
                <a:rPr kumimoji="0" lang="en-US" sz="2035" b="1" i="0" u="none" strike="noStrike" kern="0" cap="none" spc="0" normalizeH="0" baseline="0" noProof="0" dirty="0">
                  <a:ln>
                    <a:noFill/>
                  </a:ln>
                  <a:solidFill>
                    <a:srgbClr val="FFD966"/>
                  </a:solidFill>
                  <a:effectLst/>
                  <a:uLnTx/>
                  <a:uFillTx/>
                  <a:latin typeface="Franklin Gothic"/>
                  <a:ea typeface="Franklin Gothic"/>
                  <a:cs typeface="Franklin Gothic"/>
                  <a:sym typeface="Franklin Gothic"/>
                </a:rPr>
                <a:t> Reinvestment Council </a:t>
              </a:r>
              <a:endParaRPr kumimoji="0" sz="2035" b="1" i="0" u="none" strike="noStrike" kern="0" cap="none" spc="0" normalizeH="0" baseline="0" noProof="0" dirty="0">
                <a:ln>
                  <a:noFill/>
                </a:ln>
                <a:solidFill>
                  <a:srgbClr val="FFD966"/>
                </a:solidFill>
                <a:effectLst/>
                <a:uLnTx/>
                <a:uFillTx/>
                <a:latin typeface="Franklin Gothic"/>
                <a:ea typeface="Franklin Gothic"/>
                <a:cs typeface="Franklin Gothic"/>
                <a:sym typeface="Franklin Gothic"/>
              </a:endParaRPr>
            </a:p>
            <a:p>
              <a:pPr marL="457200" marR="0" lvl="0" indent="-323850" algn="l" defTabSz="914400" rtl="0" eaLnBrk="1" fontAlgn="auto" latinLnBrk="0" hangingPunct="1">
                <a:lnSpc>
                  <a:spcPct val="100000"/>
                </a:lnSpc>
                <a:spcBef>
                  <a:spcPts val="1125"/>
                </a:spcBef>
                <a:spcAft>
                  <a:spcPts val="0"/>
                </a:spcAft>
                <a:buClr>
                  <a:srgbClr val="FFFFFF"/>
                </a:buClr>
                <a:buSzPts val="1500"/>
                <a:buFont typeface="Montserrat"/>
                <a:buChar char="●"/>
                <a:tabLst/>
                <a:defRPr/>
              </a:pPr>
              <a:r>
                <a:rPr kumimoji="0" lang="en-US" sz="1500" b="0" i="0" u="none" strike="noStrike" kern="0" cap="none" spc="0" normalizeH="0" baseline="0" noProof="0" dirty="0">
                  <a:ln>
                    <a:noFill/>
                  </a:ln>
                  <a:solidFill>
                    <a:srgbClr val="FFFFFF"/>
                  </a:solidFill>
                  <a:effectLst/>
                  <a:uLnTx/>
                  <a:uFillTx/>
                  <a:latin typeface="Montserrat"/>
                  <a:ea typeface="Montserrat"/>
                  <a:cs typeface="Montserrat"/>
                  <a:sym typeface="Montserrat"/>
                </a:rPr>
                <a:t>17 member council with city, state, corporate and philanthropic leaders</a:t>
              </a:r>
              <a:endParaRPr kumimoji="0" sz="15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a:p>
              <a:pPr marL="457200" marR="0" lvl="0" indent="-323850" algn="l" defTabSz="914400" rtl="0" eaLnBrk="1" fontAlgn="auto" latinLnBrk="0" hangingPunct="1">
                <a:lnSpc>
                  <a:spcPct val="100000"/>
                </a:lnSpc>
                <a:spcBef>
                  <a:spcPts val="750"/>
                </a:spcBef>
                <a:spcAft>
                  <a:spcPts val="0"/>
                </a:spcAft>
                <a:buClr>
                  <a:srgbClr val="FFFFFF"/>
                </a:buClr>
                <a:buSzPts val="1500"/>
                <a:buFont typeface="Montserrat"/>
                <a:buChar char="●"/>
                <a:tabLst/>
                <a:defRPr/>
              </a:pPr>
              <a:r>
                <a:rPr kumimoji="0" lang="en-US" sz="1500" b="0" i="0" u="none" strike="noStrike" kern="0" cap="none" spc="0" normalizeH="0" baseline="0" noProof="0" dirty="0">
                  <a:ln>
                    <a:noFill/>
                  </a:ln>
                  <a:solidFill>
                    <a:srgbClr val="FFFFFF"/>
                  </a:solidFill>
                  <a:effectLst/>
                  <a:uLnTx/>
                  <a:uFillTx/>
                  <a:latin typeface="Montserrat"/>
                  <a:ea typeface="Montserrat"/>
                  <a:cs typeface="Montserrat"/>
                  <a:sym typeface="Montserrat"/>
                </a:rPr>
                <a:t>Bi-monthly meetings to review performance goals, discuss constraints, and fortify stakeholder collaboration</a:t>
              </a:r>
              <a:endParaRPr kumimoji="0" sz="15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a:p>
              <a:pPr marL="457200" marR="0" lvl="0" indent="-323850" algn="l" defTabSz="914400" rtl="0" eaLnBrk="1" fontAlgn="auto" latinLnBrk="0" hangingPunct="1">
                <a:lnSpc>
                  <a:spcPct val="100000"/>
                </a:lnSpc>
                <a:spcBef>
                  <a:spcPts val="750"/>
                </a:spcBef>
                <a:spcAft>
                  <a:spcPts val="0"/>
                </a:spcAft>
                <a:buClr>
                  <a:srgbClr val="FFFFFF"/>
                </a:buClr>
                <a:buSzPts val="1500"/>
                <a:buFont typeface="Montserrat"/>
                <a:buChar char="●"/>
                <a:tabLst/>
                <a:defRPr/>
              </a:pPr>
              <a:r>
                <a:rPr kumimoji="0" lang="en-US" sz="1500" b="0" i="0" u="none" strike="noStrike" kern="0" cap="none" spc="0" normalizeH="0" baseline="0" noProof="0" dirty="0">
                  <a:ln>
                    <a:noFill/>
                  </a:ln>
                  <a:solidFill>
                    <a:srgbClr val="FFFFFF"/>
                  </a:solidFill>
                  <a:effectLst/>
                  <a:uLnTx/>
                  <a:uFillTx/>
                  <a:latin typeface="Montserrat"/>
                  <a:ea typeface="Montserrat"/>
                  <a:cs typeface="Montserrat"/>
                  <a:sym typeface="Montserrat"/>
                </a:rPr>
                <a:t>Implements Reinvest Baltimore Action Plan (approved Dec 2025)</a:t>
              </a:r>
              <a:endParaRPr kumimoji="0" sz="15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a:p>
              <a:pPr marL="457200" marR="0" lvl="0" indent="-323850" algn="l" defTabSz="914400" rtl="0" eaLnBrk="1" fontAlgn="auto" latinLnBrk="0" hangingPunct="1">
                <a:lnSpc>
                  <a:spcPct val="100000"/>
                </a:lnSpc>
                <a:spcBef>
                  <a:spcPts val="750"/>
                </a:spcBef>
                <a:spcAft>
                  <a:spcPts val="0"/>
                </a:spcAft>
                <a:buClr>
                  <a:srgbClr val="FFFFFF"/>
                </a:buClr>
                <a:buSzPts val="1500"/>
                <a:buFont typeface="Montserrat"/>
                <a:buChar char="●"/>
                <a:tabLst/>
                <a:defRPr/>
              </a:pPr>
              <a:r>
                <a:rPr kumimoji="0" lang="en-US" sz="1500" b="0" i="0" u="none" strike="noStrike" kern="0" cap="none" spc="0" normalizeH="0" baseline="0" noProof="0" dirty="0">
                  <a:ln>
                    <a:noFill/>
                  </a:ln>
                  <a:solidFill>
                    <a:srgbClr val="FFFFFF"/>
                  </a:solidFill>
                  <a:effectLst/>
                  <a:uLnTx/>
                  <a:uFillTx/>
                  <a:latin typeface="Montserrat"/>
                  <a:ea typeface="Montserrat"/>
                  <a:cs typeface="Montserrat"/>
                  <a:sym typeface="Montserrat"/>
                </a:rPr>
                <a:t>Includes 4 working groups: Delivery Chain, Finance, Economic Opportunity, and Data</a:t>
              </a:r>
              <a:endParaRPr kumimoji="0" sz="15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grpSp>
      <p:grpSp>
        <p:nvGrpSpPr>
          <p:cNvPr id="230" name="Google Shape;230;g3e874da3a9d_0_82" descr="Baltimore Vacants Reinvestment Initiative &#10;$50M annually to eliminate concentrations of vacant property on block clusters&#10;Funding partners include Balt City DHCD, MSA, MCIC &amp; Balt City CDOs &#10;Balt City/MSA acquire, stabilize &amp; demolish property for future redevelopment; MCIC finances CDOs to acquire/rehab VBNs ready for market&#10;"/>
          <p:cNvGrpSpPr/>
          <p:nvPr/>
        </p:nvGrpSpPr>
        <p:grpSpPr>
          <a:xfrm>
            <a:off x="6286500" y="1244630"/>
            <a:ext cx="5143500" cy="3384556"/>
            <a:chOff x="6286500" y="1333500"/>
            <a:chExt cx="5143500" cy="3238500"/>
          </a:xfrm>
        </p:grpSpPr>
        <p:sp>
          <p:nvSpPr>
            <p:cNvPr id="231" name="Google Shape;231;g3e874da3a9d_0_82"/>
            <p:cNvSpPr/>
            <p:nvPr/>
          </p:nvSpPr>
          <p:spPr>
            <a:xfrm>
              <a:off x="6286500" y="1333500"/>
              <a:ext cx="5143500" cy="3238500"/>
            </a:xfrm>
            <a:prstGeom prst="roundRect">
              <a:avLst>
                <a:gd name="adj" fmla="val 2941"/>
              </a:avLst>
            </a:prstGeom>
            <a:solidFill>
              <a:srgbClr val="162E51"/>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g3e874da3a9d_0_82"/>
            <p:cNvSpPr txBox="1"/>
            <p:nvPr/>
          </p:nvSpPr>
          <p:spPr>
            <a:xfrm>
              <a:off x="6477000" y="1524000"/>
              <a:ext cx="4762500" cy="28575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D966"/>
                  </a:solidFill>
                  <a:effectLst/>
                  <a:uLnTx/>
                  <a:uFillTx/>
                  <a:latin typeface="Franklin Gothic"/>
                  <a:ea typeface="Franklin Gothic"/>
                  <a:cs typeface="Franklin Gothic"/>
                  <a:sym typeface="Franklin Gothic"/>
                </a:rPr>
                <a:t>Baltimore </a:t>
              </a:r>
              <a:r>
                <a:rPr kumimoji="0" lang="en-US" sz="2000" b="1" i="0" u="none" strike="noStrike" kern="0" cap="none" spc="0" normalizeH="0" baseline="0" noProof="0" dirty="0" err="1">
                  <a:ln>
                    <a:noFill/>
                  </a:ln>
                  <a:solidFill>
                    <a:srgbClr val="FFD966"/>
                  </a:solidFill>
                  <a:effectLst/>
                  <a:uLnTx/>
                  <a:uFillTx/>
                  <a:latin typeface="Franklin Gothic"/>
                  <a:ea typeface="Franklin Gothic"/>
                  <a:cs typeface="Franklin Gothic"/>
                  <a:sym typeface="Franklin Gothic"/>
                </a:rPr>
                <a:t>Vacants</a:t>
              </a:r>
              <a:r>
                <a:rPr kumimoji="0" lang="en-US" sz="2000" b="1" i="0" u="none" strike="noStrike" kern="0" cap="none" spc="0" normalizeH="0" baseline="0" noProof="0" dirty="0">
                  <a:ln>
                    <a:noFill/>
                  </a:ln>
                  <a:solidFill>
                    <a:srgbClr val="FFD966"/>
                  </a:solidFill>
                  <a:effectLst/>
                  <a:uLnTx/>
                  <a:uFillTx/>
                  <a:latin typeface="Franklin Gothic"/>
                  <a:ea typeface="Franklin Gothic"/>
                  <a:cs typeface="Franklin Gothic"/>
                  <a:sym typeface="Franklin Gothic"/>
                </a:rPr>
                <a:t> Reinvestment Initiative </a:t>
              </a:r>
              <a:endParaRPr kumimoji="0" sz="2000" b="1" i="0" u="none" strike="noStrike" kern="0" cap="none" spc="0" normalizeH="0" baseline="0" noProof="0" dirty="0">
                <a:ln>
                  <a:noFill/>
                </a:ln>
                <a:solidFill>
                  <a:srgbClr val="FFD966"/>
                </a:solidFill>
                <a:effectLst/>
                <a:uLnTx/>
                <a:uFillTx/>
                <a:latin typeface="Franklin Gothic"/>
                <a:ea typeface="Franklin Gothic"/>
                <a:cs typeface="Franklin Gothic"/>
                <a:sym typeface="Franklin Gothic"/>
              </a:endParaRPr>
            </a:p>
            <a:p>
              <a:pPr marL="457200" marR="0" lvl="0" indent="-323850" algn="l" defTabSz="914400" rtl="0" eaLnBrk="1" fontAlgn="auto" latinLnBrk="0" hangingPunct="1">
                <a:lnSpc>
                  <a:spcPct val="115000"/>
                </a:lnSpc>
                <a:spcBef>
                  <a:spcPts val="1125"/>
                </a:spcBef>
                <a:spcAft>
                  <a:spcPts val="0"/>
                </a:spcAft>
                <a:buClr>
                  <a:srgbClr val="FFFFFF"/>
                </a:buClr>
                <a:buSzPts val="1500"/>
                <a:buFont typeface="Montserrat"/>
                <a:buChar char="●"/>
                <a:tabLst/>
                <a:defRPr/>
              </a:pPr>
              <a:r>
                <a:rPr kumimoji="0" lang="en-US" sz="1500" b="0" i="0" u="none" strike="noStrike" kern="0" cap="none" spc="0" normalizeH="0" baseline="0" noProof="0" dirty="0">
                  <a:ln>
                    <a:noFill/>
                  </a:ln>
                  <a:solidFill>
                    <a:srgbClr val="FFFFFF"/>
                  </a:solidFill>
                  <a:effectLst/>
                  <a:uLnTx/>
                  <a:uFillTx/>
                  <a:latin typeface="Montserrat"/>
                  <a:ea typeface="Montserrat"/>
                  <a:cs typeface="Montserrat"/>
                  <a:sym typeface="Montserrat"/>
                </a:rPr>
                <a:t>$50M annually to eliminate concentrations of vacant property on block clusters</a:t>
              </a:r>
              <a:endParaRPr kumimoji="0" sz="15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a:p>
              <a:pPr marL="457200" marR="0" lvl="0" indent="-323850" algn="l" defTabSz="914400" rtl="0" eaLnBrk="1" fontAlgn="auto" latinLnBrk="0" hangingPunct="1">
                <a:lnSpc>
                  <a:spcPct val="115000"/>
                </a:lnSpc>
                <a:spcBef>
                  <a:spcPts val="750"/>
                </a:spcBef>
                <a:spcAft>
                  <a:spcPts val="0"/>
                </a:spcAft>
                <a:buClr>
                  <a:srgbClr val="FFFFFF"/>
                </a:buClr>
                <a:buSzPts val="1500"/>
                <a:buFont typeface="Montserrat"/>
                <a:buChar char="●"/>
                <a:tabLst/>
                <a:defRPr/>
              </a:pPr>
              <a:r>
                <a:rPr kumimoji="0" lang="en-US" sz="1500" b="0" i="0" u="none" strike="noStrike" kern="0" cap="none" spc="0" normalizeH="0" baseline="0" noProof="0" dirty="0">
                  <a:ln>
                    <a:noFill/>
                  </a:ln>
                  <a:solidFill>
                    <a:srgbClr val="FFFFFF"/>
                  </a:solidFill>
                  <a:effectLst/>
                  <a:uLnTx/>
                  <a:uFillTx/>
                  <a:latin typeface="Montserrat"/>
                  <a:ea typeface="Montserrat"/>
                  <a:cs typeface="Montserrat"/>
                  <a:sym typeface="Montserrat"/>
                </a:rPr>
                <a:t>Funding partners include Balt City DHCD, MSA, MCIC &amp; Balt City CDOs </a:t>
              </a:r>
              <a:endParaRPr kumimoji="0" sz="15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a:p>
              <a:pPr marL="457200" marR="0" lvl="0" indent="-323850" algn="l" defTabSz="914400" rtl="0" eaLnBrk="1" fontAlgn="auto" latinLnBrk="0" hangingPunct="1">
                <a:lnSpc>
                  <a:spcPct val="115000"/>
                </a:lnSpc>
                <a:spcBef>
                  <a:spcPts val="750"/>
                </a:spcBef>
                <a:spcAft>
                  <a:spcPts val="750"/>
                </a:spcAft>
                <a:buClr>
                  <a:srgbClr val="FFFFFF"/>
                </a:buClr>
                <a:buSzPts val="1500"/>
                <a:buFont typeface="Montserrat"/>
                <a:buChar char="●"/>
                <a:tabLst/>
                <a:defRPr/>
              </a:pPr>
              <a:r>
                <a:rPr kumimoji="0" lang="en-US" sz="1500" b="0" i="0" u="none" strike="noStrike" kern="0" cap="none" spc="0" normalizeH="0" baseline="0" noProof="0" dirty="0">
                  <a:ln>
                    <a:noFill/>
                  </a:ln>
                  <a:solidFill>
                    <a:srgbClr val="FFFFFF"/>
                  </a:solidFill>
                  <a:effectLst/>
                  <a:uLnTx/>
                  <a:uFillTx/>
                  <a:latin typeface="Montserrat"/>
                  <a:ea typeface="Montserrat"/>
                  <a:cs typeface="Montserrat"/>
                  <a:sym typeface="Montserrat"/>
                </a:rPr>
                <a:t>Balt City/MSA acquire, stabilize &amp; demolish property for future redevelopment; MCIC finances CDOs to acquire/rehab VBNs ready for market</a:t>
              </a:r>
              <a:endParaRPr kumimoji="0" sz="15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grpSp>
      <p:grpSp>
        <p:nvGrpSpPr>
          <p:cNvPr id="233" name="Google Shape;233;g3e874da3a9d_0_82" descr="As of April 20th: 20 BVRI CDOs have abated 39 vacant buildings &#10;with 100 more under permit and 63 under site control.&#10;FY27 applications closed April 1st; currently under review.&#10;"/>
          <p:cNvGrpSpPr/>
          <p:nvPr/>
        </p:nvGrpSpPr>
        <p:grpSpPr>
          <a:xfrm>
            <a:off x="762000" y="4792000"/>
            <a:ext cx="10668000" cy="1049750"/>
            <a:chOff x="762000" y="4762500"/>
            <a:chExt cx="10668000" cy="952500"/>
          </a:xfrm>
        </p:grpSpPr>
        <p:sp>
          <p:nvSpPr>
            <p:cNvPr id="234" name="Google Shape;234;g3e874da3a9d_0_82"/>
            <p:cNvSpPr/>
            <p:nvPr/>
          </p:nvSpPr>
          <p:spPr>
            <a:xfrm>
              <a:off x="762000" y="4762500"/>
              <a:ext cx="10668000" cy="952500"/>
            </a:xfrm>
            <a:prstGeom prst="roundRect">
              <a:avLst>
                <a:gd name="adj" fmla="val 10000"/>
              </a:avLst>
            </a:prstGeom>
            <a:solidFill>
              <a:srgbClr val="FFC838"/>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g3e874da3a9d_0_82"/>
            <p:cNvSpPr txBox="1"/>
            <p:nvPr/>
          </p:nvSpPr>
          <p:spPr>
            <a:xfrm>
              <a:off x="952500" y="4912855"/>
              <a:ext cx="10287000" cy="6666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50A47"/>
                  </a:solidFill>
                  <a:effectLst/>
                  <a:uLnTx/>
                  <a:uFillTx/>
                  <a:latin typeface="Montserrat"/>
                  <a:ea typeface="Montserrat"/>
                  <a:cs typeface="Montserrat"/>
                  <a:sym typeface="Montserrat"/>
                </a:rPr>
                <a:t>As of April 20th: 20 BVRI CDOs have abated 39 vacant buildings </a:t>
              </a:r>
              <a:endParaRPr kumimoji="0" sz="1600" b="1" i="0" u="none" strike="noStrike" kern="0" cap="none" spc="0" normalizeH="0" baseline="0" noProof="0" dirty="0">
                <a:ln>
                  <a:noFill/>
                </a:ln>
                <a:solidFill>
                  <a:srgbClr val="050A47"/>
                </a:solidFill>
                <a:effectLst/>
                <a:uLnTx/>
                <a:uFillTx/>
                <a:latin typeface="Montserrat"/>
                <a:ea typeface="Montserrat"/>
                <a:cs typeface="Montserrat"/>
                <a:sym typeface="Montserra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50A47"/>
                  </a:solidFill>
                  <a:effectLst/>
                  <a:uLnTx/>
                  <a:uFillTx/>
                  <a:latin typeface="Montserrat"/>
                  <a:ea typeface="Montserrat"/>
                  <a:cs typeface="Montserrat"/>
                  <a:sym typeface="Montserrat"/>
                </a:rPr>
                <a:t>with 100 more under permit and 63 under site control.</a:t>
              </a:r>
              <a:endParaRPr kumimoji="0" sz="1600" b="1" i="0" u="none" strike="noStrike" kern="0" cap="none" spc="0" normalizeH="0" baseline="0" noProof="0" dirty="0">
                <a:ln>
                  <a:noFill/>
                </a:ln>
                <a:solidFill>
                  <a:srgbClr val="050A47"/>
                </a:solidFill>
                <a:effectLst/>
                <a:uLnTx/>
                <a:uFillTx/>
                <a:latin typeface="Montserrat"/>
                <a:ea typeface="Montserrat"/>
                <a:cs typeface="Montserrat"/>
                <a:sym typeface="Montserrat"/>
              </a:endParaRPr>
            </a:p>
            <a:p>
              <a:pPr marL="0" marR="0" lvl="0" indent="0" algn="ctr" defTabSz="914400" rtl="0" eaLnBrk="1" fontAlgn="auto" latinLnBrk="0" hangingPunct="1">
                <a:lnSpc>
                  <a:spcPct val="100000"/>
                </a:lnSpc>
                <a:spcBef>
                  <a:spcPts val="375"/>
                </a:spcBef>
                <a:spcAft>
                  <a:spcPts val="0"/>
                </a:spcAft>
                <a:buClr>
                  <a:srgbClr val="000000"/>
                </a:buClr>
                <a:buSzTx/>
                <a:buFont typeface="Arial"/>
                <a:buNone/>
                <a:tabLst/>
                <a:defRPr/>
              </a:pPr>
              <a:r>
                <a:rPr kumimoji="0" lang="en-US" sz="1600" b="0" i="1" u="none" strike="noStrike" kern="0" cap="none" spc="0" normalizeH="0" baseline="0" noProof="0" dirty="0">
                  <a:ln>
                    <a:noFill/>
                  </a:ln>
                  <a:solidFill>
                    <a:srgbClr val="050A47"/>
                  </a:solidFill>
                  <a:effectLst/>
                  <a:uLnTx/>
                  <a:uFillTx/>
                  <a:latin typeface="Montserrat"/>
                  <a:ea typeface="Montserrat"/>
                  <a:cs typeface="Montserrat"/>
                  <a:sym typeface="Montserrat"/>
                </a:rPr>
                <a:t>FY27 applications closed April 1st; currently under review.</a:t>
              </a:r>
              <a:endParaRPr kumimoji="0" sz="1600" b="0" i="1" u="none" strike="noStrike" kern="0" cap="none" spc="0" normalizeH="0" baseline="0" noProof="0" dirty="0">
                <a:ln>
                  <a:noFill/>
                </a:ln>
                <a:solidFill>
                  <a:srgbClr val="050A47"/>
                </a:solidFill>
                <a:effectLst/>
                <a:uLnTx/>
                <a:uFillTx/>
                <a:latin typeface="Montserrat"/>
                <a:ea typeface="Montserrat"/>
                <a:cs typeface="Montserrat"/>
                <a:sym typeface="Montserrat"/>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9"/>
        <p:cNvGrpSpPr/>
        <p:nvPr/>
      </p:nvGrpSpPr>
      <p:grpSpPr>
        <a:xfrm>
          <a:off x="0" y="0"/>
          <a:ext cx="0" cy="0"/>
          <a:chOff x="0" y="0"/>
          <a:chExt cx="0" cy="0"/>
        </a:xfrm>
      </p:grpSpPr>
      <p:sp>
        <p:nvSpPr>
          <p:cNvPr id="240" name="Google Shape;240;g3e874da3a9d_0_844"/>
          <p:cNvSpPr txBox="1">
            <a:spLocks noGrp="1"/>
          </p:cNvSpPr>
          <p:nvPr>
            <p:ph type="title" idx="4294967295"/>
          </p:nvPr>
        </p:nvSpPr>
        <p:spPr>
          <a:xfrm>
            <a:off x="762000" y="435475"/>
            <a:ext cx="10668000" cy="7074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3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90000"/>
              </a:lnSpc>
              <a:spcBef>
                <a:spcPts val="0"/>
              </a:spcBef>
              <a:spcAft>
                <a:spcPts val="0"/>
              </a:spcAft>
              <a:buClr>
                <a:srgbClr val="000000"/>
              </a:buClr>
              <a:buSzPts val="3800"/>
              <a:buFont typeface="Arial"/>
              <a:buNone/>
              <a:tabLst/>
              <a:defRPr/>
            </a:pPr>
            <a:r>
              <a:rPr kumimoji="0" lang="en-US" sz="3000" b="1" i="0" u="none" strike="noStrike" kern="0" cap="none" spc="0" normalizeH="0" baseline="0" noProof="0" dirty="0">
                <a:ln>
                  <a:noFill/>
                </a:ln>
                <a:solidFill>
                  <a:srgbClr val="162E51"/>
                </a:solidFill>
                <a:effectLst/>
                <a:uLnTx/>
                <a:uFillTx/>
                <a:latin typeface="Franklin Gothic"/>
                <a:ea typeface="Franklin Gothic"/>
                <a:cs typeface="Franklin Gothic"/>
                <a:sym typeface="Franklin Gothic"/>
              </a:rPr>
              <a:t>Main Street Maryland Highlights: 2025 - 2026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1" i="0" u="none" strike="noStrike" kern="0" cap="none" spc="0" normalizeH="0" baseline="0" noProof="0" dirty="0">
              <a:ln>
                <a:noFill/>
              </a:ln>
              <a:solidFill>
                <a:srgbClr val="162E51"/>
              </a:solidFill>
              <a:effectLst/>
              <a:uLnTx/>
              <a:uFillTx/>
              <a:latin typeface="Franklin Gothic"/>
              <a:ea typeface="Franklin Gothic"/>
              <a:cs typeface="Franklin Gothic"/>
              <a:sym typeface="Franklin Gothic"/>
            </a:endParaRPr>
          </a:p>
        </p:txBody>
      </p:sp>
      <p:grpSp>
        <p:nvGrpSpPr>
          <p:cNvPr id="241" name="Google Shape;241;g3e874da3a9d_0_844" descr="ANNUAL IMPACT DATA (2025): &#10;193 businesses opened; 885 jobs; $84.4 public &amp; private investment &#10;"/>
          <p:cNvGrpSpPr/>
          <p:nvPr/>
        </p:nvGrpSpPr>
        <p:grpSpPr>
          <a:xfrm>
            <a:off x="762000" y="4717940"/>
            <a:ext cx="10668000" cy="1049750"/>
            <a:chOff x="762000" y="4762500"/>
            <a:chExt cx="10668000" cy="952500"/>
          </a:xfrm>
        </p:grpSpPr>
        <p:sp>
          <p:nvSpPr>
            <p:cNvPr id="242" name="Google Shape;242;g3e874da3a9d_0_844"/>
            <p:cNvSpPr/>
            <p:nvPr/>
          </p:nvSpPr>
          <p:spPr>
            <a:xfrm>
              <a:off x="762000" y="4762500"/>
              <a:ext cx="10668000" cy="952500"/>
            </a:xfrm>
            <a:prstGeom prst="roundRect">
              <a:avLst>
                <a:gd name="adj" fmla="val 10000"/>
              </a:avLst>
            </a:prstGeom>
            <a:solidFill>
              <a:srgbClr val="FFC838"/>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g3e874da3a9d_0_844"/>
            <p:cNvSpPr txBox="1"/>
            <p:nvPr/>
          </p:nvSpPr>
          <p:spPr>
            <a:xfrm>
              <a:off x="952500" y="4973235"/>
              <a:ext cx="10287000" cy="6063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2000" b="1" i="0" u="sng" strike="noStrike" kern="0" cap="none" spc="0" normalizeH="0" baseline="0" noProof="0" dirty="0">
                  <a:ln>
                    <a:noFill/>
                  </a:ln>
                  <a:solidFill>
                    <a:srgbClr val="0563C1"/>
                  </a:solidFill>
                  <a:effectLst/>
                  <a:uLnTx/>
                  <a:uFillTx/>
                  <a:latin typeface="Open Sans"/>
                  <a:ea typeface="Open Sans"/>
                  <a:cs typeface="Open Sans"/>
                  <a:sym typeface="Open Sans"/>
                  <a:hlinkClick r:id="rId4">
                    <a:extLst>
                      <a:ext uri="{A12FA001-AC4F-418D-AE19-62706E023703}">
                        <ahyp:hlinkClr xmlns:ahyp="http://schemas.microsoft.com/office/drawing/2018/hyperlinkcolor" val="tx"/>
                      </a:ext>
                    </a:extLst>
                  </a:hlinkClick>
                </a:rPr>
                <a:t>ANNUAL IMPACT DATA</a:t>
              </a:r>
              <a:r>
                <a:rPr kumimoji="0" lang="en-US" sz="2000" b="0" i="0" u="none" strike="noStrike" kern="0" cap="none" spc="0" normalizeH="0" baseline="0" noProof="0" dirty="0">
                  <a:ln>
                    <a:noFill/>
                  </a:ln>
                  <a:solidFill>
                    <a:srgbClr val="000000"/>
                  </a:solidFill>
                  <a:effectLst/>
                  <a:uLnTx/>
                  <a:uFillTx/>
                  <a:latin typeface="Open Sans"/>
                  <a:ea typeface="Open Sans"/>
                  <a:cs typeface="Open Sans"/>
                  <a:sym typeface="Open Sans"/>
                </a:rPr>
                <a:t> (2025): </a:t>
              </a:r>
              <a:endParaRPr kumimoji="0" sz="20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0" marR="0" lvl="0" indent="0" algn="ctr"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Open Sans"/>
                  <a:ea typeface="Open Sans"/>
                  <a:cs typeface="Open Sans"/>
                  <a:sym typeface="Open Sans"/>
                </a:rPr>
                <a:t>193 businesses opened; 885 jobs; $84.4 public &amp; private investment </a:t>
              </a:r>
              <a:endParaRPr kumimoji="0" sz="20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375"/>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50A47"/>
                </a:solidFill>
                <a:effectLst/>
                <a:uLnTx/>
                <a:uFillTx/>
                <a:latin typeface="Montserrat"/>
                <a:ea typeface="Montserrat"/>
                <a:cs typeface="Montserrat"/>
                <a:sym typeface="Montserrat"/>
              </a:endParaRPr>
            </a:p>
          </p:txBody>
        </p:sp>
      </p:grpSp>
      <p:sp>
        <p:nvSpPr>
          <p:cNvPr id="244" name="Google Shape;244;g3e874da3a9d_0_844"/>
          <p:cNvSpPr txBox="1"/>
          <p:nvPr/>
        </p:nvSpPr>
        <p:spPr>
          <a:xfrm>
            <a:off x="762000" y="1336050"/>
            <a:ext cx="8616900" cy="2955300"/>
          </a:xfrm>
          <a:prstGeom prst="rect">
            <a:avLst/>
          </a:prstGeom>
          <a:noFill/>
          <a:ln>
            <a:noFill/>
          </a:ln>
        </p:spPr>
        <p:txBody>
          <a:bodyPr spcFirstLastPara="1" wrap="square" lIns="91425" tIns="91425" rIns="91425" bIns="91425" anchor="t" anchorCtr="0">
            <a:spAutoFit/>
          </a:bodyPr>
          <a:lstStyle/>
          <a:p>
            <a:pPr marL="457200" marR="0" lvl="0" indent="-342900" algn="l" defTabSz="914400" rtl="0" eaLnBrk="1" fontAlgn="auto" latinLnBrk="0" hangingPunct="1">
              <a:lnSpc>
                <a:spcPct val="150000"/>
              </a:lnSpc>
              <a:spcBef>
                <a:spcPts val="0"/>
              </a:spcBef>
              <a:spcAft>
                <a:spcPts val="0"/>
              </a:spcAft>
              <a:buClr>
                <a:srgbClr val="000000"/>
              </a:buClr>
              <a:buSzPts val="1800"/>
              <a:buFont typeface="Montserrat"/>
              <a:buChar char="●"/>
              <a:tabLst/>
              <a:defRPr/>
            </a:pPr>
            <a:r>
              <a:rPr kumimoji="0" lang="en-US" sz="1800" b="0" i="0" u="none" strike="noStrike" kern="0" cap="none" spc="0" normalizeH="0" baseline="0" noProof="0">
                <a:ln>
                  <a:noFill/>
                </a:ln>
                <a:solidFill>
                  <a:srgbClr val="000000"/>
                </a:solidFill>
                <a:effectLst/>
                <a:uLnTx/>
                <a:uFillTx/>
                <a:latin typeface="Montserrat"/>
                <a:ea typeface="Montserrat"/>
                <a:cs typeface="Montserrat"/>
                <a:sym typeface="Montserrat"/>
              </a:rPr>
              <a:t>More inclusive tier structure: Connected &gt;  Aspiring &gt;  Designated</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50000"/>
              </a:lnSpc>
              <a:spcBef>
                <a:spcPts val="0"/>
              </a:spcBef>
              <a:spcAft>
                <a:spcPts val="0"/>
              </a:spcAft>
              <a:buClr>
                <a:srgbClr val="000000"/>
              </a:buClr>
              <a:buSzPts val="1800"/>
              <a:buFont typeface="Montserrat"/>
              <a:buChar char="●"/>
              <a:tabLst/>
              <a:defRPr/>
            </a:pPr>
            <a:r>
              <a:rPr kumimoji="0" lang="en-US" sz="1800" b="0" i="0" u="none" strike="noStrike" kern="0" cap="none" spc="0" normalizeH="0" baseline="0" noProof="0">
                <a:ln>
                  <a:noFill/>
                </a:ln>
                <a:solidFill>
                  <a:srgbClr val="000000"/>
                </a:solidFill>
                <a:effectLst/>
                <a:uLnTx/>
                <a:uFillTx/>
                <a:latin typeface="Montserrat"/>
                <a:ea typeface="Montserrat"/>
                <a:cs typeface="Montserrat"/>
                <a:sym typeface="Montserrat"/>
              </a:rPr>
              <a:t>44 Main Street Maryland communities: 85% Designated fully accredited</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50000"/>
              </a:lnSpc>
              <a:spcBef>
                <a:spcPts val="0"/>
              </a:spcBef>
              <a:spcAft>
                <a:spcPts val="0"/>
              </a:spcAft>
              <a:buClr>
                <a:srgbClr val="000000"/>
              </a:buClr>
              <a:buSzPts val="1800"/>
              <a:buFont typeface="Montserrat"/>
              <a:buChar char="●"/>
              <a:tabLst/>
              <a:defRPr/>
            </a:pPr>
            <a:r>
              <a:rPr kumimoji="0" lang="en-US" sz="1800" b="0" i="0" u="none" strike="noStrike" kern="0" cap="none" spc="0" normalizeH="0" baseline="0" noProof="0">
                <a:ln>
                  <a:noFill/>
                </a:ln>
                <a:solidFill>
                  <a:srgbClr val="000000"/>
                </a:solidFill>
                <a:effectLst/>
                <a:uLnTx/>
                <a:uFillTx/>
                <a:latin typeface="Montserrat"/>
                <a:ea typeface="Montserrat"/>
                <a:cs typeface="Montserrat"/>
                <a:sym typeface="Montserrat"/>
              </a:rPr>
              <a:t>First-ever mentor program: 8 expert managers &lt; &gt; Aspiring tier </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50000"/>
              </a:lnSpc>
              <a:spcBef>
                <a:spcPts val="0"/>
              </a:spcBef>
              <a:spcAft>
                <a:spcPts val="0"/>
              </a:spcAft>
              <a:buClr>
                <a:srgbClr val="000000"/>
              </a:buClr>
              <a:buSzPts val="1800"/>
              <a:buFont typeface="Montserrat"/>
              <a:buChar char="●"/>
              <a:tabLst/>
              <a:defRPr/>
            </a:pPr>
            <a:r>
              <a:rPr kumimoji="0" lang="en-US" sz="1800" b="0" i="0" u="none" strike="noStrike" kern="0" cap="none" spc="0" normalizeH="0" baseline="0" noProof="0">
                <a:ln>
                  <a:noFill/>
                </a:ln>
                <a:solidFill>
                  <a:srgbClr val="000000"/>
                </a:solidFill>
                <a:effectLst/>
                <a:uLnTx/>
                <a:uFillTx/>
                <a:latin typeface="Montserrat"/>
                <a:ea typeface="Montserrat"/>
                <a:cs typeface="Montserrat"/>
                <a:sym typeface="Montserrat"/>
              </a:rPr>
              <a:t>Annual, statewide conference 400+ attendees</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50000"/>
              </a:lnSpc>
              <a:spcBef>
                <a:spcPts val="0"/>
              </a:spcBef>
              <a:spcAft>
                <a:spcPts val="0"/>
              </a:spcAft>
              <a:buClr>
                <a:srgbClr val="000000"/>
              </a:buClr>
              <a:buSzPts val="1800"/>
              <a:buFont typeface="Montserrat"/>
              <a:buChar char="●"/>
              <a:tabLst/>
              <a:defRPr/>
            </a:pPr>
            <a:r>
              <a:rPr kumimoji="0" lang="en-US" sz="1800" b="0" i="0" u="none" strike="noStrike" kern="0" cap="none" spc="0" normalizeH="0" baseline="0" noProof="0">
                <a:ln>
                  <a:noFill/>
                </a:ln>
                <a:solidFill>
                  <a:srgbClr val="000000"/>
                </a:solidFill>
                <a:effectLst/>
                <a:uLnTx/>
                <a:uFillTx/>
                <a:latin typeface="Montserrat"/>
                <a:ea typeface="Montserrat"/>
                <a:cs typeface="Montserrat"/>
                <a:sym typeface="Montserrat"/>
              </a:rPr>
              <a:t>Great American Main Street (GAMSA) Winner 2026: Sykesville! </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a:p>
            <a:pPr marL="457200" marR="0" lvl="0" indent="-342900" algn="l" defTabSz="914400" rtl="0" eaLnBrk="1" fontAlgn="auto" latinLnBrk="0" hangingPunct="1">
              <a:lnSpc>
                <a:spcPct val="150000"/>
              </a:lnSpc>
              <a:spcBef>
                <a:spcPts val="0"/>
              </a:spcBef>
              <a:spcAft>
                <a:spcPts val="0"/>
              </a:spcAft>
              <a:buClr>
                <a:srgbClr val="000000"/>
              </a:buClr>
              <a:buSzPts val="1800"/>
              <a:buFont typeface="Montserrat"/>
              <a:buChar char="●"/>
              <a:tabLst/>
              <a:defRPr/>
            </a:pPr>
            <a:r>
              <a:rPr kumimoji="0" lang="en-US" sz="1800" b="0" i="0" u="none" strike="noStrike" kern="0" cap="none" spc="0" normalizeH="0" baseline="0" noProof="0">
                <a:ln>
                  <a:noFill/>
                </a:ln>
                <a:solidFill>
                  <a:srgbClr val="000000"/>
                </a:solidFill>
                <a:effectLst/>
                <a:uLnTx/>
                <a:uFillTx/>
                <a:latin typeface="Montserrat"/>
                <a:ea typeface="Montserrat"/>
                <a:cs typeface="Montserrat"/>
                <a:sym typeface="Montserrat"/>
              </a:rPr>
              <a:t>Connected application open now. Deadline = August 7</a:t>
            </a:r>
            <a:endParaRPr kumimoji="0" sz="18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pic>
        <p:nvPicPr>
          <p:cNvPr id="245" name="Google Shape;245;g3e874da3a9d_0_844" descr="American Mainstreet Awards, 2026 Winner, Sykesville, MD"/>
          <p:cNvPicPr preferRelativeResize="0"/>
          <p:nvPr/>
        </p:nvPicPr>
        <p:blipFill rotWithShape="1">
          <a:blip r:embed="rId5">
            <a:alphaModFix/>
          </a:blip>
          <a:srcRect/>
          <a:stretch/>
        </p:blipFill>
        <p:spPr>
          <a:xfrm>
            <a:off x="9319038" y="1731875"/>
            <a:ext cx="2219426" cy="224384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8"/>
          <p:cNvSpPr txBox="1">
            <a:spLocks noGrp="1"/>
          </p:cNvSpPr>
          <p:nvPr>
            <p:ph type="ctrTitle"/>
          </p:nvPr>
        </p:nvSpPr>
        <p:spPr>
          <a:xfrm>
            <a:off x="-505087" y="2365082"/>
            <a:ext cx="6493397" cy="87052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Montserrat"/>
              <a:buNone/>
            </a:pPr>
            <a:r>
              <a:rPr lang="en-US" dirty="0"/>
              <a:t>DGS Efforts for Affordable Housing in MD</a:t>
            </a:r>
            <a:endParaRPr dirty="0"/>
          </a:p>
        </p:txBody>
      </p:sp>
      <p:sp>
        <p:nvSpPr>
          <p:cNvPr id="168" name="Google Shape;168;p18"/>
          <p:cNvSpPr txBox="1">
            <a:spLocks noGrp="1"/>
          </p:cNvSpPr>
          <p:nvPr>
            <p:ph type="subTitle" idx="1"/>
          </p:nvPr>
        </p:nvSpPr>
        <p:spPr>
          <a:xfrm>
            <a:off x="-516163" y="3600177"/>
            <a:ext cx="6493397" cy="36512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a:t>June 2026</a:t>
            </a:r>
            <a:endParaRPr/>
          </a:p>
        </p:txBody>
      </p:sp>
    </p:spTree>
    <p:extLst>
      <p:ext uri="{BB962C8B-B14F-4D97-AF65-F5344CB8AC3E}">
        <p14:creationId xmlns:p14="http://schemas.microsoft.com/office/powerpoint/2010/main" val="749304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BFB45-5F35-8605-B7DD-2AA4A569FDA5}"/>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1BA7CCA-9264-80DF-DC90-8EFB12F8C91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DFEB55D-872B-AC45-623E-555F49725C54}"/>
              </a:ext>
            </a:extLst>
          </p:cNvPr>
          <p:cNvSpPr>
            <a:spLocks noGrp="1"/>
          </p:cNvSpPr>
          <p:nvPr>
            <p:ph type="title"/>
          </p:nvPr>
        </p:nvSpPr>
        <p:spPr/>
        <p:txBody>
          <a:bodyPr/>
          <a:lstStyle/>
          <a:p>
            <a:r>
              <a:rPr lang="en-US">
                <a:latin typeface="Calibri"/>
                <a:ea typeface="Calibri"/>
                <a:cs typeface="Calibri"/>
              </a:rPr>
              <a:t>SUSTAINABLE GROWTH SUBCABINET MEMBERS</a:t>
            </a:r>
            <a:r>
              <a:rPr lang="en-US" b="0">
                <a:latin typeface="Calibri"/>
                <a:ea typeface="Calibri"/>
                <a:cs typeface="Calibri"/>
              </a:rPr>
              <a:t>​</a:t>
            </a:r>
            <a:endParaRPr lang="en-US">
              <a:latin typeface="Calibri"/>
              <a:ea typeface="Calibri"/>
              <a:cs typeface="Calibri"/>
            </a:endParaRPr>
          </a:p>
        </p:txBody>
      </p:sp>
      <p:sp>
        <p:nvSpPr>
          <p:cNvPr id="3" name="Text Placeholder 2">
            <a:extLst>
              <a:ext uri="{FF2B5EF4-FFF2-40B4-BE49-F238E27FC236}">
                <a16:creationId xmlns:a16="http://schemas.microsoft.com/office/drawing/2014/main" id="{07D93893-D063-10D4-042A-9A83BC382E5A}"/>
              </a:ext>
            </a:extLst>
          </p:cNvPr>
          <p:cNvSpPr>
            <a:spLocks noGrp="1"/>
          </p:cNvSpPr>
          <p:nvPr>
            <p:ph idx="1"/>
          </p:nvPr>
        </p:nvSpPr>
        <p:spPr/>
        <p:txBody>
          <a:bodyPr vert="horz" lIns="91440" tIns="45720" rIns="91440" bIns="45720" numCol="2" rtlCol="0" anchor="t">
            <a:noAutofit/>
          </a:bodyPr>
          <a:lstStyle/>
          <a:p>
            <a:pPr fontAlgn="base"/>
            <a:r>
              <a:rPr lang="en-US" sz="1900"/>
              <a:t>MDP Secretary </a:t>
            </a:r>
            <a:r>
              <a:rPr lang="en-US" sz="1900" b="1"/>
              <a:t>Rebecca Flora, </a:t>
            </a:r>
            <a:r>
              <a:rPr lang="en-US" sz="1900"/>
              <a:t>Chair​</a:t>
            </a:r>
          </a:p>
          <a:p>
            <a:pPr fontAlgn="base"/>
            <a:r>
              <a:rPr lang="en-US" sz="1900">
                <a:latin typeface="Calibri"/>
                <a:ea typeface="Calibri"/>
                <a:cs typeface="Calibri"/>
              </a:rPr>
              <a:t>DHCD Secretary </a:t>
            </a:r>
            <a:r>
              <a:rPr lang="en-US" sz="1900" b="1">
                <a:latin typeface="Calibri"/>
                <a:ea typeface="Calibri"/>
                <a:cs typeface="Calibri"/>
              </a:rPr>
              <a:t>Jake Day</a:t>
            </a:r>
            <a:r>
              <a:rPr lang="en-US" sz="1900">
                <a:latin typeface="Calibri"/>
                <a:ea typeface="Calibri"/>
                <a:cs typeface="Calibri"/>
              </a:rPr>
              <a:t>,</a:t>
            </a:r>
            <a:r>
              <a:rPr lang="en-US" sz="1900" b="1">
                <a:latin typeface="Calibri"/>
                <a:ea typeface="Calibri"/>
                <a:cs typeface="Calibri"/>
              </a:rPr>
              <a:t> </a:t>
            </a:r>
            <a:r>
              <a:rPr lang="en-US" sz="1900">
                <a:latin typeface="Calibri"/>
                <a:ea typeface="Calibri"/>
                <a:cs typeface="Calibri"/>
              </a:rPr>
              <a:t>Vice Chair (Julia Glanz)​</a:t>
            </a:r>
          </a:p>
          <a:p>
            <a:pPr fontAlgn="base"/>
            <a:r>
              <a:rPr lang="en-US" sz="1900"/>
              <a:t>MDA Secretary </a:t>
            </a:r>
            <a:r>
              <a:rPr lang="en-US" sz="1900" b="1"/>
              <a:t>Kevin Atticks </a:t>
            </a:r>
            <a:r>
              <a:rPr lang="en-US" sz="1900"/>
              <a:t>(Michelle Cable)​</a:t>
            </a:r>
          </a:p>
          <a:p>
            <a:pPr fontAlgn="base"/>
            <a:r>
              <a:rPr lang="en-US" sz="1900">
                <a:latin typeface="Calibri"/>
                <a:ea typeface="Calibri"/>
                <a:cs typeface="Calibri"/>
              </a:rPr>
              <a:t>DBM Acting Secretary </a:t>
            </a:r>
            <a:r>
              <a:rPr lang="en-US" sz="1900" b="1">
                <a:latin typeface="Calibri"/>
                <a:ea typeface="Calibri"/>
                <a:cs typeface="Calibri"/>
              </a:rPr>
              <a:t>Jake Weissmann</a:t>
            </a:r>
            <a:r>
              <a:rPr lang="en-US" sz="1900">
                <a:latin typeface="Calibri"/>
                <a:ea typeface="Calibri"/>
                <a:cs typeface="Calibri"/>
              </a:rPr>
              <a:t> (Alison Verba, Christina Perrotti)​</a:t>
            </a:r>
          </a:p>
          <a:p>
            <a:pPr fontAlgn="base"/>
            <a:r>
              <a:rPr lang="en-US" sz="1900"/>
              <a:t>Commerce Secretary </a:t>
            </a:r>
            <a:r>
              <a:rPr lang="en-US" sz="1900" b="1"/>
              <a:t>Harry Coker </a:t>
            </a:r>
            <a:r>
              <a:rPr lang="en-US" sz="1900"/>
              <a:t>(Jim Palma)​</a:t>
            </a:r>
          </a:p>
          <a:p>
            <a:pPr fontAlgn="base"/>
            <a:r>
              <a:rPr lang="en-US" sz="1900"/>
              <a:t>MDEM Secretary </a:t>
            </a:r>
            <a:r>
              <a:rPr lang="en-US" sz="1900" b="1"/>
              <a:t>Russ Strickland </a:t>
            </a:r>
            <a:r>
              <a:rPr lang="en-US" sz="1900"/>
              <a:t>(Mike Hinson) ​</a:t>
            </a:r>
          </a:p>
          <a:p>
            <a:pPr fontAlgn="base"/>
            <a:r>
              <a:rPr lang="en-US" sz="1900">
                <a:latin typeface="Calibri"/>
                <a:ea typeface="Calibri"/>
                <a:cs typeface="Calibri"/>
              </a:rPr>
              <a:t>MDE Secretary </a:t>
            </a:r>
            <a:r>
              <a:rPr lang="en-US" sz="1900" b="1">
                <a:latin typeface="Calibri"/>
                <a:ea typeface="Calibri"/>
                <a:cs typeface="Calibri"/>
              </a:rPr>
              <a:t>Serena McIlwain </a:t>
            </a:r>
            <a:br>
              <a:rPr lang="en-US" sz="1900" b="1"/>
            </a:br>
            <a:r>
              <a:rPr lang="en-US" sz="1900">
                <a:latin typeface="Calibri"/>
                <a:ea typeface="Calibri"/>
                <a:cs typeface="Calibri"/>
              </a:rPr>
              <a:t>(Suzanne Dorsey)​</a:t>
            </a:r>
          </a:p>
          <a:p>
            <a:pPr fontAlgn="base"/>
            <a:r>
              <a:rPr lang="en-US" sz="1900"/>
              <a:t>DGS Secretary </a:t>
            </a:r>
            <a:r>
              <a:rPr lang="en-US" sz="1900" b="1"/>
              <a:t>Atif Chaudhry  </a:t>
            </a:r>
          </a:p>
          <a:p>
            <a:pPr marL="0" indent="0" fontAlgn="base">
              <a:buNone/>
            </a:pPr>
            <a:r>
              <a:rPr lang="en-US" sz="1900" b="1">
                <a:latin typeface="Calibri"/>
                <a:ea typeface="Calibri"/>
                <a:cs typeface="Calibri"/>
              </a:rPr>
              <a:t>        </a:t>
            </a:r>
            <a:r>
              <a:rPr lang="en-US" sz="1900">
                <a:latin typeface="Calibri"/>
                <a:ea typeface="Calibri"/>
                <a:cs typeface="Calibri"/>
              </a:rPr>
              <a:t>(Wendy Scott-Napier) ​</a:t>
            </a:r>
          </a:p>
          <a:p>
            <a:pPr fontAlgn="base"/>
            <a:r>
              <a:rPr lang="en-US" sz="1900">
                <a:latin typeface="Calibri"/>
                <a:ea typeface="Calibri"/>
                <a:cs typeface="Calibri"/>
              </a:rPr>
              <a:t>Health Secretary </a:t>
            </a:r>
            <a:r>
              <a:rPr lang="en-US" sz="1900" b="1">
                <a:latin typeface="Calibri"/>
                <a:ea typeface="Calibri"/>
                <a:cs typeface="Calibri"/>
              </a:rPr>
              <a:t>Meena Seshamani </a:t>
            </a:r>
            <a:r>
              <a:rPr lang="en-US" sz="1900">
                <a:latin typeface="Calibri"/>
                <a:ea typeface="Calibri"/>
                <a:cs typeface="Calibri"/>
              </a:rPr>
              <a:t>(Katie Bhide)​</a:t>
            </a:r>
          </a:p>
          <a:p>
            <a:pPr fontAlgn="base"/>
            <a:r>
              <a:rPr lang="en-US" sz="1900">
                <a:latin typeface="Calibri"/>
                <a:ea typeface="Calibri"/>
                <a:cs typeface="Calibri"/>
              </a:rPr>
              <a:t>Higher Education Acting Secretary </a:t>
            </a:r>
            <a:r>
              <a:rPr lang="en-US" sz="1900" b="1">
                <a:latin typeface="Calibri"/>
                <a:ea typeface="Calibri"/>
                <a:cs typeface="Calibri"/>
              </a:rPr>
              <a:t>Elena Quiroz-</a:t>
            </a:r>
            <a:r>
              <a:rPr lang="en-US" sz="1900" b="1" err="1">
                <a:latin typeface="Calibri"/>
                <a:ea typeface="Calibri"/>
                <a:cs typeface="Calibri"/>
              </a:rPr>
              <a:t>Livanis</a:t>
            </a:r>
            <a:r>
              <a:rPr lang="en-US" sz="1900" b="1">
                <a:latin typeface="Calibri"/>
                <a:ea typeface="Calibri"/>
                <a:cs typeface="Calibri"/>
              </a:rPr>
              <a:t> </a:t>
            </a:r>
            <a:br>
              <a:rPr lang="en-US" sz="1900" b="1"/>
            </a:br>
            <a:r>
              <a:rPr lang="en-US" sz="1900">
                <a:latin typeface="Calibri"/>
                <a:ea typeface="Calibri"/>
                <a:cs typeface="Calibri"/>
              </a:rPr>
              <a:t>(Shaunda Villones, Dan Schuster)​</a:t>
            </a:r>
          </a:p>
          <a:p>
            <a:pPr fontAlgn="base"/>
            <a:r>
              <a:rPr lang="en-US" sz="1900"/>
              <a:t>Labor Secretary </a:t>
            </a:r>
            <a:r>
              <a:rPr lang="en-US" sz="1900" b="1"/>
              <a:t>Portia Wu </a:t>
            </a:r>
            <a:r>
              <a:rPr lang="en-US" sz="1900"/>
              <a:t>(Ashley Sharp)​</a:t>
            </a:r>
          </a:p>
          <a:p>
            <a:pPr fontAlgn="base"/>
            <a:r>
              <a:rPr lang="en-US" sz="1900">
                <a:latin typeface="Calibri"/>
                <a:ea typeface="Calibri"/>
                <a:cs typeface="Calibri"/>
              </a:rPr>
              <a:t>DNR Secretary</a:t>
            </a:r>
            <a:r>
              <a:rPr lang="en-US" sz="1900" b="1">
                <a:latin typeface="Calibri"/>
                <a:ea typeface="Calibri"/>
                <a:cs typeface="Calibri"/>
              </a:rPr>
              <a:t> Josh Kurtz </a:t>
            </a:r>
            <a:br>
              <a:rPr lang="en-US" sz="1900" b="1"/>
            </a:br>
            <a:r>
              <a:rPr lang="en-US" sz="1900">
                <a:latin typeface="Calibri"/>
                <a:ea typeface="Calibri"/>
                <a:cs typeface="Calibri"/>
              </a:rPr>
              <a:t>(Leah Sheppard, Paul Peditto)​</a:t>
            </a:r>
          </a:p>
          <a:p>
            <a:pPr fontAlgn="base"/>
            <a:r>
              <a:rPr lang="en-US" sz="1900">
                <a:latin typeface="Calibri"/>
                <a:ea typeface="Calibri"/>
                <a:cs typeface="Calibri"/>
              </a:rPr>
              <a:t>MDOT Secretary </a:t>
            </a:r>
            <a:r>
              <a:rPr lang="en-US" sz="1900" b="1">
                <a:latin typeface="Calibri"/>
                <a:ea typeface="Calibri"/>
                <a:cs typeface="Calibri"/>
              </a:rPr>
              <a:t>Katie Thomson </a:t>
            </a:r>
            <a:br>
              <a:rPr lang="en-US" sz="1900"/>
            </a:br>
            <a:r>
              <a:rPr lang="en-US" sz="1900">
                <a:latin typeface="Calibri"/>
                <a:ea typeface="Calibri"/>
                <a:cs typeface="Calibri"/>
              </a:rPr>
              <a:t>(Geoff Anderson)​</a:t>
            </a:r>
          </a:p>
          <a:p>
            <a:pPr fontAlgn="base"/>
            <a:r>
              <a:rPr lang="en-US" sz="1900">
                <a:latin typeface="Calibri"/>
                <a:ea typeface="Calibri"/>
                <a:cs typeface="Calibri"/>
              </a:rPr>
              <a:t>MEA Director </a:t>
            </a:r>
            <a:r>
              <a:rPr lang="en-US" sz="1900" b="1">
                <a:latin typeface="Calibri"/>
                <a:ea typeface="Calibri"/>
                <a:cs typeface="Calibri"/>
              </a:rPr>
              <a:t>Kelly Speakes-Backman </a:t>
            </a:r>
            <a:r>
              <a:rPr lang="en-US" sz="1900">
                <a:latin typeface="Calibri"/>
                <a:ea typeface="Calibri"/>
                <a:cs typeface="Calibri"/>
              </a:rPr>
              <a:t>(Jenn Aiosa)​</a:t>
            </a:r>
          </a:p>
          <a:p>
            <a:pPr fontAlgn="base"/>
            <a:r>
              <a:rPr lang="en-US" sz="1900">
                <a:latin typeface="Calibri"/>
                <a:ea typeface="Calibri"/>
                <a:cs typeface="Calibri"/>
              </a:rPr>
              <a:t>Assist Sec. of the DHCD Office of Neighborhood </a:t>
            </a:r>
            <a:br>
              <a:rPr lang="en-US" sz="1900"/>
            </a:br>
            <a:r>
              <a:rPr lang="en-US" sz="1900">
                <a:latin typeface="Calibri"/>
                <a:ea typeface="Calibri"/>
                <a:cs typeface="Calibri"/>
              </a:rPr>
              <a:t>Revitalization: </a:t>
            </a:r>
            <a:r>
              <a:rPr lang="en-US" sz="1900" b="1">
                <a:latin typeface="Calibri"/>
                <a:ea typeface="Calibri"/>
                <a:cs typeface="Calibri"/>
              </a:rPr>
              <a:t>Kari Snyder</a:t>
            </a:r>
            <a:r>
              <a:rPr lang="en-US" sz="1900">
                <a:latin typeface="Calibri"/>
                <a:ea typeface="Calibri"/>
                <a:cs typeface="Calibri"/>
              </a:rPr>
              <a:t> (Kevin Baynes)​</a:t>
            </a:r>
          </a:p>
          <a:p>
            <a:pPr fontAlgn="base"/>
            <a:r>
              <a:rPr lang="en-US" sz="1900">
                <a:latin typeface="Calibri"/>
                <a:ea typeface="Calibri"/>
                <a:cs typeface="Calibri"/>
              </a:rPr>
              <a:t>Governor’s Deputy COS: </a:t>
            </a:r>
            <a:r>
              <a:rPr lang="en-US" sz="1900" b="1">
                <a:latin typeface="Calibri"/>
                <a:ea typeface="Calibri"/>
                <a:cs typeface="Calibri"/>
              </a:rPr>
              <a:t>Chichi </a:t>
            </a:r>
            <a:r>
              <a:rPr lang="en-US" sz="1900" b="1" err="1">
                <a:latin typeface="Calibri"/>
                <a:ea typeface="Calibri"/>
                <a:cs typeface="Calibri"/>
              </a:rPr>
              <a:t>Nyagah</a:t>
            </a:r>
            <a:r>
              <a:rPr lang="en-US" sz="1900" b="1">
                <a:latin typeface="Calibri"/>
                <a:ea typeface="Calibri"/>
                <a:cs typeface="Calibri"/>
              </a:rPr>
              <a:t>-Nash</a:t>
            </a:r>
            <a:br>
              <a:rPr lang="en-US" sz="1900" b="1"/>
            </a:br>
            <a:r>
              <a:rPr lang="en-US" sz="1900">
                <a:latin typeface="Calibri"/>
                <a:ea typeface="Calibri"/>
                <a:cs typeface="Calibri"/>
              </a:rPr>
              <a:t>(Meghan Conklin) ​</a:t>
            </a:r>
          </a:p>
          <a:p>
            <a:pPr fontAlgn="base"/>
            <a:r>
              <a:rPr lang="en-US" sz="1900">
                <a:latin typeface="Calibri"/>
                <a:ea typeface="Calibri"/>
                <a:cs typeface="Calibri"/>
              </a:rPr>
              <a:t>National Ctr for Smart Growth at UMD: </a:t>
            </a:r>
            <a:br>
              <a:rPr lang="en-US" sz="1900"/>
            </a:br>
            <a:r>
              <a:rPr lang="en-US" sz="1900" b="1">
                <a:latin typeface="Calibri"/>
                <a:ea typeface="Calibri"/>
                <a:cs typeface="Calibri"/>
              </a:rPr>
              <a:t>Dr. Kathryn Howell </a:t>
            </a:r>
            <a:r>
              <a:rPr lang="en-US" sz="1900">
                <a:latin typeface="Calibri"/>
                <a:ea typeface="Calibri"/>
                <a:cs typeface="Calibri"/>
              </a:rPr>
              <a:t>(ex-officio) (Nick Finio)​</a:t>
            </a:r>
          </a:p>
          <a:p>
            <a:pPr marL="0" indent="0" fontAlgn="base">
              <a:buNone/>
            </a:pPr>
            <a:r>
              <a:rPr lang="en-US" sz="1900"/>
              <a:t>​</a:t>
            </a:r>
          </a:p>
          <a:p>
            <a:pPr marL="0" indent="0" fontAlgn="base">
              <a:buNone/>
            </a:pPr>
            <a:r>
              <a:rPr lang="en-US" sz="1900"/>
              <a:t>			(designated alternates) ​</a:t>
            </a:r>
          </a:p>
        </p:txBody>
      </p:sp>
    </p:spTree>
    <p:extLst>
      <p:ext uri="{BB962C8B-B14F-4D97-AF65-F5344CB8AC3E}">
        <p14:creationId xmlns:p14="http://schemas.microsoft.com/office/powerpoint/2010/main" val="4201649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5" name="Google Shape;175;p19"/>
          <p:cNvSpPr txBox="1">
            <a:spLocks noGrp="1"/>
          </p:cNvSpPr>
          <p:nvPr>
            <p:ph type="title"/>
          </p:nvPr>
        </p:nvSpPr>
        <p:spPr>
          <a:xfrm>
            <a:off x="386080" y="365125"/>
            <a:ext cx="11084431" cy="63055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40E3D"/>
              </a:buClr>
              <a:buSzPct val="100000"/>
              <a:buFont typeface="Montserrat SemiBold"/>
              <a:buNone/>
            </a:pPr>
            <a:r>
              <a:rPr lang="en-US" dirty="0"/>
              <a:t>Executive Order re: MD’s Affordable Housing Crisis</a:t>
            </a:r>
            <a:endParaRPr dirty="0"/>
          </a:p>
        </p:txBody>
      </p:sp>
      <p:sp>
        <p:nvSpPr>
          <p:cNvPr id="176" name="Google Shape;176;p19"/>
          <p:cNvSpPr txBox="1">
            <a:spLocks noGrp="1"/>
          </p:cNvSpPr>
          <p:nvPr>
            <p:ph type="body" idx="1"/>
          </p:nvPr>
        </p:nvSpPr>
        <p:spPr>
          <a:xfrm>
            <a:off x="386075" y="1413400"/>
            <a:ext cx="11084400" cy="4332900"/>
          </a:xfrm>
          <a:prstGeom prst="rect">
            <a:avLst/>
          </a:prstGeom>
          <a:noFill/>
          <a:ln>
            <a:noFill/>
          </a:ln>
        </p:spPr>
        <p:txBody>
          <a:bodyPr spcFirstLastPara="1" wrap="square" lIns="91425" tIns="45700" rIns="91425" bIns="45700" anchor="t" anchorCtr="0">
            <a:normAutofit/>
          </a:bodyPr>
          <a:lstStyle/>
          <a:p>
            <a:pPr marL="457200" lvl="0" indent="-313055" algn="l" rtl="0">
              <a:lnSpc>
                <a:spcPct val="95000"/>
              </a:lnSpc>
              <a:spcBef>
                <a:spcPts val="0"/>
              </a:spcBef>
              <a:spcAft>
                <a:spcPts val="0"/>
              </a:spcAft>
              <a:buSzPts val="1330"/>
              <a:buChar char="•"/>
            </a:pPr>
            <a:r>
              <a:rPr lang="en-US" sz="2180" dirty="0"/>
              <a:t>DGS conducted search for State-owned properties no longer needed for consideration for the development of future affordable housing</a:t>
            </a:r>
            <a:endParaRPr sz="2180" dirty="0"/>
          </a:p>
          <a:p>
            <a:pPr marL="457200" lvl="0" indent="-313055" algn="l" rtl="0">
              <a:lnSpc>
                <a:spcPct val="95000"/>
              </a:lnSpc>
              <a:spcBef>
                <a:spcPts val="1000"/>
              </a:spcBef>
              <a:spcAft>
                <a:spcPts val="0"/>
              </a:spcAft>
              <a:buSzPts val="1330"/>
              <a:buChar char="•"/>
            </a:pPr>
            <a:r>
              <a:rPr lang="en-US" sz="2180" dirty="0"/>
              <a:t>Initially reviewed 4,198 properties owned by over two dozen departments/agencies</a:t>
            </a:r>
            <a:endParaRPr sz="2180" dirty="0"/>
          </a:p>
          <a:p>
            <a:pPr marL="457200" lvl="0" indent="-313055" algn="l" rtl="0">
              <a:lnSpc>
                <a:spcPct val="95000"/>
              </a:lnSpc>
              <a:spcBef>
                <a:spcPts val="1000"/>
              </a:spcBef>
              <a:spcAft>
                <a:spcPts val="0"/>
              </a:spcAft>
              <a:buSzPts val="1330"/>
              <a:buChar char="•"/>
            </a:pPr>
            <a:r>
              <a:rPr lang="en-US" sz="2180" dirty="0"/>
              <a:t>7 departments/agencies identified 11 potential properties to be further analyzed for housing in the following counties:</a:t>
            </a:r>
            <a:endParaRPr sz="2180" dirty="0"/>
          </a:p>
          <a:p>
            <a:pPr marL="914400" lvl="1" indent="-313055" algn="l" rtl="0">
              <a:lnSpc>
                <a:spcPct val="70000"/>
              </a:lnSpc>
              <a:spcBef>
                <a:spcPts val="1000"/>
              </a:spcBef>
              <a:spcAft>
                <a:spcPts val="0"/>
              </a:spcAft>
              <a:buSzPts val="1330"/>
              <a:buChar char="•"/>
            </a:pPr>
            <a:r>
              <a:rPr lang="en-US" sz="1840" dirty="0"/>
              <a:t>Anne Arundel</a:t>
            </a:r>
            <a:endParaRPr sz="1840" dirty="0"/>
          </a:p>
          <a:p>
            <a:pPr marL="914400" lvl="1" indent="-313055" algn="l" rtl="0">
              <a:lnSpc>
                <a:spcPct val="70000"/>
              </a:lnSpc>
              <a:spcBef>
                <a:spcPts val="1000"/>
              </a:spcBef>
              <a:spcAft>
                <a:spcPts val="0"/>
              </a:spcAft>
              <a:buSzPts val="1330"/>
              <a:buChar char="•"/>
            </a:pPr>
            <a:r>
              <a:rPr lang="en-US" sz="1840" dirty="0"/>
              <a:t>Baltimore County &amp; City</a:t>
            </a:r>
            <a:endParaRPr sz="1840" dirty="0"/>
          </a:p>
          <a:p>
            <a:pPr marL="914400" lvl="1" indent="-313055" algn="l" rtl="0">
              <a:lnSpc>
                <a:spcPct val="70000"/>
              </a:lnSpc>
              <a:spcBef>
                <a:spcPts val="1000"/>
              </a:spcBef>
              <a:spcAft>
                <a:spcPts val="0"/>
              </a:spcAft>
              <a:buSzPts val="1330"/>
              <a:buChar char="•"/>
            </a:pPr>
            <a:r>
              <a:rPr lang="en-US" sz="1840" dirty="0"/>
              <a:t>Charles</a:t>
            </a:r>
            <a:endParaRPr sz="1840" dirty="0"/>
          </a:p>
          <a:p>
            <a:pPr marL="914400" lvl="1" indent="-313055" algn="l" rtl="0">
              <a:lnSpc>
                <a:spcPct val="70000"/>
              </a:lnSpc>
              <a:spcBef>
                <a:spcPts val="1000"/>
              </a:spcBef>
              <a:spcAft>
                <a:spcPts val="0"/>
              </a:spcAft>
              <a:buSzPts val="1330"/>
              <a:buChar char="•"/>
            </a:pPr>
            <a:r>
              <a:rPr lang="en-US" sz="1840" dirty="0"/>
              <a:t>Prince George’s</a:t>
            </a:r>
            <a:endParaRPr sz="1840" dirty="0"/>
          </a:p>
          <a:p>
            <a:pPr marL="914400" lvl="1" indent="-313055" algn="l" rtl="0">
              <a:lnSpc>
                <a:spcPct val="70000"/>
              </a:lnSpc>
              <a:spcBef>
                <a:spcPts val="1000"/>
              </a:spcBef>
              <a:spcAft>
                <a:spcPts val="1000"/>
              </a:spcAft>
              <a:buSzPts val="1330"/>
              <a:buChar char="•"/>
            </a:pPr>
            <a:r>
              <a:rPr lang="en-US" sz="1840" dirty="0"/>
              <a:t>Wicomico</a:t>
            </a:r>
            <a:endParaRPr sz="1840" dirty="0"/>
          </a:p>
        </p:txBody>
      </p:sp>
      <p:sp>
        <p:nvSpPr>
          <p:cNvPr id="173" name="Google Shape;173;p19"/>
          <p:cNvSpPr txBox="1">
            <a:spLocks noGrp="1"/>
          </p:cNvSpPr>
          <p:nvPr>
            <p:ph type="ftr" idx="11"/>
          </p:nvPr>
        </p:nvSpPr>
        <p:spPr>
          <a:xfrm>
            <a:off x="4038600" y="6402387"/>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Broad Search for Suitable Properties</a:t>
            </a:r>
            <a:endParaRPr/>
          </a:p>
        </p:txBody>
      </p:sp>
      <p:sp>
        <p:nvSpPr>
          <p:cNvPr id="174" name="Google Shape;174;p19">
            <a:extLst>
              <a:ext uri="{C183D7F6-B498-43B3-948B-1728B52AA6E4}">
                <adec:decorative xmlns:adec="http://schemas.microsoft.com/office/drawing/2017/decorative" val="1"/>
              </a:ext>
            </a:extLst>
          </p:cNvPr>
          <p:cNvSpPr txBox="1">
            <a:spLocks noGrp="1"/>
          </p:cNvSpPr>
          <p:nvPr>
            <p:ph type="sldNum" idx="12"/>
          </p:nvPr>
        </p:nvSpPr>
        <p:spPr>
          <a:xfrm>
            <a:off x="9282602" y="6402387"/>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882519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3" name="Google Shape;183;p20"/>
          <p:cNvSpPr txBox="1">
            <a:spLocks noGrp="1"/>
          </p:cNvSpPr>
          <p:nvPr>
            <p:ph type="title"/>
          </p:nvPr>
        </p:nvSpPr>
        <p:spPr>
          <a:xfrm>
            <a:off x="386080" y="365125"/>
            <a:ext cx="11084400" cy="6306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C40E3D"/>
              </a:buClr>
              <a:buSzPct val="100000"/>
              <a:buFont typeface="Montserrat SemiBold"/>
              <a:buNone/>
            </a:pPr>
            <a:endParaRPr dirty="0"/>
          </a:p>
          <a:p>
            <a:pPr marL="0" lvl="0" indent="0" algn="l" rtl="0">
              <a:spcBef>
                <a:spcPts val="0"/>
              </a:spcBef>
              <a:spcAft>
                <a:spcPts val="0"/>
              </a:spcAft>
              <a:buClr>
                <a:srgbClr val="C40E3D"/>
              </a:buClr>
              <a:buSzPct val="100000"/>
              <a:buFont typeface="Montserrat SemiBold"/>
              <a:buNone/>
            </a:pPr>
            <a:r>
              <a:rPr lang="en-US" dirty="0"/>
              <a:t>Executive Order re: MD’s Affordable Housing Crisis</a:t>
            </a:r>
            <a:endParaRPr dirty="0"/>
          </a:p>
          <a:p>
            <a:pPr marL="0" lvl="0" indent="0" algn="l" rtl="0">
              <a:lnSpc>
                <a:spcPct val="90000"/>
              </a:lnSpc>
              <a:spcBef>
                <a:spcPts val="0"/>
              </a:spcBef>
              <a:spcAft>
                <a:spcPts val="0"/>
              </a:spcAft>
              <a:buClr>
                <a:srgbClr val="C40E3D"/>
              </a:buClr>
              <a:buSzPct val="100000"/>
              <a:buFont typeface="Montserrat SemiBold"/>
              <a:buNone/>
            </a:pPr>
            <a:endParaRPr dirty="0"/>
          </a:p>
        </p:txBody>
      </p:sp>
      <p:sp>
        <p:nvSpPr>
          <p:cNvPr id="184" name="Google Shape;184;p20"/>
          <p:cNvSpPr txBox="1">
            <a:spLocks noGrp="1"/>
          </p:cNvSpPr>
          <p:nvPr>
            <p:ph type="body" idx="1"/>
          </p:nvPr>
        </p:nvSpPr>
        <p:spPr>
          <a:xfrm>
            <a:off x="386075" y="1413400"/>
            <a:ext cx="11084400" cy="4332900"/>
          </a:xfrm>
          <a:prstGeom prst="rect">
            <a:avLst/>
          </a:prstGeom>
          <a:noFill/>
          <a:ln>
            <a:noFill/>
          </a:ln>
        </p:spPr>
        <p:txBody>
          <a:bodyPr spcFirstLastPara="1" wrap="square" lIns="91425" tIns="45700" rIns="91425" bIns="45700" anchor="t" anchorCtr="0">
            <a:normAutofit fontScale="92500"/>
          </a:bodyPr>
          <a:lstStyle/>
          <a:p>
            <a:pPr marL="457200" lvl="0" indent="-342900" algn="l" rtl="0">
              <a:lnSpc>
                <a:spcPct val="115000"/>
              </a:lnSpc>
              <a:spcBef>
                <a:spcPts val="0"/>
              </a:spcBef>
              <a:spcAft>
                <a:spcPts val="0"/>
              </a:spcAft>
              <a:buSzPts val="1800"/>
              <a:buChar char="•"/>
            </a:pPr>
            <a:r>
              <a:rPr lang="en-US" dirty="0"/>
              <a:t>One of the 11 properties has been placed on the market:</a:t>
            </a:r>
            <a:endParaRPr dirty="0"/>
          </a:p>
          <a:p>
            <a:pPr marL="914400" lvl="1" indent="-342900" algn="l" rtl="0">
              <a:lnSpc>
                <a:spcPct val="115000"/>
              </a:lnSpc>
              <a:spcBef>
                <a:spcPts val="1000"/>
              </a:spcBef>
              <a:spcAft>
                <a:spcPts val="0"/>
              </a:spcAft>
              <a:buSzPts val="1800"/>
              <a:buChar char="•"/>
            </a:pPr>
            <a:r>
              <a:rPr lang="en-US" b="1" dirty="0"/>
              <a:t>2100 Guilford Avenue</a:t>
            </a:r>
            <a:r>
              <a:rPr lang="en-US" dirty="0"/>
              <a:t> (Baltimore City)</a:t>
            </a:r>
            <a:endParaRPr dirty="0"/>
          </a:p>
          <a:p>
            <a:pPr marL="914400" lvl="1" indent="-342900" algn="l" rtl="0">
              <a:lnSpc>
                <a:spcPct val="115000"/>
              </a:lnSpc>
              <a:spcBef>
                <a:spcPts val="1000"/>
              </a:spcBef>
              <a:spcAft>
                <a:spcPts val="0"/>
              </a:spcAft>
              <a:buSzPts val="1800"/>
              <a:buChar char="•"/>
            </a:pPr>
            <a:r>
              <a:rPr lang="en-US" dirty="0"/>
              <a:t>2.21 acre former State office building</a:t>
            </a:r>
            <a:endParaRPr dirty="0"/>
          </a:p>
          <a:p>
            <a:pPr marL="914400" lvl="1" indent="-342900" algn="l" rtl="0">
              <a:lnSpc>
                <a:spcPct val="115000"/>
              </a:lnSpc>
              <a:spcBef>
                <a:spcPts val="1000"/>
              </a:spcBef>
              <a:spcAft>
                <a:spcPts val="0"/>
              </a:spcAft>
              <a:buSzPts val="1800"/>
              <a:buChar char="•"/>
            </a:pPr>
            <a:r>
              <a:rPr lang="en-US" dirty="0"/>
              <a:t>AH redevelopment bids received in May and will be reviewed and assessed in the near future</a:t>
            </a:r>
            <a:endParaRPr dirty="0"/>
          </a:p>
          <a:p>
            <a:pPr marL="914400" lvl="1" indent="-342900" algn="l" rtl="0">
              <a:lnSpc>
                <a:spcPct val="115000"/>
              </a:lnSpc>
              <a:spcBef>
                <a:spcPts val="1000"/>
              </a:spcBef>
              <a:spcAft>
                <a:spcPts val="0"/>
              </a:spcAft>
              <a:buSzPts val="1800"/>
              <a:buChar char="•"/>
            </a:pPr>
            <a:r>
              <a:rPr lang="en-US" dirty="0"/>
              <a:t>Community outreach and feedback pivotal to a successful project</a:t>
            </a:r>
            <a:endParaRPr dirty="0"/>
          </a:p>
          <a:p>
            <a:pPr marL="914400" lvl="1" indent="-342900" algn="l" rtl="0">
              <a:lnSpc>
                <a:spcPct val="115000"/>
              </a:lnSpc>
              <a:spcBef>
                <a:spcPts val="1000"/>
              </a:spcBef>
              <a:spcAft>
                <a:spcPts val="0"/>
              </a:spcAft>
              <a:buSzPts val="1800"/>
              <a:buChar char="•"/>
            </a:pPr>
            <a:r>
              <a:rPr lang="en-US" dirty="0"/>
              <a:t>Will be used as a template for the offering of other properties</a:t>
            </a:r>
            <a:endParaRPr dirty="0"/>
          </a:p>
          <a:p>
            <a:pPr marL="914400" lvl="1" indent="-342900" algn="l" rtl="0">
              <a:lnSpc>
                <a:spcPct val="115000"/>
              </a:lnSpc>
              <a:spcBef>
                <a:spcPts val="1000"/>
              </a:spcBef>
              <a:spcAft>
                <a:spcPts val="1000"/>
              </a:spcAft>
              <a:buSzPts val="1800"/>
              <a:buChar char="•"/>
            </a:pPr>
            <a:r>
              <a:rPr lang="en-US" dirty="0"/>
              <a:t>Selection of developer expected in late 2026/early 2027</a:t>
            </a:r>
            <a:endParaRPr dirty="0"/>
          </a:p>
        </p:txBody>
      </p:sp>
      <p:sp>
        <p:nvSpPr>
          <p:cNvPr id="181" name="Google Shape;181;p20"/>
          <p:cNvSpPr txBox="1">
            <a:spLocks noGrp="1"/>
          </p:cNvSpPr>
          <p:nvPr>
            <p:ph type="ftr" idx="11"/>
          </p:nvPr>
        </p:nvSpPr>
        <p:spPr>
          <a:xfrm>
            <a:off x="4038600" y="6402387"/>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2100 Guilford Ave - Baltimore City</a:t>
            </a:r>
            <a:endParaRPr/>
          </a:p>
        </p:txBody>
      </p:sp>
      <p:sp>
        <p:nvSpPr>
          <p:cNvPr id="182" name="Google Shape;182;p20">
            <a:extLst>
              <a:ext uri="{C183D7F6-B498-43B3-948B-1728B52AA6E4}">
                <adec:decorative xmlns:adec="http://schemas.microsoft.com/office/drawing/2017/decorative" val="1"/>
              </a:ext>
            </a:extLst>
          </p:cNvPr>
          <p:cNvSpPr txBox="1">
            <a:spLocks noGrp="1"/>
          </p:cNvSpPr>
          <p:nvPr>
            <p:ph type="sldNum" idx="12"/>
          </p:nvPr>
        </p:nvSpPr>
        <p:spPr>
          <a:xfrm>
            <a:off x="9282602" y="6402387"/>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689733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1" name="Google Shape;191;p21"/>
          <p:cNvSpPr txBox="1">
            <a:spLocks noGrp="1"/>
          </p:cNvSpPr>
          <p:nvPr>
            <p:ph type="title"/>
          </p:nvPr>
        </p:nvSpPr>
        <p:spPr>
          <a:xfrm>
            <a:off x="386080" y="365125"/>
            <a:ext cx="11084400" cy="6306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C40E3D"/>
              </a:buClr>
              <a:buSzPct val="100000"/>
              <a:buFont typeface="Montserrat SemiBold"/>
              <a:buNone/>
            </a:pPr>
            <a:endParaRPr dirty="0"/>
          </a:p>
          <a:p>
            <a:pPr marL="0" lvl="0" indent="0" algn="l" rtl="0">
              <a:spcBef>
                <a:spcPts val="0"/>
              </a:spcBef>
              <a:spcAft>
                <a:spcPts val="0"/>
              </a:spcAft>
              <a:buClr>
                <a:srgbClr val="C40E3D"/>
              </a:buClr>
              <a:buSzPct val="100000"/>
              <a:buFont typeface="Montserrat SemiBold"/>
              <a:buNone/>
            </a:pPr>
            <a:r>
              <a:rPr lang="en-US" dirty="0"/>
              <a:t>Executive Order re: MD’s Affordable Housing Crisis</a:t>
            </a:r>
            <a:endParaRPr dirty="0"/>
          </a:p>
          <a:p>
            <a:pPr marL="0" lvl="0" indent="0" algn="l" rtl="0">
              <a:lnSpc>
                <a:spcPct val="90000"/>
              </a:lnSpc>
              <a:spcBef>
                <a:spcPts val="0"/>
              </a:spcBef>
              <a:spcAft>
                <a:spcPts val="0"/>
              </a:spcAft>
              <a:buClr>
                <a:srgbClr val="C40E3D"/>
              </a:buClr>
              <a:buSzPct val="100000"/>
              <a:buFont typeface="Montserrat SemiBold"/>
              <a:buNone/>
            </a:pPr>
            <a:endParaRPr dirty="0"/>
          </a:p>
        </p:txBody>
      </p:sp>
      <p:sp>
        <p:nvSpPr>
          <p:cNvPr id="189" name="Google Shape;189;p21"/>
          <p:cNvSpPr txBox="1">
            <a:spLocks noGrp="1"/>
          </p:cNvSpPr>
          <p:nvPr>
            <p:ph type="ftr" idx="11"/>
          </p:nvPr>
        </p:nvSpPr>
        <p:spPr>
          <a:xfrm>
            <a:off x="4038600" y="6402387"/>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2100 Guilford Ave - Baltimore City</a:t>
            </a:r>
            <a:endParaRPr/>
          </a:p>
        </p:txBody>
      </p:sp>
      <p:pic>
        <p:nvPicPr>
          <p:cNvPr id="192" name="Google Shape;192;p21" descr="Image of site, 2100 Guilford Avenue, Baltimore City"/>
          <p:cNvPicPr preferRelativeResize="0"/>
          <p:nvPr/>
        </p:nvPicPr>
        <p:blipFill>
          <a:blip r:embed="rId3">
            <a:alphaModFix/>
          </a:blip>
          <a:stretch>
            <a:fillRect/>
          </a:stretch>
        </p:blipFill>
        <p:spPr>
          <a:xfrm>
            <a:off x="53525" y="1148125"/>
            <a:ext cx="5222974" cy="3433425"/>
          </a:xfrm>
          <a:prstGeom prst="rect">
            <a:avLst/>
          </a:prstGeom>
          <a:noFill/>
          <a:ln>
            <a:noFill/>
          </a:ln>
        </p:spPr>
      </p:pic>
      <p:pic>
        <p:nvPicPr>
          <p:cNvPr id="193" name="Google Shape;193;p21" descr="Image of site, 2100 Guilford Avenue, Baltimore City"/>
          <p:cNvPicPr preferRelativeResize="0"/>
          <p:nvPr/>
        </p:nvPicPr>
        <p:blipFill>
          <a:blip r:embed="rId4">
            <a:alphaModFix/>
          </a:blip>
          <a:stretch>
            <a:fillRect/>
          </a:stretch>
        </p:blipFill>
        <p:spPr>
          <a:xfrm>
            <a:off x="5197275" y="1148125"/>
            <a:ext cx="6346800" cy="3010450"/>
          </a:xfrm>
          <a:prstGeom prst="rect">
            <a:avLst/>
          </a:prstGeom>
          <a:noFill/>
          <a:ln>
            <a:noFill/>
          </a:ln>
        </p:spPr>
      </p:pic>
      <p:pic>
        <p:nvPicPr>
          <p:cNvPr id="194" name="Google Shape;194;p21" descr="Image of site, 2100 Guilford Avenue, Baltimore City"/>
          <p:cNvPicPr preferRelativeResize="0"/>
          <p:nvPr/>
        </p:nvPicPr>
        <p:blipFill>
          <a:blip r:embed="rId5">
            <a:alphaModFix/>
          </a:blip>
          <a:stretch>
            <a:fillRect/>
          </a:stretch>
        </p:blipFill>
        <p:spPr>
          <a:xfrm>
            <a:off x="6400325" y="4158575"/>
            <a:ext cx="5143749" cy="2120524"/>
          </a:xfrm>
          <a:prstGeom prst="rect">
            <a:avLst/>
          </a:prstGeom>
          <a:noFill/>
          <a:ln>
            <a:noFill/>
          </a:ln>
        </p:spPr>
      </p:pic>
      <p:pic>
        <p:nvPicPr>
          <p:cNvPr id="195" name="Google Shape;195;p21" descr="Image of site, 2100 Guilford Avenue, Baltimore City"/>
          <p:cNvPicPr preferRelativeResize="0"/>
          <p:nvPr/>
        </p:nvPicPr>
        <p:blipFill>
          <a:blip r:embed="rId6">
            <a:alphaModFix/>
          </a:blip>
          <a:stretch>
            <a:fillRect/>
          </a:stretch>
        </p:blipFill>
        <p:spPr>
          <a:xfrm>
            <a:off x="1652200" y="4158575"/>
            <a:ext cx="4748126" cy="2120524"/>
          </a:xfrm>
          <a:prstGeom prst="rect">
            <a:avLst/>
          </a:prstGeom>
          <a:noFill/>
          <a:ln>
            <a:noFill/>
          </a:ln>
        </p:spPr>
      </p:pic>
      <p:sp>
        <p:nvSpPr>
          <p:cNvPr id="190" name="Google Shape;190;p21">
            <a:extLst>
              <a:ext uri="{C183D7F6-B498-43B3-948B-1728B52AA6E4}">
                <adec:decorative xmlns:adec="http://schemas.microsoft.com/office/drawing/2017/decorative" val="1"/>
              </a:ext>
            </a:extLst>
          </p:cNvPr>
          <p:cNvSpPr txBox="1">
            <a:spLocks noGrp="1"/>
          </p:cNvSpPr>
          <p:nvPr>
            <p:ph type="sldNum" idx="12"/>
          </p:nvPr>
        </p:nvSpPr>
        <p:spPr>
          <a:xfrm>
            <a:off x="9282602" y="6402387"/>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2237921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2"/>
          <p:cNvSpPr txBox="1">
            <a:spLocks noGrp="1"/>
          </p:cNvSpPr>
          <p:nvPr>
            <p:ph type="ftr" idx="11"/>
          </p:nvPr>
        </p:nvSpPr>
        <p:spPr>
          <a:xfrm>
            <a:off x="4038600" y="6402387"/>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2100 Guilford Ave - Baltimore City</a:t>
            </a:r>
            <a:endParaRPr/>
          </a:p>
        </p:txBody>
      </p:sp>
      <p:sp>
        <p:nvSpPr>
          <p:cNvPr id="201" name="Google Shape;201;p22"/>
          <p:cNvSpPr txBox="1">
            <a:spLocks noGrp="1"/>
          </p:cNvSpPr>
          <p:nvPr>
            <p:ph type="sldNum" idx="12"/>
          </p:nvPr>
        </p:nvSpPr>
        <p:spPr>
          <a:xfrm>
            <a:off x="9282602" y="6402387"/>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202" name="Google Shape;202;p22"/>
          <p:cNvSpPr txBox="1">
            <a:spLocks noGrp="1"/>
          </p:cNvSpPr>
          <p:nvPr>
            <p:ph type="title"/>
          </p:nvPr>
        </p:nvSpPr>
        <p:spPr>
          <a:xfrm>
            <a:off x="386080" y="365125"/>
            <a:ext cx="11084400" cy="6306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C40E3D"/>
              </a:buClr>
              <a:buSzPct val="100000"/>
              <a:buFont typeface="Montserrat SemiBold"/>
              <a:buNone/>
            </a:pPr>
            <a:endParaRPr dirty="0"/>
          </a:p>
          <a:p>
            <a:pPr marL="0" lvl="0" indent="0" algn="l" rtl="0">
              <a:spcBef>
                <a:spcPts val="0"/>
              </a:spcBef>
              <a:spcAft>
                <a:spcPts val="0"/>
              </a:spcAft>
              <a:buClr>
                <a:srgbClr val="C40E3D"/>
              </a:buClr>
              <a:buSzPct val="100000"/>
              <a:buFont typeface="Montserrat SemiBold"/>
              <a:buNone/>
            </a:pPr>
            <a:r>
              <a:rPr lang="en-US" dirty="0"/>
              <a:t>Executive Order re: MD’s Affordable Housing Crisis</a:t>
            </a:r>
            <a:endParaRPr dirty="0"/>
          </a:p>
          <a:p>
            <a:pPr marL="0" lvl="0" indent="0" algn="l" rtl="0">
              <a:lnSpc>
                <a:spcPct val="90000"/>
              </a:lnSpc>
              <a:spcBef>
                <a:spcPts val="0"/>
              </a:spcBef>
              <a:spcAft>
                <a:spcPts val="0"/>
              </a:spcAft>
              <a:buClr>
                <a:srgbClr val="C40E3D"/>
              </a:buClr>
              <a:buSzPct val="100000"/>
              <a:buFont typeface="Montserrat SemiBold"/>
              <a:buNone/>
            </a:pPr>
            <a:endParaRPr dirty="0"/>
          </a:p>
        </p:txBody>
      </p:sp>
      <p:pic>
        <p:nvPicPr>
          <p:cNvPr id="203" name="Google Shape;203;p22" descr="Overhead map view of 2100 Guilford Avenue Baltimore City"/>
          <p:cNvPicPr preferRelativeResize="0"/>
          <p:nvPr/>
        </p:nvPicPr>
        <p:blipFill>
          <a:blip r:embed="rId3">
            <a:alphaModFix/>
          </a:blip>
          <a:stretch>
            <a:fillRect/>
          </a:stretch>
        </p:blipFill>
        <p:spPr>
          <a:xfrm>
            <a:off x="2830000" y="1243600"/>
            <a:ext cx="6643051" cy="4994400"/>
          </a:xfrm>
          <a:prstGeom prst="rect">
            <a:avLst/>
          </a:prstGeom>
          <a:noFill/>
          <a:ln>
            <a:noFill/>
          </a:ln>
        </p:spPr>
      </p:pic>
    </p:spTree>
    <p:extLst>
      <p:ext uri="{BB962C8B-B14F-4D97-AF65-F5344CB8AC3E}">
        <p14:creationId xmlns:p14="http://schemas.microsoft.com/office/powerpoint/2010/main" val="1052070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7"/>
          <p:cNvSpPr txBox="1">
            <a:spLocks noGrp="1"/>
          </p:cNvSpPr>
          <p:nvPr>
            <p:ph type="sldNum" idx="12"/>
          </p:nvPr>
        </p:nvSpPr>
        <p:spPr>
          <a:xfrm>
            <a:off x="10811261" y="-81995"/>
            <a:ext cx="1052400" cy="167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US" kern="0" dirty="0"/>
              <a:t>1</a:t>
            </a:r>
            <a:endParaRPr kern="0" dirty="0"/>
          </a:p>
        </p:txBody>
      </p:sp>
      <p:sp>
        <p:nvSpPr>
          <p:cNvPr id="130" name="Google Shape;130;p27"/>
          <p:cNvSpPr txBox="1">
            <a:spLocks noGrp="1"/>
          </p:cNvSpPr>
          <p:nvPr>
            <p:ph type="title"/>
          </p:nvPr>
        </p:nvSpPr>
        <p:spPr>
          <a:xfrm>
            <a:off x="415600" y="233289"/>
            <a:ext cx="11360800" cy="763600"/>
          </a:xfrm>
          <a:prstGeom prst="rect">
            <a:avLst/>
          </a:prstGeom>
          <a:noFill/>
          <a:ln>
            <a:noFill/>
          </a:ln>
        </p:spPr>
        <p:txBody>
          <a:bodyPr spcFirstLastPara="1" wrap="square" lIns="121900" tIns="121900" rIns="121900" bIns="121900" anchor="t" anchorCtr="0">
            <a:noAutofit/>
          </a:bodyPr>
          <a:lstStyle/>
          <a:p>
            <a:pPr>
              <a:buClr>
                <a:schemeClr val="dk1"/>
              </a:buClr>
              <a:buSzPts val="990"/>
            </a:pPr>
            <a:r>
              <a:rPr lang="en" sz="2933" dirty="0">
                <a:latin typeface="Montserrat SemiBold"/>
                <a:ea typeface="Montserrat SemiBold"/>
                <a:cs typeface="Montserrat SemiBold"/>
                <a:sym typeface="Montserrat SemiBold"/>
              </a:rPr>
              <a:t>Purpose of a Statewide Resilience Strategy</a:t>
            </a:r>
            <a:endParaRPr sz="2933" dirty="0">
              <a:latin typeface="Montserrat SemiBold"/>
              <a:ea typeface="Montserrat SemiBold"/>
              <a:cs typeface="Montserrat SemiBold"/>
              <a:sym typeface="Montserrat SemiBold"/>
            </a:endParaRPr>
          </a:p>
        </p:txBody>
      </p:sp>
      <p:pic>
        <p:nvPicPr>
          <p:cNvPr id="131" name="Google Shape;131;p27" descr="Outline of the state of Maryland"/>
          <p:cNvPicPr preferRelativeResize="0"/>
          <p:nvPr/>
        </p:nvPicPr>
        <p:blipFill rotWithShape="1">
          <a:blip r:embed="rId3">
            <a:alphaModFix/>
          </a:blip>
          <a:srcRect l="8301" t="12006" r="17712" b="14205"/>
          <a:stretch/>
        </p:blipFill>
        <p:spPr>
          <a:xfrm rot="643114">
            <a:off x="572709" y="1254611"/>
            <a:ext cx="1231395" cy="776557"/>
          </a:xfrm>
          <a:prstGeom prst="rect">
            <a:avLst/>
          </a:prstGeom>
          <a:noFill/>
          <a:ln>
            <a:noFill/>
          </a:ln>
        </p:spPr>
      </p:pic>
      <p:sp>
        <p:nvSpPr>
          <p:cNvPr id="132" name="Google Shape;132;p27"/>
          <p:cNvSpPr txBox="1"/>
          <p:nvPr/>
        </p:nvSpPr>
        <p:spPr>
          <a:xfrm>
            <a:off x="1881600" y="1277088"/>
            <a:ext cx="8855200" cy="731600"/>
          </a:xfrm>
          <a:prstGeom prst="rect">
            <a:avLst/>
          </a:prstGeom>
          <a:noFill/>
          <a:ln>
            <a:noFill/>
          </a:ln>
        </p:spPr>
        <p:txBody>
          <a:bodyPr spcFirstLastPara="1" wrap="square" lIns="121900" tIns="121900" rIns="121900" bIns="121900" anchor="ctr" anchorCtr="0">
            <a:noAutofit/>
          </a:bodyPr>
          <a:lstStyle/>
          <a:p>
            <a:pPr defTabSz="1219170">
              <a:lnSpc>
                <a:spcPct val="115000"/>
              </a:lnSpc>
              <a:buClr>
                <a:srgbClr val="000000"/>
              </a:buClr>
            </a:pPr>
            <a:r>
              <a:rPr lang="en" sz="1867" kern="0">
                <a:solidFill>
                  <a:srgbClr val="FEC232"/>
                </a:solidFill>
                <a:latin typeface="Montserrat SemiBold"/>
                <a:ea typeface="Montserrat SemiBold"/>
                <a:cs typeface="Montserrat SemiBold"/>
                <a:sym typeface="Montserrat SemiBold"/>
              </a:rPr>
              <a:t>Establish a shared picture of hazards and stressors</a:t>
            </a:r>
            <a:r>
              <a:rPr lang="en" sz="1867" kern="0">
                <a:solidFill>
                  <a:srgbClr val="FFFFFF"/>
                </a:solidFill>
                <a:latin typeface="Montserrat"/>
                <a:ea typeface="Montserrat"/>
                <a:cs typeface="Montserrat"/>
                <a:sym typeface="Montserrat"/>
              </a:rPr>
              <a:t> across the State.</a:t>
            </a:r>
            <a:endParaRPr sz="1867" kern="0">
              <a:solidFill>
                <a:srgbClr val="FFFFFF"/>
              </a:solidFill>
              <a:latin typeface="Arial"/>
              <a:ea typeface="Arial"/>
              <a:cs typeface="Arial"/>
              <a:sym typeface="Arial"/>
            </a:endParaRPr>
          </a:p>
        </p:txBody>
      </p:sp>
      <p:pic>
        <p:nvPicPr>
          <p:cNvPr id="133" name="Google Shape;133;p27" descr="Icon of a clipboard with a checklist on it"/>
          <p:cNvPicPr preferRelativeResize="0"/>
          <p:nvPr/>
        </p:nvPicPr>
        <p:blipFill rotWithShape="1">
          <a:blip r:embed="rId4">
            <a:alphaModFix/>
          </a:blip>
          <a:srcRect/>
          <a:stretch/>
        </p:blipFill>
        <p:spPr>
          <a:xfrm>
            <a:off x="822647" y="2283925"/>
            <a:ext cx="731520" cy="731520"/>
          </a:xfrm>
          <a:prstGeom prst="rect">
            <a:avLst/>
          </a:prstGeom>
          <a:noFill/>
          <a:ln>
            <a:noFill/>
          </a:ln>
        </p:spPr>
      </p:pic>
      <p:sp>
        <p:nvSpPr>
          <p:cNvPr id="134" name="Google Shape;134;p27"/>
          <p:cNvSpPr txBox="1"/>
          <p:nvPr/>
        </p:nvSpPr>
        <p:spPr>
          <a:xfrm>
            <a:off x="1881600" y="2283885"/>
            <a:ext cx="8855200" cy="731600"/>
          </a:xfrm>
          <a:prstGeom prst="rect">
            <a:avLst/>
          </a:prstGeom>
          <a:noFill/>
          <a:ln>
            <a:noFill/>
          </a:ln>
        </p:spPr>
        <p:txBody>
          <a:bodyPr spcFirstLastPara="1" wrap="square" lIns="121900" tIns="121900" rIns="121900" bIns="121900" anchor="ctr" anchorCtr="0">
            <a:noAutofit/>
          </a:bodyPr>
          <a:lstStyle/>
          <a:p>
            <a:pPr defTabSz="1219170">
              <a:lnSpc>
                <a:spcPct val="115000"/>
              </a:lnSpc>
              <a:buClr>
                <a:srgbClr val="000000"/>
              </a:buClr>
            </a:pPr>
            <a:r>
              <a:rPr lang="en" sz="1867" kern="0">
                <a:solidFill>
                  <a:srgbClr val="FEC232"/>
                </a:solidFill>
                <a:latin typeface="Montserrat SemiBold"/>
                <a:ea typeface="Montserrat SemiBold"/>
                <a:cs typeface="Montserrat SemiBold"/>
                <a:sym typeface="Montserrat SemiBold"/>
              </a:rPr>
              <a:t>Crosswalk existing plans and programs</a:t>
            </a:r>
            <a:r>
              <a:rPr lang="en" sz="1867" kern="0">
                <a:solidFill>
                  <a:srgbClr val="FFFFFF"/>
                </a:solidFill>
                <a:latin typeface="Montserrat"/>
                <a:ea typeface="Montserrat"/>
                <a:cs typeface="Montserrat"/>
                <a:sym typeface="Montserrat"/>
              </a:rPr>
              <a:t> in the State and develop an understanding of potential gaps.</a:t>
            </a:r>
            <a:endParaRPr sz="1867" kern="0">
              <a:solidFill>
                <a:srgbClr val="FFFFFF"/>
              </a:solidFill>
              <a:latin typeface="Arial"/>
              <a:ea typeface="Arial"/>
              <a:cs typeface="Arial"/>
              <a:sym typeface="Arial"/>
            </a:endParaRPr>
          </a:p>
        </p:txBody>
      </p:sp>
      <p:pic>
        <p:nvPicPr>
          <p:cNvPr id="135" name="Google Shape;135;p27" descr="Bullseye outline"/>
          <p:cNvPicPr preferRelativeResize="0"/>
          <p:nvPr/>
        </p:nvPicPr>
        <p:blipFill rotWithShape="1">
          <a:blip r:embed="rId5">
            <a:alphaModFix/>
          </a:blip>
          <a:srcRect/>
          <a:stretch/>
        </p:blipFill>
        <p:spPr>
          <a:xfrm>
            <a:off x="822647" y="3268244"/>
            <a:ext cx="731520" cy="731520"/>
          </a:xfrm>
          <a:prstGeom prst="rect">
            <a:avLst/>
          </a:prstGeom>
          <a:noFill/>
          <a:ln>
            <a:noFill/>
          </a:ln>
        </p:spPr>
      </p:pic>
      <p:sp>
        <p:nvSpPr>
          <p:cNvPr id="136" name="Google Shape;136;p27"/>
          <p:cNvSpPr txBox="1"/>
          <p:nvPr/>
        </p:nvSpPr>
        <p:spPr>
          <a:xfrm>
            <a:off x="1881600" y="3268204"/>
            <a:ext cx="8855200" cy="731600"/>
          </a:xfrm>
          <a:prstGeom prst="rect">
            <a:avLst/>
          </a:prstGeom>
          <a:noFill/>
          <a:ln>
            <a:noFill/>
          </a:ln>
        </p:spPr>
        <p:txBody>
          <a:bodyPr spcFirstLastPara="1" wrap="square" lIns="121900" tIns="121900" rIns="121900" bIns="121900" anchor="ctr" anchorCtr="0">
            <a:noAutofit/>
          </a:bodyPr>
          <a:lstStyle/>
          <a:p>
            <a:pPr defTabSz="1219170">
              <a:lnSpc>
                <a:spcPct val="115000"/>
              </a:lnSpc>
              <a:buClr>
                <a:srgbClr val="000000"/>
              </a:buClr>
            </a:pPr>
            <a:r>
              <a:rPr lang="en" sz="1867" kern="0">
                <a:solidFill>
                  <a:srgbClr val="FEC232"/>
                </a:solidFill>
                <a:latin typeface="Montserrat SemiBold"/>
                <a:ea typeface="Montserrat SemiBold"/>
                <a:cs typeface="Montserrat SemiBold"/>
                <a:sym typeface="Montserrat SemiBold"/>
              </a:rPr>
              <a:t>Align on high-level resilience goals and prioritization</a:t>
            </a:r>
            <a:r>
              <a:rPr lang="en" sz="1867" kern="0">
                <a:solidFill>
                  <a:srgbClr val="FFFFFF"/>
                </a:solidFill>
                <a:latin typeface="Montserrat"/>
                <a:ea typeface="Montserrat"/>
                <a:cs typeface="Montserrat"/>
                <a:sym typeface="Montserrat"/>
              </a:rPr>
              <a:t> criteria for future actions.</a:t>
            </a:r>
            <a:endParaRPr sz="1867" kern="0">
              <a:solidFill>
                <a:srgbClr val="FFFFFF"/>
              </a:solidFill>
              <a:latin typeface="Arial"/>
              <a:ea typeface="Arial"/>
              <a:cs typeface="Arial"/>
              <a:sym typeface="Arial"/>
            </a:endParaRPr>
          </a:p>
        </p:txBody>
      </p:sp>
      <p:pic>
        <p:nvPicPr>
          <p:cNvPr id="137" name="Google Shape;137;p27" descr="Blueprint icon with solid fill"/>
          <p:cNvPicPr preferRelativeResize="0"/>
          <p:nvPr/>
        </p:nvPicPr>
        <p:blipFill rotWithShape="1">
          <a:blip r:embed="rId6">
            <a:alphaModFix/>
          </a:blip>
          <a:srcRect/>
          <a:stretch/>
        </p:blipFill>
        <p:spPr>
          <a:xfrm>
            <a:off x="822647" y="4252563"/>
            <a:ext cx="731520" cy="731520"/>
          </a:xfrm>
          <a:prstGeom prst="rect">
            <a:avLst/>
          </a:prstGeom>
          <a:noFill/>
          <a:ln>
            <a:noFill/>
          </a:ln>
        </p:spPr>
      </p:pic>
      <p:sp>
        <p:nvSpPr>
          <p:cNvPr id="138" name="Google Shape;138;p27"/>
          <p:cNvSpPr txBox="1"/>
          <p:nvPr/>
        </p:nvSpPr>
        <p:spPr>
          <a:xfrm>
            <a:off x="1881600" y="4252523"/>
            <a:ext cx="8855200" cy="731600"/>
          </a:xfrm>
          <a:prstGeom prst="rect">
            <a:avLst/>
          </a:prstGeom>
          <a:noFill/>
          <a:ln>
            <a:noFill/>
          </a:ln>
        </p:spPr>
        <p:txBody>
          <a:bodyPr spcFirstLastPara="1" wrap="square" lIns="121900" tIns="121900" rIns="121900" bIns="121900" anchor="ctr" anchorCtr="0">
            <a:noAutofit/>
          </a:bodyPr>
          <a:lstStyle/>
          <a:p>
            <a:pPr defTabSz="1219170">
              <a:lnSpc>
                <a:spcPct val="115000"/>
              </a:lnSpc>
              <a:buClr>
                <a:srgbClr val="000000"/>
              </a:buClr>
            </a:pPr>
            <a:r>
              <a:rPr lang="en" sz="1867" kern="0">
                <a:solidFill>
                  <a:srgbClr val="FEC232"/>
                </a:solidFill>
                <a:latin typeface="Montserrat SemiBold"/>
                <a:ea typeface="Montserrat SemiBold"/>
                <a:cs typeface="Montserrat SemiBold"/>
                <a:sym typeface="Montserrat SemiBold"/>
              </a:rPr>
              <a:t>Propose and prioritize state-level actions for key sectors</a:t>
            </a:r>
            <a:r>
              <a:rPr lang="en" sz="1867" kern="0">
                <a:solidFill>
                  <a:srgbClr val="FFFFFF"/>
                </a:solidFill>
                <a:latin typeface="Montserrat"/>
                <a:ea typeface="Montserrat"/>
                <a:cs typeface="Montserrat"/>
                <a:sym typeface="Montserrat"/>
              </a:rPr>
              <a:t> – policy, programs, procedures, or otherwise – to increase resilience.</a:t>
            </a:r>
            <a:endParaRPr sz="1867" kern="0">
              <a:solidFill>
                <a:srgbClr val="FFFFFF"/>
              </a:solidFill>
              <a:latin typeface="Arial"/>
              <a:ea typeface="Arial"/>
              <a:cs typeface="Arial"/>
              <a:sym typeface="Arial"/>
            </a:endParaRPr>
          </a:p>
        </p:txBody>
      </p:sp>
      <p:pic>
        <p:nvPicPr>
          <p:cNvPr id="139" name="Google Shape;139;p27" descr="Icon showing connections across various people"/>
          <p:cNvPicPr preferRelativeResize="0"/>
          <p:nvPr/>
        </p:nvPicPr>
        <p:blipFill rotWithShape="1">
          <a:blip r:embed="rId7">
            <a:alphaModFix/>
          </a:blip>
          <a:srcRect/>
          <a:stretch/>
        </p:blipFill>
        <p:spPr>
          <a:xfrm>
            <a:off x="822647" y="5236884"/>
            <a:ext cx="731520" cy="731520"/>
          </a:xfrm>
          <a:prstGeom prst="rect">
            <a:avLst/>
          </a:prstGeom>
          <a:noFill/>
          <a:ln>
            <a:noFill/>
          </a:ln>
        </p:spPr>
      </p:pic>
      <p:sp>
        <p:nvSpPr>
          <p:cNvPr id="140" name="Google Shape;140;p27"/>
          <p:cNvSpPr txBox="1"/>
          <p:nvPr/>
        </p:nvSpPr>
        <p:spPr>
          <a:xfrm>
            <a:off x="1881600" y="5236844"/>
            <a:ext cx="8855200" cy="731600"/>
          </a:xfrm>
          <a:prstGeom prst="rect">
            <a:avLst/>
          </a:prstGeom>
          <a:noFill/>
          <a:ln>
            <a:noFill/>
          </a:ln>
        </p:spPr>
        <p:txBody>
          <a:bodyPr spcFirstLastPara="1" wrap="square" lIns="121900" tIns="121900" rIns="121900" bIns="121900" anchor="ctr" anchorCtr="0">
            <a:noAutofit/>
          </a:bodyPr>
          <a:lstStyle/>
          <a:p>
            <a:pPr defTabSz="1219170">
              <a:lnSpc>
                <a:spcPct val="115000"/>
              </a:lnSpc>
              <a:spcBef>
                <a:spcPts val="1600"/>
              </a:spcBef>
              <a:spcAft>
                <a:spcPts val="1600"/>
              </a:spcAft>
              <a:buClr>
                <a:srgbClr val="000000"/>
              </a:buClr>
            </a:pPr>
            <a:r>
              <a:rPr lang="en" sz="1867" kern="0">
                <a:solidFill>
                  <a:srgbClr val="FEC232"/>
                </a:solidFill>
                <a:latin typeface="Montserrat SemiBold"/>
                <a:ea typeface="Montserrat SemiBold"/>
                <a:cs typeface="Montserrat SemiBold"/>
                <a:sym typeface="Montserrat SemiBold"/>
              </a:rPr>
              <a:t>Develop a framework for place-based resilience</a:t>
            </a:r>
            <a:r>
              <a:rPr lang="en" sz="1867" kern="0">
                <a:solidFill>
                  <a:srgbClr val="FFFFFF"/>
                </a:solidFill>
                <a:latin typeface="Montserrat SemiBold"/>
                <a:ea typeface="Montserrat SemiBold"/>
                <a:cs typeface="Montserrat SemiBold"/>
                <a:sym typeface="Montserrat SemiBold"/>
              </a:rPr>
              <a:t> </a:t>
            </a:r>
            <a:r>
              <a:rPr lang="en" sz="1867" kern="0">
                <a:solidFill>
                  <a:srgbClr val="FFFFFF"/>
                </a:solidFill>
                <a:latin typeface="Montserrat"/>
                <a:ea typeface="Montserrat"/>
                <a:cs typeface="Montserrat"/>
                <a:sym typeface="Montserrat"/>
              </a:rPr>
              <a:t>projects, including cross-agency coordination around that goal.</a:t>
            </a:r>
            <a:endParaRPr sz="2400" kern="0">
              <a:solidFill>
                <a:srgbClr val="595959"/>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8"/>
          <p:cNvSpPr txBox="1">
            <a:spLocks noGrp="1"/>
          </p:cNvSpPr>
          <p:nvPr>
            <p:ph type="sldNum" idx="12"/>
          </p:nvPr>
        </p:nvSpPr>
        <p:spPr>
          <a:xfrm>
            <a:off x="10811261" y="-81995"/>
            <a:ext cx="1052400" cy="167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US" kern="0" dirty="0"/>
              <a:t>2</a:t>
            </a:r>
            <a:endParaRPr kern="0" dirty="0"/>
          </a:p>
        </p:txBody>
      </p:sp>
      <p:sp>
        <p:nvSpPr>
          <p:cNvPr id="146" name="Google Shape;146;p28"/>
          <p:cNvSpPr txBox="1">
            <a:spLocks noGrp="1"/>
          </p:cNvSpPr>
          <p:nvPr>
            <p:ph type="title"/>
          </p:nvPr>
        </p:nvSpPr>
        <p:spPr>
          <a:xfrm>
            <a:off x="415600" y="233289"/>
            <a:ext cx="11360800" cy="763600"/>
          </a:xfrm>
          <a:prstGeom prst="rect">
            <a:avLst/>
          </a:prstGeom>
          <a:noFill/>
          <a:ln>
            <a:noFill/>
          </a:ln>
        </p:spPr>
        <p:txBody>
          <a:bodyPr spcFirstLastPara="1" wrap="square" lIns="121900" tIns="121900" rIns="121900" bIns="121900" anchor="t" anchorCtr="0">
            <a:noAutofit/>
          </a:bodyPr>
          <a:lstStyle/>
          <a:p>
            <a:pPr>
              <a:buClr>
                <a:schemeClr val="dk1"/>
              </a:buClr>
              <a:buSzPts val="990"/>
            </a:pPr>
            <a:r>
              <a:rPr lang="en" sz="2960" dirty="0">
                <a:latin typeface="Montserrat SemiBold"/>
                <a:ea typeface="Montserrat SemiBold"/>
                <a:cs typeface="Montserrat SemiBold"/>
                <a:sym typeface="Montserrat SemiBold"/>
              </a:rPr>
              <a:t>Sustainable Growth Subcabinet in the Strategy</a:t>
            </a:r>
            <a:endParaRPr sz="2933" dirty="0">
              <a:latin typeface="Montserrat SemiBold"/>
              <a:ea typeface="Montserrat SemiBold"/>
              <a:cs typeface="Montserrat SemiBold"/>
              <a:sym typeface="Montserrat SemiBold"/>
            </a:endParaRPr>
          </a:p>
        </p:txBody>
      </p:sp>
      <p:grpSp>
        <p:nvGrpSpPr>
          <p:cNvPr id="147" name="Google Shape;147;p28" descr="Goal: Convene a funding table in which state agencies pool resources and stack funding to accomplish transformative resilience projects.&#10;"/>
          <p:cNvGrpSpPr/>
          <p:nvPr/>
        </p:nvGrpSpPr>
        <p:grpSpPr>
          <a:xfrm>
            <a:off x="1088000" y="1065234"/>
            <a:ext cx="10016000" cy="924400"/>
            <a:chOff x="507425" y="821525"/>
            <a:chExt cx="7512000" cy="693300"/>
          </a:xfrm>
        </p:grpSpPr>
        <p:sp>
          <p:nvSpPr>
            <p:cNvPr id="148" name="Google Shape;148;p28"/>
            <p:cNvSpPr txBox="1"/>
            <p:nvPr/>
          </p:nvSpPr>
          <p:spPr>
            <a:xfrm>
              <a:off x="507425" y="998822"/>
              <a:ext cx="1819800" cy="375399"/>
            </a:xfrm>
            <a:prstGeom prst="rect">
              <a:avLst/>
            </a:prstGeom>
            <a:noFill/>
            <a:ln>
              <a:noFill/>
            </a:ln>
          </p:spPr>
          <p:txBody>
            <a:bodyPr spcFirstLastPara="1" wrap="square" lIns="121900" tIns="60933" rIns="121900" bIns="60933" anchor="t" anchorCtr="0">
              <a:spAutoFit/>
            </a:bodyPr>
            <a:lstStyle/>
            <a:p>
              <a:pPr algn="r" defTabSz="1219170">
                <a:lnSpc>
                  <a:spcPct val="115000"/>
                </a:lnSpc>
                <a:buClr>
                  <a:srgbClr val="000000"/>
                </a:buClr>
                <a:buSzPts val="1800"/>
              </a:pPr>
              <a:r>
                <a:rPr lang="en" sz="2133" kern="0">
                  <a:solidFill>
                    <a:srgbClr val="FFFFFF"/>
                  </a:solidFill>
                  <a:latin typeface="Montserrat SemiBold"/>
                  <a:ea typeface="Montserrat SemiBold"/>
                  <a:cs typeface="Montserrat SemiBold"/>
                  <a:sym typeface="Montserrat SemiBold"/>
                </a:rPr>
                <a:t>Overarching 2.1</a:t>
              </a:r>
              <a:endParaRPr sz="2133" kern="0">
                <a:solidFill>
                  <a:srgbClr val="FFFFFF"/>
                </a:solidFill>
                <a:latin typeface="Montserrat SemiBold"/>
                <a:ea typeface="Montserrat SemiBold"/>
                <a:cs typeface="Montserrat SemiBold"/>
                <a:sym typeface="Montserrat SemiBold"/>
              </a:endParaRPr>
            </a:p>
          </p:txBody>
        </p:sp>
        <p:sp>
          <p:nvSpPr>
            <p:cNvPr id="149" name="Google Shape;149;p28"/>
            <p:cNvSpPr/>
            <p:nvPr/>
          </p:nvSpPr>
          <p:spPr>
            <a:xfrm>
              <a:off x="3433325" y="821525"/>
              <a:ext cx="4586100" cy="693300"/>
            </a:xfrm>
            <a:prstGeom prst="rect">
              <a:avLst/>
            </a:prstGeom>
            <a:solidFill>
              <a:srgbClr val="FEC232">
                <a:alpha val="21960"/>
              </a:srgbClr>
            </a:solidFill>
            <a:ln>
              <a:noFill/>
            </a:ln>
          </p:spPr>
          <p:txBody>
            <a:bodyPr spcFirstLastPara="1" wrap="square" lIns="121900" tIns="121900" rIns="121900" bIns="121900" anchor="ctr" anchorCtr="0">
              <a:noAutofit/>
            </a:bodyPr>
            <a:lstStyle/>
            <a:p>
              <a:pPr defTabSz="1219170">
                <a:buClr>
                  <a:srgbClr val="000000"/>
                </a:buClr>
              </a:pPr>
              <a:r>
                <a:rPr lang="en" sz="1867" kern="0" dirty="0">
                  <a:solidFill>
                    <a:srgbClr val="FFFFFF"/>
                  </a:solidFill>
                  <a:latin typeface="Montserrat"/>
                  <a:ea typeface="Montserrat"/>
                  <a:cs typeface="Montserrat"/>
                  <a:sym typeface="Montserrat"/>
                </a:rPr>
                <a:t>Convene a funding table in which state agencies pool resources and stack funding to accomplish transformative resilience projects.</a:t>
              </a:r>
              <a:endParaRPr sz="1867" kern="0" dirty="0">
                <a:solidFill>
                  <a:srgbClr val="FFFFFF"/>
                </a:solidFill>
                <a:latin typeface="Montserrat"/>
                <a:ea typeface="Montserrat"/>
                <a:cs typeface="Montserrat"/>
                <a:sym typeface="Montserrat"/>
              </a:endParaRPr>
            </a:p>
          </p:txBody>
        </p:sp>
        <p:cxnSp>
          <p:nvCxnSpPr>
            <p:cNvPr id="150" name="Google Shape;150;p28" descr="Decorative"/>
            <p:cNvCxnSpPr/>
            <p:nvPr/>
          </p:nvCxnSpPr>
          <p:spPr>
            <a:xfrm>
              <a:off x="2570747" y="1168175"/>
              <a:ext cx="488400" cy="0"/>
            </a:xfrm>
            <a:prstGeom prst="straightConnector1">
              <a:avLst/>
            </a:prstGeom>
            <a:noFill/>
            <a:ln w="19050" cap="flat" cmpd="sng">
              <a:solidFill>
                <a:srgbClr val="FEC232"/>
              </a:solidFill>
              <a:prstDash val="solid"/>
              <a:round/>
              <a:headEnd type="none" w="sm" len="sm"/>
              <a:tailEnd type="oval" w="sm" len="sm"/>
            </a:ln>
          </p:spPr>
        </p:cxnSp>
      </p:grpSp>
      <p:grpSp>
        <p:nvGrpSpPr>
          <p:cNvPr id="151" name="Google Shape;151;p28" descr="Goal: Identify focus geographies for agencies to coordinate place-based resilience using existing disaster data, environmental justice data, and other sources.&#10;"/>
          <p:cNvGrpSpPr/>
          <p:nvPr/>
        </p:nvGrpSpPr>
        <p:grpSpPr>
          <a:xfrm>
            <a:off x="1088000" y="2145477"/>
            <a:ext cx="10016000" cy="1272001"/>
            <a:chOff x="507425" y="1540071"/>
            <a:chExt cx="7512000" cy="954001"/>
          </a:xfrm>
        </p:grpSpPr>
        <p:sp>
          <p:nvSpPr>
            <p:cNvPr id="152" name="Google Shape;152;p28"/>
            <p:cNvSpPr txBox="1"/>
            <p:nvPr/>
          </p:nvSpPr>
          <p:spPr>
            <a:xfrm>
              <a:off x="507425" y="1835567"/>
              <a:ext cx="1819800" cy="658505"/>
            </a:xfrm>
            <a:prstGeom prst="rect">
              <a:avLst/>
            </a:prstGeom>
            <a:noFill/>
            <a:ln>
              <a:noFill/>
            </a:ln>
          </p:spPr>
          <p:txBody>
            <a:bodyPr spcFirstLastPara="1" wrap="square" lIns="121900" tIns="60933" rIns="121900" bIns="60933" anchor="t" anchorCtr="0">
              <a:spAutoFit/>
            </a:bodyPr>
            <a:lstStyle/>
            <a:p>
              <a:pPr algn="r" defTabSz="1219170">
                <a:lnSpc>
                  <a:spcPct val="115000"/>
                </a:lnSpc>
                <a:buClr>
                  <a:srgbClr val="000000"/>
                </a:buClr>
                <a:buSzPts val="1800"/>
              </a:pPr>
              <a:r>
                <a:rPr lang="en" sz="2133" kern="0">
                  <a:solidFill>
                    <a:srgbClr val="FFFFFF"/>
                  </a:solidFill>
                  <a:latin typeface="Montserrat SemiBold"/>
                  <a:ea typeface="Montserrat SemiBold"/>
                  <a:cs typeface="Montserrat SemiBold"/>
                  <a:sym typeface="Montserrat SemiBold"/>
                </a:rPr>
                <a:t>Overarching 2.2</a:t>
              </a:r>
              <a:endParaRPr sz="2133" kern="0">
                <a:solidFill>
                  <a:srgbClr val="FFFFFF"/>
                </a:solidFill>
                <a:latin typeface="Montserrat SemiBold"/>
                <a:ea typeface="Montserrat SemiBold"/>
                <a:cs typeface="Montserrat SemiBold"/>
                <a:sym typeface="Montserrat SemiBold"/>
              </a:endParaRPr>
            </a:p>
          </p:txBody>
        </p:sp>
        <p:sp>
          <p:nvSpPr>
            <p:cNvPr id="153" name="Google Shape;153;p28"/>
            <p:cNvSpPr/>
            <p:nvPr/>
          </p:nvSpPr>
          <p:spPr>
            <a:xfrm>
              <a:off x="3433325" y="1540071"/>
              <a:ext cx="4586100" cy="929700"/>
            </a:xfrm>
            <a:prstGeom prst="rect">
              <a:avLst/>
            </a:prstGeom>
            <a:solidFill>
              <a:srgbClr val="FEC232">
                <a:alpha val="21960"/>
              </a:srgbClr>
            </a:solidFill>
            <a:ln>
              <a:noFill/>
            </a:ln>
          </p:spPr>
          <p:txBody>
            <a:bodyPr spcFirstLastPara="1" wrap="square" lIns="121900" tIns="121900" rIns="121900" bIns="121900" anchor="ctr" anchorCtr="0">
              <a:noAutofit/>
            </a:bodyPr>
            <a:lstStyle/>
            <a:p>
              <a:pPr defTabSz="1219170">
                <a:buClr>
                  <a:srgbClr val="000000"/>
                </a:buClr>
              </a:pPr>
              <a:r>
                <a:rPr lang="en" sz="1867" kern="0" dirty="0">
                  <a:solidFill>
                    <a:srgbClr val="FFFFFF"/>
                  </a:solidFill>
                  <a:latin typeface="Montserrat"/>
                  <a:ea typeface="Montserrat"/>
                  <a:cs typeface="Montserrat"/>
                  <a:sym typeface="Montserrat"/>
                </a:rPr>
                <a:t>Identify focus geographies for agencies to coordinate place-based resilience using existing disaster data, environmental justice data, and other sources.</a:t>
              </a:r>
              <a:endParaRPr sz="1867" kern="0" dirty="0">
                <a:solidFill>
                  <a:srgbClr val="FFFFFF"/>
                </a:solidFill>
                <a:latin typeface="Montserrat"/>
                <a:ea typeface="Montserrat"/>
                <a:cs typeface="Montserrat"/>
                <a:sym typeface="Montserrat"/>
              </a:endParaRPr>
            </a:p>
          </p:txBody>
        </p:sp>
        <p:cxnSp>
          <p:nvCxnSpPr>
            <p:cNvPr id="154" name="Google Shape;154;p28" descr="Decorative"/>
            <p:cNvCxnSpPr/>
            <p:nvPr/>
          </p:nvCxnSpPr>
          <p:spPr>
            <a:xfrm>
              <a:off x="2570747" y="2004921"/>
              <a:ext cx="488400" cy="0"/>
            </a:xfrm>
            <a:prstGeom prst="straightConnector1">
              <a:avLst/>
            </a:prstGeom>
            <a:noFill/>
            <a:ln w="19050" cap="flat" cmpd="sng">
              <a:solidFill>
                <a:srgbClr val="FEC232"/>
              </a:solidFill>
              <a:prstDash val="solid"/>
              <a:round/>
              <a:headEnd type="none" w="sm" len="sm"/>
              <a:tailEnd type="oval" w="sm" len="sm"/>
            </a:ln>
          </p:spPr>
        </p:cxnSp>
      </p:grpSp>
      <p:grpSp>
        <p:nvGrpSpPr>
          <p:cNvPr id="155" name="Google Shape;155;p28" descr="Goal: Develop model ordinances that incorporate resilience to support risk-informed development and land use.&#10;"/>
          <p:cNvGrpSpPr/>
          <p:nvPr/>
        </p:nvGrpSpPr>
        <p:grpSpPr>
          <a:xfrm>
            <a:off x="1088000" y="3540923"/>
            <a:ext cx="10016000" cy="1066800"/>
            <a:chOff x="507425" y="2593339"/>
            <a:chExt cx="7512000" cy="800100"/>
          </a:xfrm>
        </p:grpSpPr>
        <p:sp>
          <p:nvSpPr>
            <p:cNvPr id="156" name="Google Shape;156;p28"/>
            <p:cNvSpPr txBox="1"/>
            <p:nvPr/>
          </p:nvSpPr>
          <p:spPr>
            <a:xfrm>
              <a:off x="507425" y="2824034"/>
              <a:ext cx="1819800" cy="375399"/>
            </a:xfrm>
            <a:prstGeom prst="rect">
              <a:avLst/>
            </a:prstGeom>
            <a:noFill/>
            <a:ln>
              <a:noFill/>
            </a:ln>
          </p:spPr>
          <p:txBody>
            <a:bodyPr spcFirstLastPara="1" wrap="square" lIns="121900" tIns="60933" rIns="121900" bIns="60933" anchor="t" anchorCtr="0">
              <a:spAutoFit/>
            </a:bodyPr>
            <a:lstStyle/>
            <a:p>
              <a:pPr algn="r" defTabSz="1219170">
                <a:lnSpc>
                  <a:spcPct val="115000"/>
                </a:lnSpc>
                <a:buClr>
                  <a:srgbClr val="000000"/>
                </a:buClr>
                <a:buSzPts val="1800"/>
              </a:pPr>
              <a:r>
                <a:rPr lang="en" sz="2133" kern="0">
                  <a:solidFill>
                    <a:srgbClr val="FFFFFF"/>
                  </a:solidFill>
                  <a:latin typeface="Montserrat SemiBold"/>
                  <a:ea typeface="Montserrat SemiBold"/>
                  <a:cs typeface="Montserrat SemiBold"/>
                  <a:sym typeface="Montserrat SemiBold"/>
                </a:rPr>
                <a:t>Housing 2.2</a:t>
              </a:r>
              <a:endParaRPr sz="2133" kern="0">
                <a:solidFill>
                  <a:srgbClr val="FFFFFF"/>
                </a:solidFill>
                <a:latin typeface="Montserrat SemiBold"/>
                <a:ea typeface="Montserrat SemiBold"/>
                <a:cs typeface="Montserrat SemiBold"/>
                <a:sym typeface="Montserrat SemiBold"/>
              </a:endParaRPr>
            </a:p>
          </p:txBody>
        </p:sp>
        <p:sp>
          <p:nvSpPr>
            <p:cNvPr id="157" name="Google Shape;157;p28"/>
            <p:cNvSpPr/>
            <p:nvPr/>
          </p:nvSpPr>
          <p:spPr>
            <a:xfrm>
              <a:off x="3433325" y="2593339"/>
              <a:ext cx="4586100" cy="800100"/>
            </a:xfrm>
            <a:prstGeom prst="rect">
              <a:avLst/>
            </a:prstGeom>
            <a:solidFill>
              <a:srgbClr val="FEC232">
                <a:alpha val="21960"/>
              </a:srgbClr>
            </a:solidFill>
            <a:ln>
              <a:noFill/>
            </a:ln>
          </p:spPr>
          <p:txBody>
            <a:bodyPr spcFirstLastPara="1" wrap="square" lIns="121900" tIns="121900" rIns="121900" bIns="121900" anchor="ctr" anchorCtr="0">
              <a:noAutofit/>
            </a:bodyPr>
            <a:lstStyle/>
            <a:p>
              <a:pPr defTabSz="1219170">
                <a:lnSpc>
                  <a:spcPct val="115000"/>
                </a:lnSpc>
                <a:buClr>
                  <a:srgbClr val="000000"/>
                </a:buClr>
              </a:pPr>
              <a:r>
                <a:rPr lang="en" sz="1867" kern="0" dirty="0">
                  <a:solidFill>
                    <a:srgbClr val="FFFFFF"/>
                  </a:solidFill>
                  <a:latin typeface="Montserrat"/>
                  <a:ea typeface="Montserrat"/>
                  <a:cs typeface="Montserrat"/>
                  <a:sym typeface="Montserrat"/>
                </a:rPr>
                <a:t>Develop model ordinances that incorporate resilience to support risk-informed development and land use.</a:t>
              </a:r>
              <a:endParaRPr sz="1867" kern="0" dirty="0">
                <a:solidFill>
                  <a:srgbClr val="FFFFFF"/>
                </a:solidFill>
                <a:latin typeface="Montserrat"/>
                <a:ea typeface="Montserrat"/>
                <a:cs typeface="Montserrat"/>
                <a:sym typeface="Montserrat"/>
              </a:endParaRPr>
            </a:p>
          </p:txBody>
        </p:sp>
        <p:cxnSp>
          <p:nvCxnSpPr>
            <p:cNvPr id="158" name="Google Shape;158;p28" descr="Decorative"/>
            <p:cNvCxnSpPr/>
            <p:nvPr/>
          </p:nvCxnSpPr>
          <p:spPr>
            <a:xfrm>
              <a:off x="2570747" y="2993388"/>
              <a:ext cx="488400" cy="0"/>
            </a:xfrm>
            <a:prstGeom prst="straightConnector1">
              <a:avLst/>
            </a:prstGeom>
            <a:noFill/>
            <a:ln w="19050" cap="flat" cmpd="sng">
              <a:solidFill>
                <a:srgbClr val="FEC232"/>
              </a:solidFill>
              <a:prstDash val="solid"/>
              <a:round/>
              <a:headEnd type="none" w="sm" len="sm"/>
              <a:tailEnd type="oval" w="sm" len="sm"/>
            </a:ln>
          </p:spPr>
        </p:cxnSp>
      </p:grpSp>
      <p:grpSp>
        <p:nvGrpSpPr>
          <p:cNvPr id="159" name="Google Shape;159;p28" descr="Goal: Work with local governments to implement the State’s Resilience Planning Principle in comprehensive planning.&#10;"/>
          <p:cNvGrpSpPr/>
          <p:nvPr/>
        </p:nvGrpSpPr>
        <p:grpSpPr>
          <a:xfrm>
            <a:off x="1088000" y="4763567"/>
            <a:ext cx="10016000" cy="1029200"/>
            <a:chOff x="507425" y="3671475"/>
            <a:chExt cx="7512000" cy="771900"/>
          </a:xfrm>
        </p:grpSpPr>
        <p:sp>
          <p:nvSpPr>
            <p:cNvPr id="160" name="Google Shape;160;p28"/>
            <p:cNvSpPr txBox="1"/>
            <p:nvPr/>
          </p:nvSpPr>
          <p:spPr>
            <a:xfrm>
              <a:off x="507425" y="3888069"/>
              <a:ext cx="1819800" cy="375399"/>
            </a:xfrm>
            <a:prstGeom prst="rect">
              <a:avLst/>
            </a:prstGeom>
            <a:noFill/>
            <a:ln>
              <a:noFill/>
            </a:ln>
          </p:spPr>
          <p:txBody>
            <a:bodyPr spcFirstLastPara="1" wrap="square" lIns="121900" tIns="60933" rIns="121900" bIns="60933" anchor="t" anchorCtr="0">
              <a:spAutoFit/>
            </a:bodyPr>
            <a:lstStyle/>
            <a:p>
              <a:pPr algn="r" defTabSz="1219170">
                <a:lnSpc>
                  <a:spcPct val="115000"/>
                </a:lnSpc>
                <a:buClr>
                  <a:srgbClr val="000000"/>
                </a:buClr>
                <a:buSzPts val="1800"/>
              </a:pPr>
              <a:r>
                <a:rPr lang="en" sz="2133" kern="0">
                  <a:solidFill>
                    <a:srgbClr val="FFFFFF"/>
                  </a:solidFill>
                  <a:latin typeface="Montserrat SemiBold"/>
                  <a:ea typeface="Montserrat SemiBold"/>
                  <a:cs typeface="Montserrat SemiBold"/>
                  <a:sym typeface="Montserrat SemiBold"/>
                </a:rPr>
                <a:t>Housing 2.3</a:t>
              </a:r>
              <a:endParaRPr sz="2133" kern="0">
                <a:solidFill>
                  <a:srgbClr val="FFFFFF"/>
                </a:solidFill>
                <a:latin typeface="Montserrat SemiBold"/>
                <a:ea typeface="Montserrat SemiBold"/>
                <a:cs typeface="Montserrat SemiBold"/>
                <a:sym typeface="Montserrat SemiBold"/>
              </a:endParaRPr>
            </a:p>
          </p:txBody>
        </p:sp>
        <p:sp>
          <p:nvSpPr>
            <p:cNvPr id="161" name="Google Shape;161;p28"/>
            <p:cNvSpPr txBox="1"/>
            <p:nvPr/>
          </p:nvSpPr>
          <p:spPr>
            <a:xfrm>
              <a:off x="3433325" y="3671475"/>
              <a:ext cx="4586100" cy="771900"/>
            </a:xfrm>
            <a:prstGeom prst="rect">
              <a:avLst/>
            </a:prstGeom>
            <a:solidFill>
              <a:srgbClr val="FEC232">
                <a:alpha val="21960"/>
              </a:srgbClr>
            </a:solidFill>
            <a:ln>
              <a:noFill/>
            </a:ln>
          </p:spPr>
          <p:txBody>
            <a:bodyPr spcFirstLastPara="1" wrap="square" lIns="121900" tIns="121900" rIns="121900" bIns="121900" anchor="ctr" anchorCtr="0">
              <a:noAutofit/>
            </a:bodyPr>
            <a:lstStyle/>
            <a:p>
              <a:pPr defTabSz="1219170">
                <a:buClr>
                  <a:srgbClr val="000000"/>
                </a:buClr>
              </a:pPr>
              <a:r>
                <a:rPr lang="en" sz="1867" kern="0" dirty="0">
                  <a:solidFill>
                    <a:srgbClr val="FFFFFF"/>
                  </a:solidFill>
                  <a:latin typeface="Montserrat"/>
                  <a:ea typeface="Montserrat"/>
                  <a:cs typeface="Montserrat"/>
                  <a:sym typeface="Montserrat"/>
                </a:rPr>
                <a:t>Work with local governments to implement the State’s Resilience Planning Principle in comprehensive planning.</a:t>
              </a:r>
              <a:endParaRPr sz="1867" kern="0" dirty="0">
                <a:solidFill>
                  <a:srgbClr val="FFFFFF"/>
                </a:solidFill>
                <a:latin typeface="Montserrat"/>
                <a:ea typeface="Montserrat"/>
                <a:cs typeface="Montserrat"/>
                <a:sym typeface="Montserrat"/>
              </a:endParaRPr>
            </a:p>
          </p:txBody>
        </p:sp>
        <p:cxnSp>
          <p:nvCxnSpPr>
            <p:cNvPr id="162" name="Google Shape;162;p28" descr="Decorative"/>
            <p:cNvCxnSpPr/>
            <p:nvPr/>
          </p:nvCxnSpPr>
          <p:spPr>
            <a:xfrm>
              <a:off x="2570747" y="4057425"/>
              <a:ext cx="488400" cy="0"/>
            </a:xfrm>
            <a:prstGeom prst="straightConnector1">
              <a:avLst/>
            </a:prstGeom>
            <a:noFill/>
            <a:ln w="19050" cap="flat" cmpd="sng">
              <a:solidFill>
                <a:srgbClr val="FEC232"/>
              </a:solidFill>
              <a:prstDash val="solid"/>
              <a:round/>
              <a:headEnd type="none" w="sm" len="sm"/>
              <a:tailEnd type="oval" w="sm" len="sm"/>
            </a:ln>
          </p:spPr>
        </p:cxn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a:spLocks noGrp="1"/>
          </p:cNvSpPr>
          <p:nvPr>
            <p:ph type="sldNum" idx="12"/>
          </p:nvPr>
        </p:nvSpPr>
        <p:spPr>
          <a:xfrm>
            <a:off x="10811261" y="-81995"/>
            <a:ext cx="1052400" cy="167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US" kern="0" dirty="0"/>
              <a:t>3</a:t>
            </a:r>
            <a:endParaRPr kern="0" dirty="0"/>
          </a:p>
        </p:txBody>
      </p:sp>
      <p:sp>
        <p:nvSpPr>
          <p:cNvPr id="168" name="Google Shape;168;p29"/>
          <p:cNvSpPr txBox="1">
            <a:spLocks noGrp="1"/>
          </p:cNvSpPr>
          <p:nvPr>
            <p:ph type="title"/>
          </p:nvPr>
        </p:nvSpPr>
        <p:spPr>
          <a:xfrm>
            <a:off x="415600" y="233289"/>
            <a:ext cx="11360800" cy="763600"/>
          </a:xfrm>
          <a:prstGeom prst="rect">
            <a:avLst/>
          </a:prstGeom>
          <a:noFill/>
          <a:ln>
            <a:noFill/>
          </a:ln>
        </p:spPr>
        <p:txBody>
          <a:bodyPr spcFirstLastPara="1" wrap="square" lIns="121900" tIns="121900" rIns="121900" bIns="121900" anchor="t" anchorCtr="0">
            <a:noAutofit/>
          </a:bodyPr>
          <a:lstStyle/>
          <a:p>
            <a:pPr>
              <a:buClr>
                <a:schemeClr val="dk1"/>
              </a:buClr>
              <a:buSzPts val="990"/>
            </a:pPr>
            <a:r>
              <a:rPr lang="en" sz="2960" dirty="0">
                <a:latin typeface="Montserrat SemiBold"/>
                <a:ea typeface="Montserrat SemiBold"/>
                <a:cs typeface="Montserrat SemiBold"/>
                <a:sym typeface="Montserrat SemiBold"/>
              </a:rPr>
              <a:t>FEMA Review Council</a:t>
            </a:r>
            <a:endParaRPr sz="2933" dirty="0">
              <a:latin typeface="Montserrat SemiBold"/>
              <a:ea typeface="Montserrat SemiBold"/>
              <a:cs typeface="Montserrat SemiBold"/>
              <a:sym typeface="Montserrat SemiBold"/>
            </a:endParaRPr>
          </a:p>
        </p:txBody>
      </p:sp>
      <p:sp>
        <p:nvSpPr>
          <p:cNvPr id="169" name="Google Shape;169;p29"/>
          <p:cNvSpPr txBox="1"/>
          <p:nvPr/>
        </p:nvSpPr>
        <p:spPr>
          <a:xfrm>
            <a:off x="415600" y="996900"/>
            <a:ext cx="9237600" cy="1019200"/>
          </a:xfrm>
          <a:prstGeom prst="rect">
            <a:avLst/>
          </a:prstGeom>
          <a:noFill/>
          <a:ln>
            <a:noFill/>
          </a:ln>
        </p:spPr>
        <p:txBody>
          <a:bodyPr spcFirstLastPara="1" wrap="square" lIns="121900" tIns="121900" rIns="121900" bIns="121900" anchor="t" anchorCtr="0">
            <a:noAutofit/>
          </a:bodyPr>
          <a:lstStyle/>
          <a:p>
            <a:pPr marL="609585" indent="-457189" defTabSz="1219170">
              <a:buClr>
                <a:srgbClr val="FFFFFF"/>
              </a:buClr>
              <a:buSzPts val="1800"/>
              <a:buFont typeface="Arial"/>
              <a:buChar char="●"/>
            </a:pPr>
            <a:r>
              <a:rPr lang="en" sz="2400" kern="0">
                <a:solidFill>
                  <a:srgbClr val="FFFFFF"/>
                </a:solidFill>
                <a:latin typeface="Arial"/>
                <a:cs typeface="Arial"/>
                <a:sym typeface="Arial"/>
              </a:rPr>
              <a:t>Recovery program needs</a:t>
            </a:r>
            <a:endParaRPr sz="2400" kern="0">
              <a:solidFill>
                <a:srgbClr val="FFFFFF"/>
              </a:solidFill>
              <a:latin typeface="Arial"/>
              <a:cs typeface="Arial"/>
              <a:sym typeface="Arial"/>
            </a:endParaRPr>
          </a:p>
        </p:txBody>
      </p:sp>
      <p:sp>
        <p:nvSpPr>
          <p:cNvPr id="170" name="Google Shape;170;p29"/>
          <p:cNvSpPr txBox="1">
            <a:spLocks noGrp="1"/>
          </p:cNvSpPr>
          <p:nvPr>
            <p:ph type="title"/>
          </p:nvPr>
        </p:nvSpPr>
        <p:spPr>
          <a:xfrm>
            <a:off x="415600" y="2016089"/>
            <a:ext cx="11360800" cy="763600"/>
          </a:xfrm>
          <a:prstGeom prst="rect">
            <a:avLst/>
          </a:prstGeom>
          <a:noFill/>
          <a:ln>
            <a:noFill/>
          </a:ln>
        </p:spPr>
        <p:txBody>
          <a:bodyPr spcFirstLastPara="1" wrap="square" lIns="121900" tIns="121900" rIns="121900" bIns="121900" anchor="t" anchorCtr="0">
            <a:noAutofit/>
          </a:bodyPr>
          <a:lstStyle/>
          <a:p>
            <a:pPr>
              <a:buClr>
                <a:schemeClr val="dk1"/>
              </a:buClr>
              <a:buSzPts val="990"/>
            </a:pPr>
            <a:r>
              <a:rPr lang="en" sz="2960">
                <a:latin typeface="Montserrat SemiBold"/>
                <a:ea typeface="Montserrat SemiBold"/>
                <a:cs typeface="Montserrat SemiBold"/>
                <a:sym typeface="Montserrat SemiBold"/>
              </a:rPr>
              <a:t>Hazard Mitigation Plan</a:t>
            </a:r>
            <a:endParaRPr sz="2933">
              <a:latin typeface="Montserrat SemiBold"/>
              <a:ea typeface="Montserrat SemiBold"/>
              <a:cs typeface="Montserrat SemiBold"/>
              <a:sym typeface="Montserrat SemiBold"/>
            </a:endParaRPr>
          </a:p>
        </p:txBody>
      </p:sp>
      <p:sp>
        <p:nvSpPr>
          <p:cNvPr id="171" name="Google Shape;171;p29"/>
          <p:cNvSpPr txBox="1"/>
          <p:nvPr/>
        </p:nvSpPr>
        <p:spPr>
          <a:xfrm>
            <a:off x="415600" y="2779700"/>
            <a:ext cx="9237600" cy="1019200"/>
          </a:xfrm>
          <a:prstGeom prst="rect">
            <a:avLst/>
          </a:prstGeom>
          <a:noFill/>
          <a:ln>
            <a:noFill/>
          </a:ln>
        </p:spPr>
        <p:txBody>
          <a:bodyPr spcFirstLastPara="1" wrap="square" lIns="121900" tIns="121900" rIns="121900" bIns="121900" anchor="t" anchorCtr="0">
            <a:noAutofit/>
          </a:bodyPr>
          <a:lstStyle/>
          <a:p>
            <a:pPr marL="609585" indent="-457189" defTabSz="1219170">
              <a:buClr>
                <a:srgbClr val="FFFFFF"/>
              </a:buClr>
              <a:buSzPts val="1800"/>
              <a:buFont typeface="Arial"/>
              <a:buChar char="●"/>
            </a:pPr>
            <a:r>
              <a:rPr lang="en" sz="2400" kern="0">
                <a:solidFill>
                  <a:srgbClr val="FFFFFF"/>
                </a:solidFill>
                <a:latin typeface="Arial"/>
                <a:cs typeface="Arial"/>
                <a:sym typeface="Arial"/>
              </a:rPr>
              <a:t>Undergoing update, expected completion 2026</a:t>
            </a:r>
            <a:endParaRPr sz="2400" kern="0">
              <a:solidFill>
                <a:srgbClr val="FFFFFF"/>
              </a:solidFill>
              <a:latin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
        <p:cNvGrpSpPr/>
        <p:nvPr/>
      </p:nvGrpSpPr>
      <p:grpSpPr>
        <a:xfrm>
          <a:off x="0" y="0"/>
          <a:ext cx="0" cy="0"/>
          <a:chOff x="0" y="0"/>
          <a:chExt cx="0" cy="0"/>
        </a:xfrm>
      </p:grpSpPr>
      <p:sp>
        <p:nvSpPr>
          <p:cNvPr id="64" name="Google Shape;64;p4"/>
          <p:cNvSpPr txBox="1">
            <a:spLocks noGrp="1"/>
          </p:cNvSpPr>
          <p:nvPr>
            <p:ph type="title" idx="4294967295"/>
          </p:nvPr>
        </p:nvSpPr>
        <p:spPr>
          <a:xfrm>
            <a:off x="448652" y="139213"/>
            <a:ext cx="10045520" cy="1721671"/>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75000"/>
              </a:lnSpc>
              <a:spcBef>
                <a:spcPts val="0"/>
              </a:spcBef>
              <a:spcAft>
                <a:spcPts val="0"/>
              </a:spcAft>
              <a:buClr>
                <a:srgbClr val="000000"/>
              </a:buClr>
              <a:buSzPts val="5100"/>
              <a:buFontTx/>
              <a:buNone/>
              <a:tabLst/>
              <a:defRPr/>
            </a:pPr>
            <a:r>
              <a:rPr kumimoji="0" lang="en-US" sz="4267" b="0" i="0" u="none" strike="noStrike" kern="0" cap="none" spc="0" normalizeH="0" baseline="0" noProof="0" dirty="0">
                <a:ln>
                  <a:noFill/>
                </a:ln>
                <a:solidFill>
                  <a:srgbClr val="000000"/>
                </a:solidFill>
                <a:effectLst/>
                <a:uLnTx/>
                <a:uFillTx/>
                <a:latin typeface="Montserrat ExtraBold"/>
                <a:ea typeface="Montserrat ExtraBold"/>
                <a:cs typeface="Montserrat ExtraBold"/>
                <a:sym typeface="Montserrat ExtraBold"/>
              </a:rPr>
              <a:t>MARKETING AND AGRICULTURAL DEVELOPMENT (MAD)</a:t>
            </a:r>
          </a:p>
          <a:p>
            <a:pPr marL="0" marR="0" lvl="0" indent="0" algn="l" defTabSz="1219170" rtl="0" eaLnBrk="1" fontAlgn="auto" latinLnBrk="0" hangingPunct="1">
              <a:lnSpc>
                <a:spcPct val="75000"/>
              </a:lnSpc>
              <a:spcBef>
                <a:spcPts val="0"/>
              </a:spcBef>
              <a:spcAft>
                <a:spcPts val="0"/>
              </a:spcAft>
              <a:buClr>
                <a:srgbClr val="000000"/>
              </a:buClr>
              <a:buSzPts val="5100"/>
              <a:buFontTx/>
              <a:buNone/>
              <a:tabLst/>
              <a:defRPr/>
            </a:pPr>
            <a:endParaRPr kumimoji="0" lang="en-US" sz="1067" b="0" i="0" u="none" strike="noStrike" kern="0" cap="none" spc="0" normalizeH="0" baseline="0" noProof="0" dirty="0">
              <a:ln>
                <a:noFill/>
              </a:ln>
              <a:solidFill>
                <a:srgbClr val="000000"/>
              </a:solidFill>
              <a:effectLst/>
              <a:uLnTx/>
              <a:uFillTx/>
              <a:latin typeface="Montserrat ExtraBold"/>
              <a:ea typeface="Montserrat ExtraBold"/>
              <a:cs typeface="Montserrat ExtraBold"/>
              <a:sym typeface="Montserrat ExtraBold"/>
            </a:endParaRPr>
          </a:p>
          <a:p>
            <a:pPr marL="0" marR="0" lvl="0" indent="0" algn="l" defTabSz="1219170" rtl="0" eaLnBrk="1" fontAlgn="auto" latinLnBrk="0" hangingPunct="1">
              <a:lnSpc>
                <a:spcPct val="75000"/>
              </a:lnSpc>
              <a:spcBef>
                <a:spcPts val="0"/>
              </a:spcBef>
              <a:spcAft>
                <a:spcPts val="0"/>
              </a:spcAft>
              <a:buClr>
                <a:srgbClr val="000000"/>
              </a:buClr>
              <a:buSzPts val="1600"/>
              <a:buFontTx/>
              <a:buNone/>
              <a:tabLst/>
              <a:defRPr/>
            </a:pPr>
            <a:endParaRPr kumimoji="0" lang="en-US" sz="667" b="0" i="0" u="none" strike="noStrike" kern="0" cap="none" spc="0" normalizeH="0" baseline="0" noProof="0" dirty="0">
              <a:ln>
                <a:noFill/>
              </a:ln>
              <a:solidFill>
                <a:srgbClr val="000000"/>
              </a:solidFill>
              <a:effectLst/>
              <a:uLnTx/>
              <a:uFillTx/>
              <a:latin typeface="Montserrat ExtraBold"/>
              <a:ea typeface="Montserrat ExtraBold"/>
              <a:cs typeface="Montserrat ExtraBold"/>
              <a:sym typeface="Montserrat ExtraBold"/>
            </a:endParaRPr>
          </a:p>
          <a:p>
            <a:pPr marL="0" marR="0" lvl="0" indent="0" algn="l" defTabSz="1219170" rtl="0" eaLnBrk="1" fontAlgn="auto" latinLnBrk="0" hangingPunct="1">
              <a:lnSpc>
                <a:spcPct val="75000"/>
              </a:lnSpc>
              <a:spcBef>
                <a:spcPts val="0"/>
              </a:spcBef>
              <a:spcAft>
                <a:spcPts val="0"/>
              </a:spcAft>
              <a:buClr>
                <a:srgbClr val="000000"/>
              </a:buClr>
              <a:buSzPts val="1600"/>
              <a:buFontTx/>
              <a:buNone/>
              <a:tabLst/>
              <a:defRPr/>
            </a:pPr>
            <a:endParaRPr kumimoji="0" lang="en-US" sz="2133" b="0" i="0" u="none" strike="noStrike" kern="0" cap="none" spc="0" normalizeH="0" baseline="0" noProof="0" dirty="0">
              <a:ln>
                <a:noFill/>
              </a:ln>
              <a:solidFill>
                <a:srgbClr val="000000"/>
              </a:solidFill>
              <a:effectLst/>
              <a:uLnTx/>
              <a:uFillTx/>
              <a:latin typeface="Montserrat ExtraBold"/>
              <a:ea typeface="Montserrat ExtraBold"/>
              <a:cs typeface="Montserrat ExtraBold"/>
              <a:sym typeface="Montserrat ExtraBold"/>
            </a:endParaRPr>
          </a:p>
        </p:txBody>
      </p:sp>
      <p:pic>
        <p:nvPicPr>
          <p:cNvPr id="65" name="Google Shape;65;p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05901" y="1667734"/>
            <a:ext cx="5549697" cy="4684967"/>
          </a:xfrm>
          <a:prstGeom prst="rect">
            <a:avLst/>
          </a:prstGeom>
          <a:noFill/>
          <a:ln>
            <a:noFill/>
          </a:ln>
        </p:spPr>
      </p:pic>
      <p:sp>
        <p:nvSpPr>
          <p:cNvPr id="66" name="Google Shape;66;p4"/>
          <p:cNvSpPr txBox="1"/>
          <p:nvPr/>
        </p:nvSpPr>
        <p:spPr>
          <a:xfrm>
            <a:off x="305951" y="1795334"/>
            <a:ext cx="5549600" cy="4718431"/>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US" sz="1600" b="1" kern="0">
                <a:solidFill>
                  <a:srgbClr val="FFFFFF"/>
                </a:solidFill>
                <a:latin typeface="Arial"/>
                <a:cs typeface="Arial"/>
                <a:sym typeface="Arial"/>
              </a:rPr>
              <a:t>Added “Business Support” to Marketing </a:t>
            </a:r>
            <a:r>
              <a:rPr lang="en-US" sz="1600" kern="0">
                <a:solidFill>
                  <a:srgbClr val="FFFFFF"/>
                </a:solidFill>
                <a:latin typeface="Arial"/>
                <a:cs typeface="Arial"/>
                <a:sym typeface="Arial"/>
              </a:rPr>
              <a:t>(01/2026)</a:t>
            </a:r>
            <a:endParaRPr sz="1600" kern="0">
              <a:solidFill>
                <a:srgbClr val="FFFFFF"/>
              </a:solidFill>
              <a:latin typeface="Arial"/>
              <a:cs typeface="Arial"/>
              <a:sym typeface="Arial"/>
            </a:endParaRPr>
          </a:p>
          <a:p>
            <a:pPr defTabSz="1219170">
              <a:lnSpc>
                <a:spcPct val="115000"/>
              </a:lnSpc>
              <a:buClr>
                <a:srgbClr val="000000"/>
              </a:buClr>
            </a:pPr>
            <a:endParaRPr sz="1067" b="1" kern="0">
              <a:solidFill>
                <a:srgbClr val="FFFFFF"/>
              </a:solidFill>
              <a:latin typeface="Arial"/>
              <a:cs typeface="Arial"/>
              <a:sym typeface="Arial"/>
            </a:endParaRPr>
          </a:p>
          <a:p>
            <a:pPr marL="609585" defTabSz="1219170">
              <a:lnSpc>
                <a:spcPct val="150000"/>
              </a:lnSpc>
              <a:buClr>
                <a:srgbClr val="000000"/>
              </a:buClr>
            </a:pPr>
            <a:r>
              <a:rPr lang="en-US" sz="1333" kern="0">
                <a:solidFill>
                  <a:srgbClr val="FFFFFF"/>
                </a:solidFill>
                <a:latin typeface="Arial"/>
                <a:cs typeface="Arial"/>
                <a:sym typeface="Arial"/>
              </a:rPr>
              <a:t>1.) Ag Development</a:t>
            </a:r>
            <a:endParaRPr sz="1333" kern="0">
              <a:solidFill>
                <a:srgbClr val="FFFFFF"/>
              </a:solidFill>
              <a:latin typeface="Arial"/>
              <a:cs typeface="Arial"/>
              <a:sym typeface="Arial"/>
            </a:endParaRPr>
          </a:p>
          <a:p>
            <a:pPr marL="1828754" indent="-389457" defTabSz="1219170">
              <a:lnSpc>
                <a:spcPct val="150000"/>
              </a:lnSpc>
              <a:buClr>
                <a:srgbClr val="FFFFFF"/>
              </a:buClr>
              <a:buSzPts val="1000"/>
              <a:buFont typeface="Arial"/>
              <a:buChar char="-"/>
            </a:pPr>
            <a:r>
              <a:rPr lang="en-US" sz="1333" u="sng" kern="0">
                <a:solidFill>
                  <a:srgbClr val="00FFFF"/>
                </a:solidFill>
                <a:latin typeface="Arial"/>
                <a:cs typeface="Arial"/>
                <a:sym typeface="Arial"/>
                <a:hlinkClick r:id="rId5">
                  <a:extLst>
                    <a:ext uri="{A12FA001-AC4F-418D-AE19-62706E023703}">
                      <ahyp:hlinkClr xmlns:ahyp="http://schemas.microsoft.com/office/drawing/2018/hyperlinkcolor" val="tx"/>
                    </a:ext>
                  </a:extLst>
                </a:hlinkClick>
              </a:rPr>
              <a:t>Maryland’s Best</a:t>
            </a:r>
            <a:endParaRPr sz="1333" kern="0">
              <a:solidFill>
                <a:srgbClr val="00FFFF"/>
              </a:solidFill>
              <a:latin typeface="Arial"/>
              <a:cs typeface="Arial"/>
              <a:sym typeface="Arial"/>
            </a:endParaRPr>
          </a:p>
          <a:p>
            <a:pPr marL="1828754" indent="-389457" defTabSz="1219170">
              <a:lnSpc>
                <a:spcPct val="150000"/>
              </a:lnSpc>
              <a:buClr>
                <a:srgbClr val="FFFFFF"/>
              </a:buClr>
              <a:buSzPts val="1000"/>
              <a:buFont typeface="Arial"/>
              <a:buChar char="-"/>
            </a:pPr>
            <a:r>
              <a:rPr lang="en-US" sz="1333" kern="0">
                <a:solidFill>
                  <a:srgbClr val="FFFFFF"/>
                </a:solidFill>
                <a:latin typeface="Arial"/>
                <a:cs typeface="Arial"/>
                <a:sym typeface="Arial"/>
              </a:rPr>
              <a:t>Value-Added Ag Specialist</a:t>
            </a:r>
            <a:endParaRPr sz="1333" kern="0">
              <a:solidFill>
                <a:srgbClr val="FFFFFF"/>
              </a:solidFill>
              <a:latin typeface="Arial"/>
              <a:cs typeface="Arial"/>
              <a:sym typeface="Arial"/>
            </a:endParaRPr>
          </a:p>
          <a:p>
            <a:pPr marL="1828754" indent="-389457" defTabSz="1219170">
              <a:lnSpc>
                <a:spcPct val="150000"/>
              </a:lnSpc>
              <a:buClr>
                <a:srgbClr val="FFFFFF"/>
              </a:buClr>
              <a:buSzPts val="1000"/>
              <a:buFont typeface="Arial"/>
              <a:buChar char="-"/>
            </a:pPr>
            <a:r>
              <a:rPr lang="en-US" sz="1333" kern="0">
                <a:solidFill>
                  <a:srgbClr val="FFFFFF"/>
                </a:solidFill>
                <a:latin typeface="Arial"/>
                <a:cs typeface="Arial"/>
                <a:sym typeface="Arial"/>
              </a:rPr>
              <a:t>International</a:t>
            </a:r>
            <a:endParaRPr sz="1333" kern="0">
              <a:solidFill>
                <a:srgbClr val="FFFFFF"/>
              </a:solidFill>
              <a:latin typeface="Arial"/>
              <a:cs typeface="Arial"/>
              <a:sym typeface="Arial"/>
            </a:endParaRPr>
          </a:p>
          <a:p>
            <a:pPr marL="609585" defTabSz="1219170">
              <a:lnSpc>
                <a:spcPct val="150000"/>
              </a:lnSpc>
              <a:buClr>
                <a:srgbClr val="000000"/>
              </a:buClr>
            </a:pPr>
            <a:r>
              <a:rPr lang="en-US" sz="1333" kern="0">
                <a:solidFill>
                  <a:srgbClr val="FFFFFF"/>
                </a:solidFill>
                <a:latin typeface="Arial"/>
                <a:cs typeface="Arial"/>
                <a:sym typeface="Arial"/>
              </a:rPr>
              <a:t>2.) Marketing Initiatives</a:t>
            </a:r>
            <a:endParaRPr sz="1333" kern="0">
              <a:solidFill>
                <a:srgbClr val="FFFFFF"/>
              </a:solidFill>
              <a:latin typeface="Arial"/>
              <a:cs typeface="Arial"/>
              <a:sym typeface="Arial"/>
            </a:endParaRPr>
          </a:p>
          <a:p>
            <a:pPr marL="1828754" indent="-389457" defTabSz="1219170">
              <a:lnSpc>
                <a:spcPct val="150000"/>
              </a:lnSpc>
              <a:buClr>
                <a:srgbClr val="FFFFFF"/>
              </a:buClr>
              <a:buSzPts val="1000"/>
              <a:buFont typeface="Arial"/>
              <a:buChar char="-"/>
            </a:pPr>
            <a:r>
              <a:rPr lang="en-US" sz="1333" kern="0">
                <a:solidFill>
                  <a:srgbClr val="FFFFFF"/>
                </a:solidFill>
                <a:latin typeface="Arial"/>
                <a:cs typeface="Arial"/>
                <a:sym typeface="Arial"/>
              </a:rPr>
              <a:t>Consumer Education</a:t>
            </a:r>
            <a:endParaRPr sz="1333" kern="0">
              <a:solidFill>
                <a:srgbClr val="FFFFFF"/>
              </a:solidFill>
              <a:latin typeface="Arial"/>
              <a:cs typeface="Arial"/>
              <a:sym typeface="Arial"/>
            </a:endParaRPr>
          </a:p>
          <a:p>
            <a:pPr marL="1828754" indent="-389457" defTabSz="1219170">
              <a:lnSpc>
                <a:spcPct val="150000"/>
              </a:lnSpc>
              <a:buClr>
                <a:srgbClr val="FFFFFF"/>
              </a:buClr>
              <a:buSzPts val="1000"/>
              <a:buFont typeface="Arial"/>
              <a:buChar char="-"/>
            </a:pPr>
            <a:r>
              <a:rPr lang="en-US" sz="1333" kern="0">
                <a:solidFill>
                  <a:srgbClr val="FFFFFF"/>
                </a:solidFill>
                <a:latin typeface="Arial"/>
                <a:cs typeface="Arial"/>
                <a:sym typeface="Arial"/>
              </a:rPr>
              <a:t>Seafood Marketing</a:t>
            </a:r>
            <a:endParaRPr sz="1333" kern="0">
              <a:solidFill>
                <a:srgbClr val="FFFFFF"/>
              </a:solidFill>
              <a:latin typeface="Arial"/>
              <a:cs typeface="Arial"/>
              <a:sym typeface="Arial"/>
            </a:endParaRPr>
          </a:p>
          <a:p>
            <a:pPr marL="609585" defTabSz="1219170">
              <a:lnSpc>
                <a:spcPct val="150000"/>
              </a:lnSpc>
              <a:buClr>
                <a:srgbClr val="000000"/>
              </a:buClr>
            </a:pPr>
            <a:r>
              <a:rPr lang="en-US" sz="1333" kern="0">
                <a:solidFill>
                  <a:srgbClr val="FFFFFF"/>
                </a:solidFill>
                <a:latin typeface="Arial"/>
                <a:cs typeface="Arial"/>
                <a:sym typeface="Arial"/>
              </a:rPr>
              <a:t>3.) Food Access</a:t>
            </a:r>
            <a:endParaRPr sz="1333" kern="0">
              <a:solidFill>
                <a:srgbClr val="FFFFFF"/>
              </a:solidFill>
              <a:latin typeface="Arial"/>
              <a:cs typeface="Arial"/>
              <a:sym typeface="Arial"/>
            </a:endParaRPr>
          </a:p>
          <a:p>
            <a:pPr marL="1828754" indent="-389457" defTabSz="1219170">
              <a:lnSpc>
                <a:spcPct val="150000"/>
              </a:lnSpc>
              <a:buClr>
                <a:srgbClr val="FFFFFF"/>
              </a:buClr>
              <a:buSzPts val="1000"/>
              <a:buFont typeface="Arial"/>
              <a:buChar char="-"/>
            </a:pPr>
            <a:r>
              <a:rPr lang="en-US" sz="1333" kern="0">
                <a:solidFill>
                  <a:srgbClr val="FFFFFF"/>
                </a:solidFill>
                <a:latin typeface="Arial"/>
                <a:cs typeface="Arial"/>
                <a:sym typeface="Arial"/>
              </a:rPr>
              <a:t>Certified Local Farm &amp; Fish (CLFF)</a:t>
            </a:r>
            <a:endParaRPr sz="1333" kern="0">
              <a:solidFill>
                <a:srgbClr val="FFFFFF"/>
              </a:solidFill>
              <a:latin typeface="Arial"/>
              <a:cs typeface="Arial"/>
              <a:sym typeface="Arial"/>
            </a:endParaRPr>
          </a:p>
          <a:p>
            <a:pPr marL="1828754" indent="-389457" defTabSz="1219170">
              <a:lnSpc>
                <a:spcPct val="150000"/>
              </a:lnSpc>
              <a:buClr>
                <a:srgbClr val="FFFFFF"/>
              </a:buClr>
              <a:buSzPts val="1000"/>
              <a:buFont typeface="Arial"/>
              <a:buChar char="-"/>
            </a:pPr>
            <a:r>
              <a:rPr lang="en-US" sz="1333" kern="0">
                <a:solidFill>
                  <a:srgbClr val="FFFFFF"/>
                </a:solidFill>
                <a:latin typeface="Arial"/>
                <a:cs typeface="Arial"/>
                <a:sym typeface="Arial"/>
              </a:rPr>
              <a:t>Farmers Market Nutrition Program (FMNP)</a:t>
            </a:r>
            <a:endParaRPr sz="1333" kern="0">
              <a:solidFill>
                <a:srgbClr val="FFFFFF"/>
              </a:solidFill>
              <a:latin typeface="Arial"/>
              <a:cs typeface="Arial"/>
              <a:sym typeface="Arial"/>
            </a:endParaRPr>
          </a:p>
          <a:p>
            <a:pPr marL="1828754" indent="-389457" defTabSz="1219170">
              <a:lnSpc>
                <a:spcPct val="150000"/>
              </a:lnSpc>
              <a:buClr>
                <a:srgbClr val="FFFFFF"/>
              </a:buClr>
              <a:buSzPts val="1000"/>
              <a:buFont typeface="Arial"/>
              <a:buChar char="-"/>
            </a:pPr>
            <a:r>
              <a:rPr lang="en-US" sz="1333" kern="0">
                <a:solidFill>
                  <a:srgbClr val="FFFFFF"/>
                </a:solidFill>
                <a:latin typeface="Arial"/>
                <a:cs typeface="Arial"/>
                <a:sym typeface="Arial"/>
              </a:rPr>
              <a:t>Maryland Market Money (MMM)</a:t>
            </a:r>
            <a:endParaRPr sz="1333" kern="0">
              <a:solidFill>
                <a:srgbClr val="FFFFFF"/>
              </a:solidFill>
              <a:latin typeface="Arial"/>
              <a:cs typeface="Arial"/>
              <a:sym typeface="Arial"/>
            </a:endParaRPr>
          </a:p>
          <a:p>
            <a:pPr marL="1828754" indent="-389457" defTabSz="1219170">
              <a:lnSpc>
                <a:spcPct val="150000"/>
              </a:lnSpc>
              <a:buClr>
                <a:srgbClr val="FFFFFF"/>
              </a:buClr>
              <a:buSzPts val="1000"/>
              <a:buFont typeface="Arial"/>
              <a:buChar char="-"/>
            </a:pPr>
            <a:r>
              <a:rPr lang="en-US" sz="1333" kern="0">
                <a:solidFill>
                  <a:srgbClr val="FFFFFF"/>
                </a:solidFill>
                <a:latin typeface="Arial"/>
                <a:cs typeface="Arial"/>
                <a:sym typeface="Arial"/>
              </a:rPr>
              <a:t>Farm-to-School</a:t>
            </a:r>
            <a:endParaRPr sz="1333" kern="0">
              <a:solidFill>
                <a:srgbClr val="FFFFFF"/>
              </a:solidFill>
              <a:latin typeface="Arial"/>
              <a:cs typeface="Arial"/>
              <a:sym typeface="Arial"/>
            </a:endParaRPr>
          </a:p>
          <a:p>
            <a:pPr marL="1828754" indent="-389457" defTabSz="1219170">
              <a:lnSpc>
                <a:spcPct val="150000"/>
              </a:lnSpc>
              <a:buClr>
                <a:srgbClr val="FFFFFF"/>
              </a:buClr>
              <a:buSzPts val="1000"/>
              <a:buFont typeface="Arial"/>
              <a:buChar char="-"/>
            </a:pPr>
            <a:r>
              <a:rPr lang="en-US" sz="1333" kern="0">
                <a:solidFill>
                  <a:srgbClr val="FFFFFF"/>
                </a:solidFill>
                <a:latin typeface="Arial"/>
                <a:cs typeface="Arial"/>
                <a:sym typeface="Arial"/>
              </a:rPr>
              <a:t>Farm and Food Grant Programs</a:t>
            </a:r>
            <a:endParaRPr sz="1867" kern="0">
              <a:solidFill>
                <a:srgbClr val="FFFFFF"/>
              </a:solidFill>
              <a:latin typeface="Poppins"/>
              <a:ea typeface="Poppins"/>
              <a:cs typeface="Poppins"/>
              <a:sym typeface="Poppins"/>
            </a:endParaRPr>
          </a:p>
        </p:txBody>
      </p:sp>
      <p:pic>
        <p:nvPicPr>
          <p:cNvPr id="67" name="Google Shape;67;p4">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0494173" y="139201"/>
            <a:ext cx="1086799" cy="1084871"/>
          </a:xfrm>
          <a:prstGeom prst="rect">
            <a:avLst/>
          </a:prstGeom>
          <a:noFill/>
          <a:ln>
            <a:noFill/>
          </a:ln>
        </p:spPr>
      </p:pic>
      <p:pic>
        <p:nvPicPr>
          <p:cNvPr id="68" name="Google Shape;68;p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279401" y="1667734"/>
            <a:ext cx="5549697" cy="4684967"/>
          </a:xfrm>
          <a:prstGeom prst="rect">
            <a:avLst/>
          </a:prstGeom>
          <a:noFill/>
          <a:ln>
            <a:noFill/>
          </a:ln>
        </p:spPr>
      </p:pic>
      <p:pic>
        <p:nvPicPr>
          <p:cNvPr id="69" name="Google Shape;69;p4">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6680167" y="4656967"/>
            <a:ext cx="2213000" cy="1247100"/>
          </a:xfrm>
          <a:prstGeom prst="rect">
            <a:avLst/>
          </a:prstGeom>
          <a:noFill/>
          <a:ln>
            <a:noFill/>
          </a:ln>
        </p:spPr>
      </p:pic>
      <p:pic>
        <p:nvPicPr>
          <p:cNvPr id="70" name="Google Shape;70;p4">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9105367" y="2656557"/>
            <a:ext cx="2497901" cy="3254511"/>
          </a:xfrm>
          <a:prstGeom prst="rect">
            <a:avLst/>
          </a:prstGeom>
          <a:noFill/>
          <a:ln>
            <a:noFill/>
          </a:ln>
        </p:spPr>
      </p:pic>
      <p:sp>
        <p:nvSpPr>
          <p:cNvPr id="72" name="Google Shape;72;p4"/>
          <p:cNvSpPr txBox="1"/>
          <p:nvPr/>
        </p:nvSpPr>
        <p:spPr>
          <a:xfrm>
            <a:off x="6505251" y="1795333"/>
            <a:ext cx="5098000" cy="1149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US" sz="1600" b="1" kern="0">
                <a:solidFill>
                  <a:srgbClr val="FFFFFF"/>
                </a:solidFill>
                <a:latin typeface="Arial"/>
                <a:cs typeface="Arial"/>
                <a:sym typeface="Arial"/>
              </a:rPr>
              <a:t>Statewide Guidance and Analysis:</a:t>
            </a:r>
            <a:endParaRPr sz="1600" b="1" kern="0">
              <a:solidFill>
                <a:srgbClr val="FFFFFF"/>
              </a:solidFill>
              <a:latin typeface="Arial"/>
              <a:cs typeface="Arial"/>
              <a:sym typeface="Arial"/>
            </a:endParaRPr>
          </a:p>
          <a:p>
            <a:pPr defTabSz="1219170">
              <a:buClr>
                <a:srgbClr val="000000"/>
              </a:buClr>
            </a:pPr>
            <a:r>
              <a:rPr lang="en-US" sz="1600" kern="0">
                <a:solidFill>
                  <a:srgbClr val="FFFFFF"/>
                </a:solidFill>
                <a:latin typeface="Arial"/>
                <a:cs typeface="Arial"/>
                <a:sym typeface="Arial"/>
              </a:rPr>
              <a:t>Value-Added Agriculture and Agritourism (11/2025)</a:t>
            </a:r>
            <a:endParaRPr sz="1600" kern="0">
              <a:solidFill>
                <a:srgbClr val="FFFFFF"/>
              </a:solidFill>
              <a:latin typeface="Arial"/>
              <a:cs typeface="Arial"/>
              <a:sym typeface="Arial"/>
            </a:endParaRPr>
          </a:p>
          <a:p>
            <a:pPr defTabSz="1219170">
              <a:buClr>
                <a:srgbClr val="000000"/>
              </a:buClr>
            </a:pPr>
            <a:endParaRPr sz="1600" kern="0">
              <a:solidFill>
                <a:srgbClr val="FFFFFF"/>
              </a:solidFill>
              <a:latin typeface="Arial"/>
              <a:cs typeface="Arial"/>
              <a:sym typeface="Arial"/>
            </a:endParaRPr>
          </a:p>
        </p:txBody>
      </p:sp>
      <p:sp>
        <p:nvSpPr>
          <p:cNvPr id="71" name="Google Shape;71;p4"/>
          <p:cNvSpPr txBox="1"/>
          <p:nvPr/>
        </p:nvSpPr>
        <p:spPr>
          <a:xfrm>
            <a:off x="6154067" y="2656567"/>
            <a:ext cx="3071600" cy="2000400"/>
          </a:xfrm>
          <a:prstGeom prst="rect">
            <a:avLst/>
          </a:prstGeom>
          <a:noFill/>
          <a:ln>
            <a:noFill/>
          </a:ln>
        </p:spPr>
        <p:txBody>
          <a:bodyPr spcFirstLastPara="1" wrap="square" lIns="121900" tIns="121900" rIns="121900" bIns="121900" anchor="t" anchorCtr="0">
            <a:noAutofit/>
          </a:bodyPr>
          <a:lstStyle/>
          <a:p>
            <a:pPr marL="152396" algn="ctr" defTabSz="1219170">
              <a:lnSpc>
                <a:spcPct val="115000"/>
              </a:lnSpc>
              <a:spcBef>
                <a:spcPts val="533"/>
              </a:spcBef>
              <a:buClr>
                <a:srgbClr val="000000"/>
              </a:buClr>
              <a:buSzPts val="1100"/>
            </a:pPr>
            <a:r>
              <a:rPr lang="en-US" sz="1333" kern="0">
                <a:solidFill>
                  <a:srgbClr val="FFFFFF"/>
                </a:solidFill>
                <a:latin typeface="Calibri"/>
                <a:ea typeface="Calibri"/>
                <a:cs typeface="Calibri"/>
                <a:sym typeface="Calibri"/>
              </a:rPr>
              <a:t>A comprehensive overview of Maryland's value-added agriculture and agritourism industries, addressing regulatory complexities, challenges, and opportunities, with a focus on establishing a baseline understanding for policy and decision-making.</a:t>
            </a:r>
            <a:endParaRPr sz="1333" kern="0">
              <a:solidFill>
                <a:srgbClr val="FFFFFF"/>
              </a:solidFill>
              <a:latin typeface="Calibri"/>
              <a:ea typeface="Calibri"/>
              <a:cs typeface="Calibri"/>
              <a:sym typeface="Calibri"/>
            </a:endParaRPr>
          </a:p>
          <a:p>
            <a:pPr defTabSz="1219170">
              <a:buClr>
                <a:srgbClr val="000000"/>
              </a:buClr>
            </a:pPr>
            <a:endParaRPr sz="2400" kern="0">
              <a:solidFill>
                <a:srgbClr val="595959"/>
              </a:solidFill>
              <a:latin typeface="Arial"/>
              <a:cs typeface="Arial"/>
              <a:sym typeface="Arial"/>
            </a:endParaRPr>
          </a:p>
        </p:txBody>
      </p:sp>
      <p:pic>
        <p:nvPicPr>
          <p:cNvPr id="73" name="Google Shape;73;p4">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4458200" y="2400233"/>
            <a:ext cx="1295435" cy="129543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sp>
        <p:nvSpPr>
          <p:cNvPr id="78" name="Google Shape;78;g3e8562db199_1_1"/>
          <p:cNvSpPr txBox="1">
            <a:spLocks noGrp="1"/>
          </p:cNvSpPr>
          <p:nvPr>
            <p:ph type="title" idx="4294967295"/>
          </p:nvPr>
        </p:nvSpPr>
        <p:spPr>
          <a:xfrm>
            <a:off x="448652" y="139212"/>
            <a:ext cx="10045600" cy="1721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75000"/>
              </a:lnSpc>
              <a:spcBef>
                <a:spcPts val="0"/>
              </a:spcBef>
              <a:spcAft>
                <a:spcPts val="0"/>
              </a:spcAft>
              <a:buClr>
                <a:srgbClr val="000000"/>
              </a:buClr>
              <a:buSzPts val="5100"/>
              <a:buFontTx/>
              <a:buNone/>
              <a:tabLst/>
              <a:defRPr/>
            </a:pPr>
            <a:r>
              <a:rPr kumimoji="0" lang="en-US" sz="4267" b="0" i="0" u="none" strike="noStrike" kern="0" cap="none" spc="0" normalizeH="0" baseline="0" noProof="0" dirty="0">
                <a:ln>
                  <a:noFill/>
                </a:ln>
                <a:solidFill>
                  <a:srgbClr val="000000"/>
                </a:solidFill>
                <a:effectLst/>
                <a:uLnTx/>
                <a:uFillTx/>
                <a:latin typeface="Montserrat ExtraBold"/>
                <a:ea typeface="Montserrat ExtraBold"/>
                <a:cs typeface="Montserrat ExtraBold"/>
                <a:sym typeface="Montserrat ExtraBold"/>
              </a:rPr>
              <a:t>Conservation Grants</a:t>
            </a:r>
          </a:p>
          <a:p>
            <a:pPr marL="0" marR="0" lvl="0" indent="0" algn="l" defTabSz="1219170" rtl="0" eaLnBrk="1" fontAlgn="auto" latinLnBrk="0" hangingPunct="1">
              <a:lnSpc>
                <a:spcPct val="75000"/>
              </a:lnSpc>
              <a:spcBef>
                <a:spcPts val="0"/>
              </a:spcBef>
              <a:spcAft>
                <a:spcPts val="0"/>
              </a:spcAft>
              <a:buClr>
                <a:srgbClr val="000000"/>
              </a:buClr>
              <a:buSzPts val="5100"/>
              <a:buFontTx/>
              <a:buNone/>
              <a:tabLst/>
              <a:defRPr/>
            </a:pPr>
            <a:endParaRPr kumimoji="0" lang="en-US" sz="1067" b="0" i="0" u="none" strike="noStrike" kern="0" cap="none" spc="0" normalizeH="0" baseline="0" noProof="0" dirty="0">
              <a:ln>
                <a:noFill/>
              </a:ln>
              <a:solidFill>
                <a:srgbClr val="000000"/>
              </a:solidFill>
              <a:effectLst/>
              <a:uLnTx/>
              <a:uFillTx/>
              <a:latin typeface="Montserrat ExtraBold"/>
              <a:ea typeface="Montserrat ExtraBold"/>
              <a:cs typeface="Montserrat ExtraBold"/>
              <a:sym typeface="Montserrat ExtraBold"/>
            </a:endParaRPr>
          </a:p>
          <a:p>
            <a:pPr marL="0" marR="0" lvl="0" indent="0" algn="l" defTabSz="1219170" rtl="0" eaLnBrk="1" fontAlgn="auto" latinLnBrk="0" hangingPunct="1">
              <a:lnSpc>
                <a:spcPct val="75000"/>
              </a:lnSpc>
              <a:spcBef>
                <a:spcPts val="0"/>
              </a:spcBef>
              <a:spcAft>
                <a:spcPts val="0"/>
              </a:spcAft>
              <a:buClr>
                <a:srgbClr val="000000"/>
              </a:buClr>
              <a:buSzPts val="1600"/>
              <a:buFontTx/>
              <a:buNone/>
              <a:tabLst/>
              <a:defRPr/>
            </a:pPr>
            <a:endParaRPr kumimoji="0" lang="en-US" sz="667" b="0" i="0" u="none" strike="noStrike" kern="0" cap="none" spc="0" normalizeH="0" baseline="0" noProof="0" dirty="0">
              <a:ln>
                <a:noFill/>
              </a:ln>
              <a:solidFill>
                <a:srgbClr val="000000"/>
              </a:solidFill>
              <a:effectLst/>
              <a:uLnTx/>
              <a:uFillTx/>
              <a:latin typeface="Montserrat ExtraBold"/>
              <a:ea typeface="Montserrat ExtraBold"/>
              <a:cs typeface="Montserrat ExtraBold"/>
              <a:sym typeface="Montserrat ExtraBold"/>
            </a:endParaRPr>
          </a:p>
          <a:p>
            <a:pPr marL="0" marR="0" lvl="0" indent="0" algn="l" defTabSz="1219170" rtl="0" eaLnBrk="1" fontAlgn="auto" latinLnBrk="0" hangingPunct="1">
              <a:lnSpc>
                <a:spcPct val="75000"/>
              </a:lnSpc>
              <a:spcBef>
                <a:spcPts val="0"/>
              </a:spcBef>
              <a:spcAft>
                <a:spcPts val="0"/>
              </a:spcAft>
              <a:buClr>
                <a:srgbClr val="000000"/>
              </a:buClr>
              <a:buSzPts val="1600"/>
              <a:buFontTx/>
              <a:buNone/>
              <a:tabLst/>
              <a:defRPr/>
            </a:pPr>
            <a:endParaRPr kumimoji="0" lang="en-US" sz="2133" b="0" i="0" u="none" strike="noStrike" kern="0" cap="none" spc="0" normalizeH="0" baseline="0" noProof="0" dirty="0">
              <a:ln>
                <a:noFill/>
              </a:ln>
              <a:solidFill>
                <a:srgbClr val="000000"/>
              </a:solidFill>
              <a:effectLst/>
              <a:uLnTx/>
              <a:uFillTx/>
              <a:latin typeface="Montserrat ExtraBold"/>
              <a:ea typeface="Montserrat ExtraBold"/>
              <a:cs typeface="Montserrat ExtraBold"/>
              <a:sym typeface="Montserrat ExtraBold"/>
            </a:endParaRPr>
          </a:p>
        </p:txBody>
      </p:sp>
      <p:pic>
        <p:nvPicPr>
          <p:cNvPr id="79" name="Google Shape;79;g3e8562db199_1_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05900" y="1667734"/>
            <a:ext cx="11161907" cy="4684981"/>
          </a:xfrm>
          <a:prstGeom prst="rect">
            <a:avLst/>
          </a:prstGeom>
          <a:noFill/>
          <a:ln>
            <a:noFill/>
          </a:ln>
        </p:spPr>
      </p:pic>
      <p:pic>
        <p:nvPicPr>
          <p:cNvPr id="80" name="Google Shape;80;g3e8562db199_1_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0494173" y="139201"/>
            <a:ext cx="1086799" cy="1084871"/>
          </a:xfrm>
          <a:prstGeom prst="rect">
            <a:avLst/>
          </a:prstGeom>
          <a:noFill/>
          <a:ln>
            <a:noFill/>
          </a:ln>
        </p:spPr>
      </p:pic>
      <p:sp>
        <p:nvSpPr>
          <p:cNvPr id="81" name="Google Shape;81;g3e8562db199_1_1"/>
          <p:cNvSpPr txBox="1"/>
          <p:nvPr/>
        </p:nvSpPr>
        <p:spPr>
          <a:xfrm>
            <a:off x="305900" y="1667734"/>
            <a:ext cx="10188400" cy="4257600"/>
          </a:xfrm>
          <a:prstGeom prst="rect">
            <a:avLst/>
          </a:prstGeom>
          <a:noFill/>
          <a:ln>
            <a:noFill/>
          </a:ln>
        </p:spPr>
        <p:txBody>
          <a:bodyPr spcFirstLastPara="1" wrap="square" lIns="121900" tIns="121900" rIns="121900" bIns="121900" anchor="t" anchorCtr="0">
            <a:spAutoFit/>
          </a:bodyPr>
          <a:lstStyle/>
          <a:p>
            <a:pPr marL="609585" indent="-389457" defTabSz="1219170">
              <a:lnSpc>
                <a:spcPct val="115000"/>
              </a:lnSpc>
              <a:buClr>
                <a:srgbClr val="FFFFFF"/>
              </a:buClr>
              <a:buSzPts val="1000"/>
              <a:buFont typeface="Poppins"/>
              <a:buChar char="●"/>
            </a:pPr>
            <a:r>
              <a:rPr lang="en-US" sz="1600" kern="0">
                <a:solidFill>
                  <a:srgbClr val="FFFFFF"/>
                </a:solidFill>
                <a:latin typeface="Poppins"/>
                <a:ea typeface="Poppins"/>
                <a:cs typeface="Poppins"/>
                <a:sym typeface="Poppins"/>
              </a:rPr>
              <a:t>Maryland Ag Cost-Share: Created by the General Assembly in 1982 to provide grants for the installation of BMPs that control and reduce agriculturally related water pollution</a:t>
            </a:r>
            <a:endParaRPr sz="1600" kern="0">
              <a:solidFill>
                <a:srgbClr val="FFFFFF"/>
              </a:solidFill>
              <a:latin typeface="Poppins"/>
              <a:ea typeface="Poppins"/>
              <a:cs typeface="Poppins"/>
              <a:sym typeface="Poppins"/>
            </a:endParaRPr>
          </a:p>
          <a:p>
            <a:pPr marL="609585" indent="-389457" defTabSz="1219170">
              <a:lnSpc>
                <a:spcPct val="115000"/>
              </a:lnSpc>
              <a:buClr>
                <a:srgbClr val="FFFFFF"/>
              </a:buClr>
              <a:buSzPts val="1000"/>
              <a:buFont typeface="Poppins"/>
              <a:buChar char="●"/>
            </a:pPr>
            <a:r>
              <a:rPr lang="en-US" sz="1600" kern="0">
                <a:solidFill>
                  <a:srgbClr val="FFFFFF"/>
                </a:solidFill>
                <a:latin typeface="Poppins"/>
                <a:ea typeface="Poppins"/>
                <a:cs typeface="Poppins"/>
                <a:sym typeface="Poppins"/>
              </a:rPr>
              <a:t>Covers 65% - 87.5% of eligible cost for over 40 conservation practices</a:t>
            </a:r>
            <a:endParaRPr sz="1600" kern="0">
              <a:solidFill>
                <a:srgbClr val="FFFFFF"/>
              </a:solidFill>
              <a:latin typeface="Poppins"/>
              <a:ea typeface="Poppins"/>
              <a:cs typeface="Poppins"/>
              <a:sym typeface="Poppins"/>
            </a:endParaRPr>
          </a:p>
          <a:p>
            <a:pPr marL="609585" indent="-406390" defTabSz="1219170">
              <a:lnSpc>
                <a:spcPct val="115000"/>
              </a:lnSpc>
              <a:buClr>
                <a:srgbClr val="FFFFFF"/>
              </a:buClr>
              <a:buSzPts val="1200"/>
              <a:buFont typeface="Poppins"/>
              <a:buChar char="●"/>
            </a:pPr>
            <a:r>
              <a:rPr lang="en-US" sz="1600" kern="0">
                <a:solidFill>
                  <a:srgbClr val="FFFFFF"/>
                </a:solidFill>
                <a:latin typeface="Poppins"/>
                <a:ea typeface="Poppins"/>
                <a:cs typeface="Poppins"/>
                <a:sym typeface="Poppins"/>
              </a:rPr>
              <a:t>Funded by State (Capital) &amp; Federal funding sources </a:t>
            </a:r>
            <a:r>
              <a:rPr lang="en-US" sz="1600" b="1" kern="0">
                <a:solidFill>
                  <a:srgbClr val="FFFFFF"/>
                </a:solidFill>
                <a:latin typeface="Poppins"/>
                <a:ea typeface="Poppins"/>
                <a:cs typeface="Poppins"/>
                <a:sym typeface="Poppins"/>
              </a:rPr>
              <a:t>| FY 2025:</a:t>
            </a:r>
            <a:endParaRPr sz="1600" b="1" kern="0">
              <a:solidFill>
                <a:srgbClr val="FFFFFF"/>
              </a:solidFill>
              <a:latin typeface="Poppins"/>
              <a:ea typeface="Poppins"/>
              <a:cs typeface="Poppins"/>
              <a:sym typeface="Poppins"/>
            </a:endParaRPr>
          </a:p>
          <a:p>
            <a:pPr marL="1219170" lvl="1" indent="-406390" defTabSz="1219170">
              <a:lnSpc>
                <a:spcPct val="115000"/>
              </a:lnSpc>
              <a:buClr>
                <a:srgbClr val="FFFFFF"/>
              </a:buClr>
              <a:buSzPts val="1200"/>
              <a:buFont typeface="Poppins"/>
              <a:buChar char="○"/>
            </a:pPr>
            <a:r>
              <a:rPr lang="en-US" sz="1600" b="1" kern="0">
                <a:solidFill>
                  <a:srgbClr val="FFFFFF"/>
                </a:solidFill>
                <a:latin typeface="Poppins"/>
                <a:ea typeface="Poppins"/>
                <a:cs typeface="Poppins"/>
                <a:sym typeface="Poppins"/>
              </a:rPr>
              <a:t>$11.5 million in approved projects</a:t>
            </a:r>
            <a:endParaRPr sz="1600" b="1" kern="0">
              <a:solidFill>
                <a:srgbClr val="FFFFFF"/>
              </a:solidFill>
              <a:latin typeface="Poppins"/>
              <a:ea typeface="Poppins"/>
              <a:cs typeface="Poppins"/>
              <a:sym typeface="Poppins"/>
            </a:endParaRPr>
          </a:p>
          <a:p>
            <a:pPr marL="1219170" lvl="1" indent="-406390" defTabSz="1219170">
              <a:lnSpc>
                <a:spcPct val="115000"/>
              </a:lnSpc>
              <a:buClr>
                <a:srgbClr val="FFFFFF"/>
              </a:buClr>
              <a:buSzPts val="1200"/>
              <a:buFont typeface="Poppins"/>
              <a:buChar char="○"/>
            </a:pPr>
            <a:r>
              <a:rPr lang="en-US" sz="1600" b="1" kern="0">
                <a:solidFill>
                  <a:srgbClr val="FFFFFF"/>
                </a:solidFill>
                <a:latin typeface="Poppins"/>
                <a:ea typeface="Poppins"/>
                <a:cs typeface="Poppins"/>
                <a:sym typeface="Poppins"/>
              </a:rPr>
              <a:t>$7.6 million in grants awarded</a:t>
            </a:r>
            <a:endParaRPr sz="1600" b="1" kern="0">
              <a:solidFill>
                <a:srgbClr val="FFFFFF"/>
              </a:solidFill>
              <a:latin typeface="Poppins"/>
              <a:ea typeface="Poppins"/>
              <a:cs typeface="Poppins"/>
              <a:sym typeface="Poppins"/>
            </a:endParaRPr>
          </a:p>
          <a:p>
            <a:pPr marL="1219170" lvl="1" indent="-406390" defTabSz="1219170">
              <a:lnSpc>
                <a:spcPct val="115000"/>
              </a:lnSpc>
              <a:buClr>
                <a:srgbClr val="FFFFFF"/>
              </a:buClr>
              <a:buSzPts val="1200"/>
              <a:buFont typeface="Poppins"/>
              <a:buChar char="○"/>
            </a:pPr>
            <a:r>
              <a:rPr lang="en-US" sz="1600" b="1" kern="0">
                <a:solidFill>
                  <a:srgbClr val="FFFFFF"/>
                </a:solidFill>
                <a:latin typeface="Poppins"/>
                <a:ea typeface="Poppins"/>
                <a:cs typeface="Poppins"/>
                <a:sym typeface="Poppins"/>
              </a:rPr>
              <a:t>723 BMPs implemented </a:t>
            </a:r>
            <a:endParaRPr sz="1600" b="1" kern="0">
              <a:solidFill>
                <a:srgbClr val="FFFFFF"/>
              </a:solidFill>
              <a:latin typeface="Poppins"/>
              <a:ea typeface="Poppins"/>
              <a:cs typeface="Poppins"/>
              <a:sym typeface="Poppins"/>
            </a:endParaRPr>
          </a:p>
          <a:p>
            <a:pPr marL="609585" indent="-406390" defTabSz="1219170">
              <a:lnSpc>
                <a:spcPct val="115000"/>
              </a:lnSpc>
              <a:buClr>
                <a:srgbClr val="FFFFFF"/>
              </a:buClr>
              <a:buSzPts val="1200"/>
              <a:buFont typeface="Poppins"/>
              <a:buChar char="●"/>
            </a:pPr>
            <a:r>
              <a:rPr lang="en-US" sz="1600" kern="0">
                <a:solidFill>
                  <a:srgbClr val="FFFFFF"/>
                </a:solidFill>
                <a:latin typeface="Poppins"/>
                <a:ea typeface="Poppins"/>
                <a:cs typeface="Poppins"/>
                <a:sym typeface="Poppins"/>
              </a:rPr>
              <a:t>Maryland Cover Crop Program</a:t>
            </a:r>
            <a:endParaRPr sz="1600" kern="0">
              <a:solidFill>
                <a:srgbClr val="FFFFFF"/>
              </a:solidFill>
              <a:latin typeface="Poppins"/>
              <a:ea typeface="Poppins"/>
              <a:cs typeface="Poppins"/>
              <a:sym typeface="Poppins"/>
            </a:endParaRPr>
          </a:p>
          <a:p>
            <a:pPr marL="1219170" lvl="1" indent="-406390" defTabSz="1219170">
              <a:lnSpc>
                <a:spcPct val="115000"/>
              </a:lnSpc>
              <a:buClr>
                <a:srgbClr val="FFFFFF"/>
              </a:buClr>
              <a:buSzPts val="1200"/>
              <a:buFont typeface="Poppins"/>
              <a:buChar char="○"/>
            </a:pPr>
            <a:r>
              <a:rPr lang="en-US" sz="1600" kern="0">
                <a:solidFill>
                  <a:srgbClr val="FFFFFF"/>
                </a:solidFill>
                <a:latin typeface="Poppins"/>
                <a:ea typeface="Poppins"/>
                <a:cs typeface="Poppins"/>
                <a:sym typeface="Poppins"/>
              </a:rPr>
              <a:t>Provides grants to help farmers offset seed, labor, and equipment costs associated with planting cover crops</a:t>
            </a:r>
            <a:endParaRPr sz="1600" kern="0">
              <a:solidFill>
                <a:srgbClr val="FFFFFF"/>
              </a:solidFill>
              <a:latin typeface="Poppins"/>
              <a:ea typeface="Poppins"/>
              <a:cs typeface="Poppins"/>
              <a:sym typeface="Poppins"/>
            </a:endParaRPr>
          </a:p>
          <a:p>
            <a:pPr marL="1219170" lvl="1" indent="-406390" defTabSz="1219170">
              <a:lnSpc>
                <a:spcPct val="115000"/>
              </a:lnSpc>
              <a:buClr>
                <a:srgbClr val="FFFFFF"/>
              </a:buClr>
              <a:buSzPts val="1200"/>
              <a:buFont typeface="Poppins"/>
              <a:buChar char="○"/>
            </a:pPr>
            <a:r>
              <a:rPr lang="en-US" sz="1600" b="1" kern="0">
                <a:solidFill>
                  <a:srgbClr val="FFFFFF"/>
                </a:solidFill>
                <a:latin typeface="Poppins"/>
                <a:ea typeface="Poppins"/>
                <a:cs typeface="Poppins"/>
                <a:sym typeface="Poppins"/>
              </a:rPr>
              <a:t>FY 2025 - Largest Program Enrollment :</a:t>
            </a:r>
            <a:endParaRPr sz="1600" b="1" kern="0">
              <a:solidFill>
                <a:srgbClr val="FFFFFF"/>
              </a:solidFill>
              <a:latin typeface="Poppins"/>
              <a:ea typeface="Poppins"/>
              <a:cs typeface="Poppins"/>
              <a:sym typeface="Poppins"/>
            </a:endParaRPr>
          </a:p>
          <a:p>
            <a:pPr marL="1828754" lvl="2" indent="-406390" defTabSz="1219170">
              <a:lnSpc>
                <a:spcPct val="115000"/>
              </a:lnSpc>
              <a:buClr>
                <a:srgbClr val="FFFFFF"/>
              </a:buClr>
              <a:buSzPts val="1200"/>
              <a:buFont typeface="Poppins"/>
              <a:buChar char="⮚"/>
            </a:pPr>
            <a:r>
              <a:rPr lang="en-US" sz="1600" b="1" kern="0">
                <a:solidFill>
                  <a:srgbClr val="FFFFFF"/>
                </a:solidFill>
                <a:latin typeface="Poppins"/>
                <a:ea typeface="Poppins"/>
                <a:cs typeface="Poppins"/>
                <a:sym typeface="Poppins"/>
              </a:rPr>
              <a:t>493k acres enrolled</a:t>
            </a:r>
            <a:endParaRPr sz="1600" b="1" kern="0">
              <a:solidFill>
                <a:srgbClr val="FFFFFF"/>
              </a:solidFill>
              <a:latin typeface="Poppins"/>
              <a:ea typeface="Poppins"/>
              <a:cs typeface="Poppins"/>
              <a:sym typeface="Poppins"/>
            </a:endParaRPr>
          </a:p>
          <a:p>
            <a:pPr marL="1828754" lvl="2" indent="-406390" defTabSz="1219170">
              <a:lnSpc>
                <a:spcPct val="115000"/>
              </a:lnSpc>
              <a:buClr>
                <a:srgbClr val="FFFFFF"/>
              </a:buClr>
              <a:buSzPts val="1200"/>
              <a:buFont typeface="Poppins"/>
              <a:buChar char="⮚"/>
            </a:pPr>
            <a:r>
              <a:rPr lang="en-US" sz="1600" b="1" kern="0">
                <a:solidFill>
                  <a:srgbClr val="FFFFFF"/>
                </a:solidFill>
                <a:latin typeface="Poppins"/>
                <a:ea typeface="Poppins"/>
                <a:cs typeface="Poppins"/>
                <a:sym typeface="Poppins"/>
              </a:rPr>
              <a:t>$32.2 million in grants</a:t>
            </a:r>
            <a:endParaRPr sz="1600" b="1" kern="0">
              <a:solidFill>
                <a:srgbClr val="FFFFFF"/>
              </a:solidFill>
              <a:latin typeface="Poppins"/>
              <a:ea typeface="Poppins"/>
              <a:cs typeface="Poppins"/>
              <a:sym typeface="Poppins"/>
            </a:endParaRPr>
          </a:p>
          <a:p>
            <a:pPr marL="1828754" lvl="2" indent="-423323" defTabSz="1219170">
              <a:lnSpc>
                <a:spcPct val="115000"/>
              </a:lnSpc>
              <a:buClr>
                <a:srgbClr val="FFFFFF"/>
              </a:buClr>
              <a:buSzPts val="1400"/>
              <a:buFont typeface="Poppins"/>
              <a:buChar char="⮚"/>
            </a:pPr>
            <a:r>
              <a:rPr lang="en-US" sz="1600" b="1" kern="0">
                <a:solidFill>
                  <a:srgbClr val="FFFFFF"/>
                </a:solidFill>
                <a:latin typeface="Poppins"/>
                <a:ea typeface="Poppins"/>
                <a:cs typeface="Poppins"/>
                <a:sym typeface="Poppins"/>
              </a:rPr>
              <a:t>3.4 million lbs nitrogen prevented </a:t>
            </a:r>
            <a:r>
              <a:rPr lang="en-US" sz="1867" b="1" kern="0">
                <a:solidFill>
                  <a:srgbClr val="FFFFFF"/>
                </a:solidFill>
                <a:latin typeface="Poppins"/>
                <a:ea typeface="Poppins"/>
                <a:cs typeface="Poppins"/>
                <a:sym typeface="Poppins"/>
              </a:rPr>
              <a:t>from reaching the Bay</a:t>
            </a:r>
            <a:endParaRPr sz="1867" kern="0">
              <a:solidFill>
                <a:srgbClr val="FFFFFF"/>
              </a:solidFill>
              <a:latin typeface="Poppins"/>
              <a:ea typeface="Poppins"/>
              <a:cs typeface="Poppins"/>
              <a:sym typeface="Poppi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sp>
        <p:nvSpPr>
          <p:cNvPr id="86" name="Google Shape;86;g3e5f29be34b_0_12"/>
          <p:cNvSpPr txBox="1">
            <a:spLocks noGrp="1"/>
          </p:cNvSpPr>
          <p:nvPr>
            <p:ph type="title" idx="4294967295"/>
          </p:nvPr>
        </p:nvSpPr>
        <p:spPr>
          <a:xfrm>
            <a:off x="448652" y="139212"/>
            <a:ext cx="10045600" cy="1721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75000"/>
              </a:lnSpc>
              <a:spcBef>
                <a:spcPts val="0"/>
              </a:spcBef>
              <a:spcAft>
                <a:spcPts val="0"/>
              </a:spcAft>
              <a:buClr>
                <a:srgbClr val="000000"/>
              </a:buClr>
              <a:buSzPts val="5100"/>
              <a:buFontTx/>
              <a:buNone/>
              <a:tabLst/>
              <a:defRPr/>
            </a:pPr>
            <a:r>
              <a:rPr kumimoji="0" lang="en-US" sz="1333" b="0" i="0" u="sng" strike="noStrike" kern="0" cap="none" spc="0" normalizeH="0" baseline="0" noProof="0" dirty="0">
                <a:ln>
                  <a:noFill/>
                </a:ln>
                <a:solidFill>
                  <a:srgbClr val="000000"/>
                </a:solidFill>
                <a:effectLst/>
                <a:uLnTx/>
                <a:uFillTx/>
                <a:latin typeface="Montserrat ExtraBold"/>
                <a:ea typeface="Montserrat ExtraBold"/>
                <a:cs typeface="Montserrat ExtraBold"/>
                <a:sym typeface="Montserrat ExtraBold"/>
              </a:rPr>
              <a:t>MDA &amp; Hughes Center Alliance								STRATEGIC BLUEPRINT</a:t>
            </a:r>
          </a:p>
          <a:p>
            <a:pPr marL="0" marR="0" lvl="0" indent="0" algn="l" defTabSz="1219170" rtl="0" eaLnBrk="1" fontAlgn="auto" latinLnBrk="0" hangingPunct="1">
              <a:lnSpc>
                <a:spcPct val="75000"/>
              </a:lnSpc>
              <a:spcBef>
                <a:spcPts val="0"/>
              </a:spcBef>
              <a:spcAft>
                <a:spcPts val="0"/>
              </a:spcAft>
              <a:buClr>
                <a:srgbClr val="000000"/>
              </a:buClr>
              <a:buSzPts val="5100"/>
              <a:buFontTx/>
              <a:buNone/>
              <a:tabLst/>
              <a:defRPr/>
            </a:pPr>
            <a:endParaRPr kumimoji="0" lang="en-US" sz="2000" b="0" i="0" u="none" strike="noStrike" kern="0" cap="none" spc="0" normalizeH="0" baseline="0" noProof="0" dirty="0">
              <a:ln>
                <a:noFill/>
              </a:ln>
              <a:solidFill>
                <a:srgbClr val="000000"/>
              </a:solidFill>
              <a:effectLst/>
              <a:uLnTx/>
              <a:uFillTx/>
              <a:latin typeface="Montserrat ExtraBold"/>
              <a:ea typeface="Montserrat ExtraBold"/>
              <a:cs typeface="Montserrat ExtraBold"/>
              <a:sym typeface="Montserrat ExtraBold"/>
            </a:endParaRPr>
          </a:p>
          <a:p>
            <a:pPr marL="0" marR="0" lvl="0" indent="0" algn="l" defTabSz="1219170" rtl="0" eaLnBrk="1" fontAlgn="auto" latinLnBrk="0" hangingPunct="1">
              <a:lnSpc>
                <a:spcPct val="75000"/>
              </a:lnSpc>
              <a:spcBef>
                <a:spcPts val="0"/>
              </a:spcBef>
              <a:spcAft>
                <a:spcPts val="0"/>
              </a:spcAft>
              <a:buClr>
                <a:srgbClr val="000000"/>
              </a:buClr>
              <a:buSzPts val="5100"/>
              <a:buFontTx/>
              <a:buNone/>
              <a:tabLst/>
              <a:defRPr/>
            </a:pPr>
            <a:r>
              <a:rPr kumimoji="0" lang="en-US" sz="4267" b="0" i="0" u="none" strike="noStrike" kern="0" cap="none" spc="0" normalizeH="0" baseline="0" noProof="0" dirty="0">
                <a:ln>
                  <a:noFill/>
                </a:ln>
                <a:solidFill>
                  <a:srgbClr val="000000"/>
                </a:solidFill>
                <a:effectLst/>
                <a:uLnTx/>
                <a:uFillTx/>
                <a:latin typeface="Montserrat ExtraBold"/>
                <a:ea typeface="Montserrat ExtraBold"/>
                <a:cs typeface="Montserrat ExtraBold"/>
                <a:sym typeface="Montserrat ExtraBold"/>
              </a:rPr>
              <a:t>Partnering for Climate Resiliency</a:t>
            </a:r>
          </a:p>
          <a:p>
            <a:pPr marL="0" marR="0" lvl="0" indent="0" algn="l" defTabSz="1219170" rtl="0" eaLnBrk="1" fontAlgn="auto" latinLnBrk="0" hangingPunct="1">
              <a:lnSpc>
                <a:spcPct val="75000"/>
              </a:lnSpc>
              <a:spcBef>
                <a:spcPts val="0"/>
              </a:spcBef>
              <a:spcAft>
                <a:spcPts val="0"/>
              </a:spcAft>
              <a:buClr>
                <a:srgbClr val="000000"/>
              </a:buClr>
              <a:buSzPts val="5100"/>
              <a:buFontTx/>
              <a:buNone/>
              <a:tabLst/>
              <a:defRPr/>
            </a:pPr>
            <a:r>
              <a:rPr kumimoji="0" lang="en-US" sz="2000" b="0" i="0" u="none" strike="noStrike" kern="0" cap="none" spc="0" normalizeH="0" baseline="0" noProof="0" dirty="0">
                <a:ln>
                  <a:noFill/>
                </a:ln>
                <a:solidFill>
                  <a:srgbClr val="000000"/>
                </a:solidFill>
                <a:effectLst/>
                <a:uLnTx/>
                <a:uFillTx/>
                <a:latin typeface="Montserrat ExtraBold"/>
                <a:ea typeface="Montserrat ExtraBold"/>
                <a:cs typeface="Montserrat ExtraBold"/>
                <a:sym typeface="Montserrat ExtraBold"/>
              </a:rPr>
              <a:t>Operationalizing Research &amp; Policy to Protect Maryland Agriculture</a:t>
            </a:r>
          </a:p>
          <a:p>
            <a:pPr marL="0" marR="0" lvl="0" indent="0" algn="l" defTabSz="1219170" rtl="0" eaLnBrk="1" fontAlgn="auto" latinLnBrk="0" hangingPunct="1">
              <a:lnSpc>
                <a:spcPct val="75000"/>
              </a:lnSpc>
              <a:spcBef>
                <a:spcPts val="0"/>
              </a:spcBef>
              <a:spcAft>
                <a:spcPts val="0"/>
              </a:spcAft>
              <a:buClr>
                <a:srgbClr val="000000"/>
              </a:buClr>
              <a:buSzPts val="1600"/>
              <a:buFontTx/>
              <a:buNone/>
              <a:tabLst/>
              <a:defRPr/>
            </a:pPr>
            <a:endParaRPr kumimoji="0" lang="en-US" sz="667" b="0" i="0" u="none" strike="noStrike" kern="0" cap="none" spc="0" normalizeH="0" baseline="0" noProof="0" dirty="0">
              <a:ln>
                <a:noFill/>
              </a:ln>
              <a:solidFill>
                <a:srgbClr val="000000"/>
              </a:solidFill>
              <a:effectLst/>
              <a:uLnTx/>
              <a:uFillTx/>
              <a:latin typeface="Montserrat ExtraBold"/>
              <a:ea typeface="Montserrat ExtraBold"/>
              <a:cs typeface="Montserrat ExtraBold"/>
              <a:sym typeface="Montserrat ExtraBold"/>
            </a:endParaRPr>
          </a:p>
          <a:p>
            <a:pPr marL="0" marR="0" lvl="0" indent="0" algn="l" defTabSz="1219170" rtl="0" eaLnBrk="1" fontAlgn="auto" latinLnBrk="0" hangingPunct="1">
              <a:lnSpc>
                <a:spcPct val="75000"/>
              </a:lnSpc>
              <a:spcBef>
                <a:spcPts val="0"/>
              </a:spcBef>
              <a:spcAft>
                <a:spcPts val="0"/>
              </a:spcAft>
              <a:buClr>
                <a:srgbClr val="000000"/>
              </a:buClr>
              <a:buSzPts val="1600"/>
              <a:buFontTx/>
              <a:buNone/>
              <a:tabLst/>
              <a:defRPr/>
            </a:pPr>
            <a:endParaRPr kumimoji="0" lang="en-US" sz="2133" b="0" i="0" u="none" strike="noStrike" kern="0" cap="none" spc="0" normalizeH="0" baseline="0" noProof="0" dirty="0">
              <a:ln>
                <a:noFill/>
              </a:ln>
              <a:solidFill>
                <a:srgbClr val="000000"/>
              </a:solidFill>
              <a:effectLst/>
              <a:uLnTx/>
              <a:uFillTx/>
              <a:latin typeface="Montserrat ExtraBold"/>
              <a:ea typeface="Montserrat ExtraBold"/>
              <a:cs typeface="Montserrat ExtraBold"/>
              <a:sym typeface="Montserrat ExtraBold"/>
            </a:endParaRPr>
          </a:p>
        </p:txBody>
      </p:sp>
      <p:pic>
        <p:nvPicPr>
          <p:cNvPr id="87" name="Google Shape;87;g3e5f29be34b_0_1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05900" y="1667734"/>
            <a:ext cx="11161907" cy="4684981"/>
          </a:xfrm>
          <a:prstGeom prst="rect">
            <a:avLst/>
          </a:prstGeom>
          <a:noFill/>
          <a:ln>
            <a:noFill/>
          </a:ln>
        </p:spPr>
      </p:pic>
      <p:sp>
        <p:nvSpPr>
          <p:cNvPr id="88" name="Google Shape;88;g3e5f29be34b_0_12"/>
          <p:cNvSpPr txBox="1"/>
          <p:nvPr/>
        </p:nvSpPr>
        <p:spPr>
          <a:xfrm>
            <a:off x="1187617" y="5677280"/>
            <a:ext cx="9543600" cy="765426"/>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US" sz="1467" b="1" kern="0">
                <a:solidFill>
                  <a:srgbClr val="FFFFFF"/>
                </a:solidFill>
                <a:latin typeface="Arial"/>
                <a:cs typeface="Arial"/>
                <a:sym typeface="Arial"/>
              </a:rPr>
              <a:t>Strategic Direction:</a:t>
            </a:r>
            <a:r>
              <a:rPr lang="en-US" sz="1467" kern="0">
                <a:solidFill>
                  <a:srgbClr val="FFFFFF"/>
                </a:solidFill>
                <a:latin typeface="Arial"/>
                <a:cs typeface="Arial"/>
                <a:sym typeface="Arial"/>
              </a:rPr>
              <a:t> The Roadmap provides an essential foundation to move the department in the right direction, ensuring Maryland's agricultural sector remains both economically viable and environmentally leading.</a:t>
            </a:r>
            <a:endParaRPr sz="1867" kern="0">
              <a:solidFill>
                <a:srgbClr val="FFFFFF"/>
              </a:solidFill>
              <a:latin typeface="Poppins"/>
              <a:ea typeface="Poppins"/>
              <a:cs typeface="Poppins"/>
              <a:sym typeface="Poppins"/>
            </a:endParaRPr>
          </a:p>
        </p:txBody>
      </p:sp>
      <p:pic>
        <p:nvPicPr>
          <p:cNvPr id="89" name="Google Shape;89;g3e5f29be34b_0_1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0494173" y="139201"/>
            <a:ext cx="1086799" cy="1084871"/>
          </a:xfrm>
          <a:prstGeom prst="rect">
            <a:avLst/>
          </a:prstGeom>
          <a:noFill/>
          <a:ln>
            <a:noFill/>
          </a:ln>
        </p:spPr>
      </p:pic>
      <p:graphicFrame>
        <p:nvGraphicFramePr>
          <p:cNvPr id="90" name="Google Shape;90;g3e5f29be34b_0_12"/>
          <p:cNvGraphicFramePr/>
          <p:nvPr>
            <p:extLst>
              <p:ext uri="{D42A27DB-BD31-4B8C-83A1-F6EECF244321}">
                <p14:modId xmlns:p14="http://schemas.microsoft.com/office/powerpoint/2010/main" val="2443540686"/>
              </p:ext>
            </p:extLst>
          </p:nvPr>
        </p:nvGraphicFramePr>
        <p:xfrm>
          <a:off x="1187617" y="2048751"/>
          <a:ext cx="9543566" cy="3718520"/>
        </p:xfrm>
        <a:graphic>
          <a:graphicData uri="http://schemas.openxmlformats.org/drawingml/2006/table">
            <a:tbl>
              <a:tblPr firstRow="1">
                <a:noFill/>
              </a:tblPr>
              <a:tblGrid>
                <a:gridCol w="3108900">
                  <a:extLst>
                    <a:ext uri="{9D8B030D-6E8A-4147-A177-3AD203B41FA5}">
                      <a16:colId xmlns:a16="http://schemas.microsoft.com/office/drawing/2014/main" val="20000"/>
                    </a:ext>
                  </a:extLst>
                </a:gridCol>
                <a:gridCol w="3217333">
                  <a:extLst>
                    <a:ext uri="{9D8B030D-6E8A-4147-A177-3AD203B41FA5}">
                      <a16:colId xmlns:a16="http://schemas.microsoft.com/office/drawing/2014/main" val="20001"/>
                    </a:ext>
                  </a:extLst>
                </a:gridCol>
                <a:gridCol w="3217333">
                  <a:extLst>
                    <a:ext uri="{9D8B030D-6E8A-4147-A177-3AD203B41FA5}">
                      <a16:colId xmlns:a16="http://schemas.microsoft.com/office/drawing/2014/main" val="20002"/>
                    </a:ext>
                  </a:extLst>
                </a:gridCol>
              </a:tblGrid>
              <a:tr h="3712085">
                <a:tc>
                  <a:txBody>
                    <a:bodyPr/>
                    <a:lstStyle/>
                    <a:p>
                      <a:pPr marL="0" lvl="0" indent="0" algn="ctr" rtl="0">
                        <a:spcBef>
                          <a:spcPts val="0"/>
                        </a:spcBef>
                        <a:spcAft>
                          <a:spcPts val="0"/>
                        </a:spcAft>
                        <a:buNone/>
                      </a:pPr>
                      <a:br>
                        <a:rPr lang="en-US" sz="2500" b="1">
                          <a:solidFill>
                            <a:schemeClr val="lt1"/>
                          </a:solidFill>
                        </a:rPr>
                      </a:br>
                      <a:r>
                        <a:rPr lang="en-US" sz="2500" b="1">
                          <a:solidFill>
                            <a:schemeClr val="lt1"/>
                          </a:solidFill>
                        </a:rPr>
                        <a:t>Roadmap to Resilience</a:t>
                      </a:r>
                      <a:endParaRPr sz="2500" b="1">
                        <a:solidFill>
                          <a:schemeClr val="lt1"/>
                        </a:solidFill>
                      </a:endParaRPr>
                    </a:p>
                    <a:p>
                      <a:pPr marL="0" lvl="0" indent="0" algn="l" rtl="0">
                        <a:spcBef>
                          <a:spcPts val="0"/>
                        </a:spcBef>
                        <a:spcAft>
                          <a:spcPts val="0"/>
                        </a:spcAft>
                        <a:buNone/>
                      </a:pPr>
                      <a:endParaRPr sz="2500" b="1">
                        <a:solidFill>
                          <a:schemeClr val="lt1"/>
                        </a:solidFill>
                      </a:endParaRPr>
                    </a:p>
                    <a:p>
                      <a:pPr marL="0" lvl="0" indent="0" algn="l" rtl="0">
                        <a:spcBef>
                          <a:spcPts val="0"/>
                        </a:spcBef>
                        <a:spcAft>
                          <a:spcPts val="0"/>
                        </a:spcAft>
                        <a:buNone/>
                      </a:pPr>
                      <a:r>
                        <a:rPr lang="en-US" sz="1600">
                          <a:solidFill>
                            <a:schemeClr val="lt1"/>
                          </a:solidFill>
                        </a:rPr>
                        <a:t>The collaborative framework outlines science and community-driven adaptation priorities. MDA will serve as the lead agency to execute the majority of the report’s recommendations.</a:t>
                      </a:r>
                      <a:endParaRPr sz="1600">
                        <a:solidFill>
                          <a:schemeClr val="lt1"/>
                        </a:solidFill>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br>
                        <a:rPr lang="en-US" sz="2500" b="1">
                          <a:solidFill>
                            <a:schemeClr val="lt1"/>
                          </a:solidFill>
                        </a:rPr>
                      </a:br>
                      <a:r>
                        <a:rPr lang="en-US" sz="2500" b="1">
                          <a:solidFill>
                            <a:schemeClr val="lt1"/>
                          </a:solidFill>
                        </a:rPr>
                        <a:t>Immediate Action &amp; LEEF</a:t>
                      </a:r>
                      <a:endParaRPr sz="2500" b="1">
                        <a:solidFill>
                          <a:schemeClr val="lt1"/>
                        </a:solidFill>
                      </a:endParaRPr>
                    </a:p>
                    <a:p>
                      <a:pPr marL="0" lvl="0" indent="0" algn="l" rtl="0">
                        <a:spcBef>
                          <a:spcPts val="0"/>
                        </a:spcBef>
                        <a:spcAft>
                          <a:spcPts val="0"/>
                        </a:spcAft>
                        <a:buNone/>
                      </a:pPr>
                      <a:endParaRPr sz="2500" b="1">
                        <a:solidFill>
                          <a:schemeClr val="lt1"/>
                        </a:solidFill>
                      </a:endParaRPr>
                    </a:p>
                    <a:p>
                      <a:pPr marL="0" lvl="0" indent="0" algn="l" rtl="0">
                        <a:spcBef>
                          <a:spcPts val="0"/>
                        </a:spcBef>
                        <a:spcAft>
                          <a:spcPts val="0"/>
                        </a:spcAft>
                        <a:buNone/>
                      </a:pPr>
                      <a:r>
                        <a:rPr lang="en-US" sz="1600">
                          <a:solidFill>
                            <a:schemeClr val="lt1"/>
                          </a:solidFill>
                        </a:rPr>
                        <a:t>To deeply integrate cutting-edge agro-ecological science into state policy, a designated representative from the Hughes center will serve on LEEF subcommittees.</a:t>
                      </a:r>
                      <a:endParaRPr sz="1600">
                        <a:solidFill>
                          <a:schemeClr val="lt1"/>
                        </a:solidFill>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br>
                        <a:rPr lang="en-US" sz="2500" b="1" dirty="0">
                          <a:solidFill>
                            <a:schemeClr val="lt1"/>
                          </a:solidFill>
                        </a:rPr>
                      </a:br>
                      <a:r>
                        <a:rPr lang="en-US" sz="2500" b="1" dirty="0">
                          <a:solidFill>
                            <a:schemeClr val="lt1"/>
                          </a:solidFill>
                        </a:rPr>
                        <a:t>ORC Strategic Expansion</a:t>
                      </a:r>
                      <a:endParaRPr sz="2500" b="1" dirty="0">
                        <a:solidFill>
                          <a:schemeClr val="lt1"/>
                        </a:solidFill>
                      </a:endParaRPr>
                    </a:p>
                    <a:p>
                      <a:pPr marL="0" lvl="0" indent="0" algn="l" rtl="0">
                        <a:spcBef>
                          <a:spcPts val="0"/>
                        </a:spcBef>
                        <a:spcAft>
                          <a:spcPts val="0"/>
                        </a:spcAft>
                        <a:buNone/>
                      </a:pPr>
                      <a:endParaRPr sz="2500" dirty="0">
                        <a:solidFill>
                          <a:schemeClr val="lt1"/>
                        </a:solidFill>
                      </a:endParaRPr>
                    </a:p>
                    <a:p>
                      <a:pPr marL="0" lvl="0" indent="0" algn="l" rtl="0">
                        <a:spcBef>
                          <a:spcPts val="0"/>
                        </a:spcBef>
                        <a:spcAft>
                          <a:spcPts val="0"/>
                        </a:spcAft>
                        <a:buNone/>
                      </a:pPr>
                      <a:r>
                        <a:rPr lang="en-US" sz="1600" dirty="0">
                          <a:solidFill>
                            <a:schemeClr val="lt1"/>
                          </a:solidFill>
                        </a:rPr>
                        <a:t>The Office of Resource Conservation (ORC) is updating its Strategic Plan to build upon water quality, addressing climate vulnerability and delivering risk-management tools to help farmers withstand environmental weather extremes.</a:t>
                      </a:r>
                      <a:endParaRPr sz="1600" dirty="0">
                        <a:solidFill>
                          <a:schemeClr val="lt1"/>
                        </a:solidFill>
                      </a:endParaRPr>
                    </a:p>
                  </a:txBody>
                  <a:tcPr marL="121900" marR="121900" marT="121900" marB="12190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04AF714-CCF4-ADE1-B86F-DD1B11307986}"/>
              </a:ext>
            </a:extLst>
          </p:cNvPr>
          <p:cNvSpPr txBox="1">
            <a:spLocks noGrp="1"/>
          </p:cNvSpPr>
          <p:nvPr>
            <p:ph type="title" idx="4294967295"/>
          </p:nvPr>
        </p:nvSpPr>
        <p:spPr>
          <a:xfrm>
            <a:off x="575361" y="890515"/>
            <a:ext cx="11060940" cy="1333209"/>
          </a:xfrm>
          <a:prstGeom prst="rect">
            <a:avLst/>
          </a:prstGeom>
          <a:noFill/>
          <a:ln>
            <a:noFill/>
            <a:prstDash/>
          </a:ln>
          <a:effectLst/>
        </p:spPr>
        <p:txBody>
          <a:bodyPr rot="0" spcFirstLastPara="0" vertOverflow="overflow" horzOverflow="overflow" vert="horz" wrap="square" lIns="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b="1" kern="1200">
                <a:solidFill>
                  <a:schemeClr val="accent6"/>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4EA72E"/>
                </a:solidFill>
                <a:effectLst/>
                <a:uLnTx/>
                <a:uFillTx/>
                <a:latin typeface="Calibri" panose="020F0502020204030204" pitchFamily="34" charset="0"/>
                <a:ea typeface="+mj-ea"/>
                <a:cs typeface="Calibri" panose="020F0502020204030204" pitchFamily="34" charset="0"/>
              </a:rPr>
              <a:t>Q&amp;A</a:t>
            </a:r>
          </a:p>
        </p:txBody>
      </p:sp>
      <p:sp>
        <p:nvSpPr>
          <p:cNvPr id="3" name="Subtitle 2">
            <a:extLst>
              <a:ext uri="{FF2B5EF4-FFF2-40B4-BE49-F238E27FC236}">
                <a16:creationId xmlns:a16="http://schemas.microsoft.com/office/drawing/2014/main" id="{805F4E07-2276-898E-BE1A-44F72F214FDB}"/>
              </a:ext>
            </a:extLst>
          </p:cNvPr>
          <p:cNvSpPr>
            <a:spLocks noGrp="1"/>
          </p:cNvSpPr>
          <p:nvPr>
            <p:ph type="subTitle" idx="1"/>
          </p:nvPr>
        </p:nvSpPr>
        <p:spPr>
          <a:xfrm>
            <a:off x="892892" y="2223724"/>
            <a:ext cx="10563097" cy="2776609"/>
          </a:xfrm>
        </p:spPr>
        <p:txBody>
          <a:bodyPr vert="horz" lIns="0" tIns="45720" rIns="91440" bIns="45720" rtlCol="0" anchor="t">
            <a:noAutofit/>
          </a:bodyPr>
          <a:lstStyle/>
          <a:p>
            <a:r>
              <a:rPr lang="en-US" dirty="0">
                <a:solidFill>
                  <a:schemeClr val="tx1"/>
                </a:solidFill>
                <a:latin typeface="Calibri"/>
                <a:cs typeface="Calibri"/>
              </a:rPr>
              <a:t>This Open Forum is being </a:t>
            </a:r>
            <a:r>
              <a:rPr lang="en-US" b="1" dirty="0">
                <a:solidFill>
                  <a:srgbClr val="FF0000"/>
                </a:solidFill>
                <a:latin typeface="Calibri"/>
                <a:cs typeface="Calibri"/>
              </a:rPr>
              <a:t>recorded. </a:t>
            </a:r>
            <a:r>
              <a:rPr lang="en-US" dirty="0">
                <a:solidFill>
                  <a:schemeClr val="tx1"/>
                </a:solidFill>
                <a:latin typeface="Calibri"/>
                <a:cs typeface="Calibri"/>
              </a:rPr>
              <a:t>Send questions or tech issues to </a:t>
            </a:r>
            <a:r>
              <a:rPr lang="en-US" u="sng">
                <a:solidFill>
                  <a:schemeClr val="tx1"/>
                </a:solidFill>
                <a:latin typeface="Calibri"/>
                <a:cs typeface="Calibri"/>
              </a:rPr>
              <a:t>Mary Daughton</a:t>
            </a:r>
            <a:r>
              <a:rPr lang="en-US" dirty="0">
                <a:solidFill>
                  <a:schemeClr val="tx1"/>
                </a:solidFill>
                <a:latin typeface="Calibri"/>
                <a:cs typeface="Calibri"/>
              </a:rPr>
              <a:t> in the chat.</a:t>
            </a:r>
            <a:endParaRPr lang="en-US" i="1" dirty="0">
              <a:solidFill>
                <a:schemeClr val="tx1"/>
              </a:solidFill>
            </a:endParaRPr>
          </a:p>
          <a:p>
            <a:pPr marL="914400" indent="0" algn="ctr"/>
            <a:r>
              <a:rPr lang="en-US" sz="2300" dirty="0">
                <a:latin typeface="Calibri"/>
                <a:cs typeface="Calibri"/>
              </a:rPr>
              <a:t>Please ask questions in the </a:t>
            </a:r>
            <a:r>
              <a:rPr lang="en-US" sz="2300" b="1" dirty="0">
                <a:latin typeface="Calibri"/>
                <a:cs typeface="Calibri"/>
              </a:rPr>
              <a:t>Q&amp;A. </a:t>
            </a:r>
            <a:r>
              <a:rPr lang="en-US" sz="2300" dirty="0">
                <a:latin typeface="Calibri"/>
                <a:cs typeface="Calibri"/>
              </a:rPr>
              <a:t>If time permits, the Subcabinet will try answer questions</a:t>
            </a:r>
            <a:br>
              <a:rPr lang="en-US" sz="2300" dirty="0">
                <a:latin typeface="Calibri"/>
                <a:cs typeface="Calibri"/>
              </a:rPr>
            </a:br>
            <a:r>
              <a:rPr lang="en-US" sz="2300" dirty="0">
                <a:latin typeface="Calibri"/>
                <a:cs typeface="Calibri"/>
              </a:rPr>
              <a:t>at the </a:t>
            </a:r>
            <a:r>
              <a:rPr lang="en-US" sz="2300" b="1" dirty="0">
                <a:latin typeface="Calibri"/>
                <a:cs typeface="Calibri"/>
              </a:rPr>
              <a:t>end of the public forum</a:t>
            </a:r>
            <a:r>
              <a:rPr lang="en-US" sz="2300" dirty="0">
                <a:latin typeface="Calibri"/>
                <a:cs typeface="Calibri"/>
              </a:rPr>
              <a:t>. </a:t>
            </a:r>
          </a:p>
          <a:p>
            <a:pPr indent="0" algn="ctr"/>
            <a:endParaRPr lang="en-US" sz="2300" dirty="0">
              <a:latin typeface="Calibri"/>
              <a:cs typeface="Calibri"/>
            </a:endParaRPr>
          </a:p>
          <a:p>
            <a:pPr indent="0" algn="ctr"/>
            <a:endParaRPr lang="en-US" sz="2300" dirty="0"/>
          </a:p>
          <a:p>
            <a:pPr indent="0" algn="ctr"/>
            <a:endParaRPr lang="en-US" sz="2300" dirty="0"/>
          </a:p>
        </p:txBody>
      </p:sp>
      <p:pic>
        <p:nvPicPr>
          <p:cNvPr id="6" name="Picture 5" descr="Illustration of Zoom tool bar, with red circle around &quot;Q&amp;A&quot; button and arrow to &quot;More&quot; functions.">
            <a:extLst>
              <a:ext uri="{FF2B5EF4-FFF2-40B4-BE49-F238E27FC236}">
                <a16:creationId xmlns:a16="http://schemas.microsoft.com/office/drawing/2014/main" id="{DD2AC6B6-A510-9476-E42E-E3810F318A05}"/>
              </a:ext>
            </a:extLst>
          </p:cNvPr>
          <p:cNvPicPr>
            <a:picLocks noChangeAspect="1"/>
          </p:cNvPicPr>
          <p:nvPr/>
        </p:nvPicPr>
        <p:blipFill>
          <a:blip r:embed="rId2"/>
          <a:stretch>
            <a:fillRect/>
          </a:stretch>
        </p:blipFill>
        <p:spPr>
          <a:xfrm>
            <a:off x="2862076" y="3780963"/>
            <a:ext cx="7059010" cy="1219370"/>
          </a:xfrm>
          <a:prstGeom prst="rect">
            <a:avLst/>
          </a:prstGeom>
        </p:spPr>
      </p:pic>
      <p:sp>
        <p:nvSpPr>
          <p:cNvPr id="2" name="TextBox 1">
            <a:extLst>
              <a:ext uri="{FF2B5EF4-FFF2-40B4-BE49-F238E27FC236}">
                <a16:creationId xmlns:a16="http://schemas.microsoft.com/office/drawing/2014/main" id="{DF556FA5-6750-7D69-EDAF-985855D85936}"/>
              </a:ext>
            </a:extLst>
          </p:cNvPr>
          <p:cNvSpPr txBox="1"/>
          <p:nvPr/>
        </p:nvSpPr>
        <p:spPr>
          <a:xfrm>
            <a:off x="3165567" y="5184202"/>
            <a:ext cx="5860864" cy="461665"/>
          </a:xfrm>
          <a:prstGeom prst="rect">
            <a:avLst/>
          </a:prstGeom>
          <a:noFill/>
        </p:spPr>
        <p:txBody>
          <a:bodyPr wrap="square" rtlCol="0">
            <a:spAutoFit/>
          </a:bodyPr>
          <a:lstStyle/>
          <a:p>
            <a:pPr algn="ctr"/>
            <a:r>
              <a:rPr lang="en-US" sz="2400" b="1" dirty="0">
                <a:solidFill>
                  <a:srgbClr val="4EA72E"/>
                </a:solidFill>
                <a:latin typeface="Calibri"/>
                <a:ea typeface="+mj-ea"/>
                <a:cs typeface="Calibri"/>
              </a:rPr>
              <a:t>Third party AI assistants are prohibited</a:t>
            </a:r>
          </a:p>
        </p:txBody>
      </p:sp>
    </p:spTree>
    <p:extLst>
      <p:ext uri="{BB962C8B-B14F-4D97-AF65-F5344CB8AC3E}">
        <p14:creationId xmlns:p14="http://schemas.microsoft.com/office/powerpoint/2010/main" val="1592092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Image, Governor Wes Moore and Team throwing water into oyster farm"/>
          <p:cNvPicPr>
            <a:picLocks noChangeAspect="1"/>
          </p:cNvPicPr>
          <p:nvPr/>
        </p:nvPicPr>
        <p:blipFill>
          <a:blip r:embed="rId3"/>
          <a:srcRect/>
          <a:stretch/>
        </p:blipFill>
        <p:spPr>
          <a:xfrm>
            <a:off x="5242560" y="0"/>
            <a:ext cx="6949440" cy="5510784"/>
          </a:xfrm>
          <a:prstGeom prst="rect">
            <a:avLst/>
          </a:prstGeom>
        </p:spPr>
      </p:pic>
      <p:sp>
        <p:nvSpPr>
          <p:cNvPr id="3" name="Shape 0">
            <a:extLst>
              <a:ext uri="{C183D7F6-B498-43B3-948B-1728B52AA6E4}">
                <adec:decorative xmlns:adec="http://schemas.microsoft.com/office/drawing/2017/decorative" val="1"/>
              </a:ext>
            </a:extLst>
          </p:cNvPr>
          <p:cNvSpPr/>
          <p:nvPr/>
        </p:nvSpPr>
        <p:spPr>
          <a:xfrm>
            <a:off x="0" y="0"/>
            <a:ext cx="5608320" cy="5510784"/>
          </a:xfrm>
          <a:prstGeom prst="rect">
            <a:avLst/>
          </a:prstGeom>
          <a:solidFill>
            <a:srgbClr val="1B5E20"/>
          </a:solidFill>
          <a:ln w="12700">
            <a:solidFill>
              <a:srgbClr val="1B5E2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1">
            <a:extLst>
              <a:ext uri="{C183D7F6-B498-43B3-948B-1728B52AA6E4}">
                <adec:decorative xmlns:adec="http://schemas.microsoft.com/office/drawing/2017/decorative" val="1"/>
              </a:ext>
            </a:extLst>
          </p:cNvPr>
          <p:cNvSpPr/>
          <p:nvPr/>
        </p:nvSpPr>
        <p:spPr>
          <a:xfrm>
            <a:off x="5242560" y="0"/>
            <a:ext cx="731520" cy="5510784"/>
          </a:xfrm>
          <a:prstGeom prst="rect">
            <a:avLst/>
          </a:prstGeom>
          <a:solidFill>
            <a:srgbClr val="1B5E20">
              <a:alpha val="70000"/>
            </a:srgbClr>
          </a:solidFill>
          <a:ln w="12700">
            <a:solidFill>
              <a:srgbClr val="1B5E20">
                <a:alpha val="70000"/>
              </a:srgbClr>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Shape 2">
            <a:extLst>
              <a:ext uri="{C183D7F6-B498-43B3-948B-1728B52AA6E4}">
                <adec:decorative xmlns:adec="http://schemas.microsoft.com/office/drawing/2017/decorative" val="1"/>
              </a:ext>
            </a:extLst>
          </p:cNvPr>
          <p:cNvSpPr/>
          <p:nvPr/>
        </p:nvSpPr>
        <p:spPr>
          <a:xfrm>
            <a:off x="0" y="0"/>
            <a:ext cx="219456" cy="6858000"/>
          </a:xfrm>
          <a:prstGeom prst="rect">
            <a:avLst/>
          </a:prstGeom>
          <a:solidFill>
            <a:srgbClr val="F9A825"/>
          </a:solidFill>
          <a:ln w="12700">
            <a:solidFill>
              <a:srgbClr val="F9A82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 name="Shape 3">
            <a:extLst>
              <a:ext uri="{C183D7F6-B498-43B3-948B-1728B52AA6E4}">
                <adec:decorative xmlns:adec="http://schemas.microsoft.com/office/drawing/2017/decorative" val="1"/>
              </a:ext>
            </a:extLst>
          </p:cNvPr>
          <p:cNvSpPr/>
          <p:nvPr/>
        </p:nvSpPr>
        <p:spPr>
          <a:xfrm>
            <a:off x="0" y="5510784"/>
            <a:ext cx="12192000" cy="1347216"/>
          </a:xfrm>
          <a:prstGeom prst="rect">
            <a:avLst/>
          </a:prstGeom>
          <a:solidFill>
            <a:srgbClr val="0D2B3E"/>
          </a:solidFill>
          <a:ln w="12700">
            <a:solidFill>
              <a:srgbClr val="0D2B3E"/>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7" name="Text 4"/>
          <p:cNvSpPr>
            <a:spLocks noGrp="1"/>
          </p:cNvSpPr>
          <p:nvPr>
            <p:ph type="title" idx="4294967295"/>
          </p:nvPr>
        </p:nvSpPr>
        <p:spPr>
          <a:xfrm>
            <a:off x="512064" y="487680"/>
            <a:ext cx="4693920" cy="188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533"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Powering Maryland's Economy</a:t>
            </a:r>
            <a:endParaRPr kumimoji="0" lang="en-US" sz="4533"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 5"/>
          <p:cNvSpPr/>
          <p:nvPr/>
        </p:nvSpPr>
        <p:spPr>
          <a:xfrm>
            <a:off x="512064" y="2438400"/>
            <a:ext cx="4693920" cy="6705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2533" dirty="0">
                <a:solidFill>
                  <a:srgbClr val="A5D6A7"/>
                </a:solidFill>
                <a:latin typeface="Calibri" pitchFamily="34" charset="0"/>
                <a:ea typeface="Calibri" pitchFamily="34" charset="-122"/>
                <a:cs typeface="Calibri" pitchFamily="34" charset="-120"/>
              </a:rPr>
              <a:t>Through Environmental Excellence</a:t>
            </a:r>
            <a:endParaRPr lang="en-US" sz="2533" dirty="0"/>
          </a:p>
        </p:txBody>
      </p:sp>
      <p:sp>
        <p:nvSpPr>
          <p:cNvPr id="9" name="Text 6"/>
          <p:cNvSpPr/>
          <p:nvPr/>
        </p:nvSpPr>
        <p:spPr>
          <a:xfrm>
            <a:off x="512064" y="3230880"/>
            <a:ext cx="4693920" cy="15849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733" dirty="0">
                <a:solidFill>
                  <a:srgbClr val="CCCCCC"/>
                </a:solidFill>
                <a:latin typeface="Calibri" pitchFamily="34" charset="0"/>
                <a:ea typeface="Calibri" pitchFamily="34" charset="-122"/>
                <a:cs typeface="Calibri" pitchFamily="34" charset="-120"/>
              </a:rPr>
              <a:t>Investing in water infrastructure, climate resilience, and energy efficiency — so Maryland communities and businesses thrive.</a:t>
            </a:r>
            <a:endParaRPr lang="en-US" sz="1733" dirty="0"/>
          </a:p>
        </p:txBody>
      </p:sp>
      <p:sp>
        <p:nvSpPr>
          <p:cNvPr id="10" name="Text 7"/>
          <p:cNvSpPr/>
          <p:nvPr/>
        </p:nvSpPr>
        <p:spPr>
          <a:xfrm>
            <a:off x="512064" y="5669280"/>
            <a:ext cx="9144000" cy="6096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600" dirty="0">
                <a:solidFill>
                  <a:srgbClr val="AAAAAA"/>
                </a:solidFill>
                <a:latin typeface="Calibri" pitchFamily="34" charset="0"/>
                <a:ea typeface="Calibri" pitchFamily="34" charset="-122"/>
                <a:cs typeface="Calibri" pitchFamily="34" charset="-120"/>
              </a:rPr>
              <a:t>Secretary Serena McIlwain  |  Maryland Department of the Environment</a:t>
            </a:r>
            <a:endParaRPr lang="en-US" sz="1600" dirty="0"/>
          </a:p>
        </p:txBody>
      </p:sp>
      <p:pic>
        <p:nvPicPr>
          <p:cNvPr id="11" name="Image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70336" y="6010656"/>
            <a:ext cx="755904" cy="755904"/>
          </a:xfrm>
          <a:prstGeom prst="rect">
            <a:avLst/>
          </a:prstGeom>
        </p:spPr>
      </p:pic>
    </p:spTree>
    <p:extLst>
      <p:ext uri="{BB962C8B-B14F-4D97-AF65-F5344CB8AC3E}">
        <p14:creationId xmlns:p14="http://schemas.microsoft.com/office/powerpoint/2010/main" val="1512400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2">
    <p:bg>
      <p:bgPr>
        <a:solidFill>
          <a:srgbClr val="F5F9F5"/>
        </a:solidFill>
        <a:effectLst/>
      </p:bgPr>
    </p:bg>
    <p:spTree>
      <p:nvGrpSpPr>
        <p:cNvPr id="1" name=""/>
        <p:cNvGrpSpPr/>
        <p:nvPr/>
      </p:nvGrpSpPr>
      <p:grpSpPr>
        <a:xfrm>
          <a:off x="0" y="0"/>
          <a:ext cx="0" cy="0"/>
          <a:chOff x="0" y="0"/>
          <a:chExt cx="0" cy="0"/>
        </a:xfrm>
      </p:grpSpPr>
      <p:pic>
        <p:nvPicPr>
          <p:cNvPr id="2" name="Image 0" descr="Picture of bay inlet"/>
          <p:cNvPicPr>
            <a:picLocks noChangeAspect="1"/>
          </p:cNvPicPr>
          <p:nvPr/>
        </p:nvPicPr>
        <p:blipFill>
          <a:blip r:embed="rId3"/>
          <a:srcRect/>
          <a:stretch/>
        </p:blipFill>
        <p:spPr>
          <a:xfrm>
            <a:off x="0" y="877824"/>
            <a:ext cx="5120640" cy="5980176"/>
          </a:xfrm>
          <a:prstGeom prst="rect">
            <a:avLst/>
          </a:prstGeom>
        </p:spPr>
      </p:pic>
      <p:sp>
        <p:nvSpPr>
          <p:cNvPr id="3" name="Shape 0">
            <a:extLst>
              <a:ext uri="{C183D7F6-B498-43B3-948B-1728B52AA6E4}">
                <adec:decorative xmlns:adec="http://schemas.microsoft.com/office/drawing/2017/decorative" val="1"/>
              </a:ext>
            </a:extLst>
          </p:cNvPr>
          <p:cNvSpPr/>
          <p:nvPr/>
        </p:nvSpPr>
        <p:spPr>
          <a:xfrm>
            <a:off x="0" y="877824"/>
            <a:ext cx="5120640" cy="5980176"/>
          </a:xfrm>
          <a:prstGeom prst="rect">
            <a:avLst/>
          </a:prstGeom>
          <a:solidFill>
            <a:srgbClr val="000000">
              <a:alpha val="50000"/>
            </a:srgbClr>
          </a:solidFill>
          <a:ln w="12700">
            <a:solidFill>
              <a:srgbClr val="000000">
                <a:alpha val="50000"/>
              </a:srgbClr>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1">
            <a:extLst>
              <a:ext uri="{C183D7F6-B498-43B3-948B-1728B52AA6E4}">
                <adec:decorative xmlns:adec="http://schemas.microsoft.com/office/drawing/2017/decorative" val="1"/>
              </a:ext>
            </a:extLst>
          </p:cNvPr>
          <p:cNvSpPr/>
          <p:nvPr/>
        </p:nvSpPr>
        <p:spPr>
          <a:xfrm>
            <a:off x="4389120" y="877824"/>
            <a:ext cx="975360" cy="5980176"/>
          </a:xfrm>
          <a:prstGeom prst="rect">
            <a:avLst/>
          </a:prstGeom>
          <a:solidFill>
            <a:srgbClr val="F5F9F5">
              <a:alpha val="90000"/>
            </a:srgbClr>
          </a:solidFill>
          <a:ln w="12700">
            <a:solidFill>
              <a:srgbClr val="F5F9F5">
                <a:alpha val="90000"/>
              </a:srgbClr>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Shape 2">
            <a:extLst>
              <a:ext uri="{C183D7F6-B498-43B3-948B-1728B52AA6E4}">
                <adec:decorative xmlns:adec="http://schemas.microsoft.com/office/drawing/2017/decorative" val="1"/>
              </a:ext>
            </a:extLst>
          </p:cNvPr>
          <p:cNvSpPr/>
          <p:nvPr/>
        </p:nvSpPr>
        <p:spPr>
          <a:xfrm>
            <a:off x="0" y="0"/>
            <a:ext cx="12192000" cy="877824"/>
          </a:xfrm>
          <a:prstGeom prst="rect">
            <a:avLst/>
          </a:prstGeom>
          <a:solidFill>
            <a:srgbClr val="1B5E20"/>
          </a:solidFill>
          <a:ln w="12700">
            <a:solidFill>
              <a:srgbClr val="1B5E20"/>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 name="Text 3"/>
          <p:cNvSpPr>
            <a:spLocks noGrp="1"/>
          </p:cNvSpPr>
          <p:nvPr>
            <p:ph type="title" idx="4294967295"/>
          </p:nvPr>
        </p:nvSpPr>
        <p:spPr>
          <a:xfrm>
            <a:off x="487680" y="0"/>
            <a:ext cx="10972800" cy="8778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0" cap="none" spc="400" normalizeH="0" baseline="0" noProof="0" dirty="0">
                <a:ln>
                  <a:noFill/>
                </a:ln>
                <a:solidFill>
                  <a:srgbClr val="FFFFFF"/>
                </a:solidFill>
                <a:effectLst/>
                <a:uLnTx/>
                <a:uFillTx/>
                <a:latin typeface="Calibri" pitchFamily="34" charset="0"/>
                <a:ea typeface="Calibri" pitchFamily="34" charset="-122"/>
                <a:cs typeface="Calibri" pitchFamily="34" charset="-120"/>
              </a:rPr>
              <a:t>SUSTAINABLE GROWTH</a:t>
            </a:r>
            <a:endParaRPr kumimoji="0" lang="en-US" sz="1733"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 4"/>
          <p:cNvSpPr/>
          <p:nvPr/>
        </p:nvSpPr>
        <p:spPr>
          <a:xfrm>
            <a:off x="5303520" y="1036320"/>
            <a:ext cx="6461760" cy="12192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2933" b="1" dirty="0">
                <a:solidFill>
                  <a:srgbClr val="1B5E20"/>
                </a:solidFill>
                <a:latin typeface="Calibri" pitchFamily="34" charset="0"/>
                <a:ea typeface="Calibri" pitchFamily="34" charset="-122"/>
                <a:cs typeface="Calibri" pitchFamily="34" charset="-120"/>
              </a:rPr>
              <a:t>Where Businesses Grow,</a:t>
            </a:r>
            <a:endParaRPr lang="en-US" sz="2933" dirty="0"/>
          </a:p>
          <a:p>
            <a:pPr marL="0" indent="0" algn="l">
              <a:buNone/>
            </a:pPr>
            <a:r>
              <a:rPr lang="en-US" sz="2933" b="1" dirty="0">
                <a:solidFill>
                  <a:srgbClr val="1B5E20"/>
                </a:solidFill>
                <a:latin typeface="Calibri" pitchFamily="34" charset="0"/>
                <a:ea typeface="Calibri" pitchFamily="34" charset="-122"/>
                <a:cs typeface="Calibri" pitchFamily="34" charset="-120"/>
              </a:rPr>
              <a:t>Communities Thrive</a:t>
            </a:r>
            <a:endParaRPr lang="en-US" sz="2933" dirty="0"/>
          </a:p>
        </p:txBody>
      </p:sp>
      <p:sp>
        <p:nvSpPr>
          <p:cNvPr id="8" name="Text 5"/>
          <p:cNvSpPr/>
          <p:nvPr/>
        </p:nvSpPr>
        <p:spPr>
          <a:xfrm>
            <a:off x="5303520" y="2377440"/>
            <a:ext cx="6461760" cy="134112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buNone/>
            </a:pPr>
            <a:r>
              <a:rPr lang="en-US" sz="1733" dirty="0">
                <a:solidFill>
                  <a:srgbClr val="1A2E1A"/>
                </a:solidFill>
                <a:latin typeface="Calibri" pitchFamily="34" charset="0"/>
                <a:ea typeface="Calibri" pitchFamily="34" charset="-122"/>
                <a:cs typeface="Calibri" pitchFamily="34" charset="-120"/>
              </a:rPr>
              <a:t>MDE is part of Secretary Flora's Sustainable Growth Subcabinet — ensuring Maryland grows smartly and sustainably. Strong environmental standards aren't barriers; they make Maryland a place families and businesses choose.</a:t>
            </a:r>
            <a:endParaRPr lang="en-US" sz="1733" dirty="0"/>
          </a:p>
        </p:txBody>
      </p:sp>
      <p:sp>
        <p:nvSpPr>
          <p:cNvPr id="9" name="Shape 6">
            <a:extLst>
              <a:ext uri="{C183D7F6-B498-43B3-948B-1728B52AA6E4}">
                <adec:decorative xmlns:adec="http://schemas.microsoft.com/office/drawing/2017/decorative" val="1"/>
              </a:ext>
            </a:extLst>
          </p:cNvPr>
          <p:cNvSpPr/>
          <p:nvPr/>
        </p:nvSpPr>
        <p:spPr>
          <a:xfrm>
            <a:off x="5303520" y="3840480"/>
            <a:ext cx="6461760" cy="755904"/>
          </a:xfrm>
          <a:prstGeom prst="rect">
            <a:avLst/>
          </a:prstGeom>
          <a:solidFill>
            <a:srgbClr val="1B5E20"/>
          </a:solidFill>
          <a:ln/>
          <a:effectLst>
            <a:outerShdw blurRad="101600" dist="38100" dir="8100000" algn="bl" rotWithShape="0">
              <a:srgbClr val="000000">
                <a:alpha val="2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 name="Text 7"/>
          <p:cNvSpPr/>
          <p:nvPr/>
        </p:nvSpPr>
        <p:spPr>
          <a:xfrm>
            <a:off x="5486400" y="3901440"/>
            <a:ext cx="1889760" cy="6096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933" b="1" dirty="0">
                <a:solidFill>
                  <a:srgbClr val="F9A825"/>
                </a:solidFill>
                <a:latin typeface="Calibri" pitchFamily="34" charset="0"/>
                <a:ea typeface="Calibri" pitchFamily="34" charset="-122"/>
                <a:cs typeface="Calibri" pitchFamily="34" charset="-120"/>
              </a:rPr>
              <a:t>1.8M</a:t>
            </a:r>
            <a:endParaRPr lang="en-US" sz="2933" dirty="0"/>
          </a:p>
        </p:txBody>
      </p:sp>
      <p:sp>
        <p:nvSpPr>
          <p:cNvPr id="11" name="Text 8"/>
          <p:cNvSpPr/>
          <p:nvPr/>
        </p:nvSpPr>
        <p:spPr>
          <a:xfrm>
            <a:off x="7437120" y="3901440"/>
            <a:ext cx="4145280" cy="6096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CCFFCC"/>
                </a:solidFill>
                <a:latin typeface="Calibri" pitchFamily="34" charset="0"/>
                <a:ea typeface="Calibri" pitchFamily="34" charset="-122"/>
                <a:cs typeface="Calibri" pitchFamily="34" charset="-120"/>
              </a:rPr>
              <a:t>Acres preserved through smart growth</a:t>
            </a:r>
            <a:endParaRPr lang="en-US" sz="1467" dirty="0"/>
          </a:p>
        </p:txBody>
      </p:sp>
      <p:sp>
        <p:nvSpPr>
          <p:cNvPr id="12" name="Shape 9">
            <a:extLst>
              <a:ext uri="{C183D7F6-B498-43B3-948B-1728B52AA6E4}">
                <adec:decorative xmlns:adec="http://schemas.microsoft.com/office/drawing/2017/decorative" val="1"/>
              </a:ext>
            </a:extLst>
          </p:cNvPr>
          <p:cNvSpPr/>
          <p:nvPr/>
        </p:nvSpPr>
        <p:spPr>
          <a:xfrm>
            <a:off x="5303520" y="4718304"/>
            <a:ext cx="6461760" cy="755904"/>
          </a:xfrm>
          <a:prstGeom prst="rect">
            <a:avLst/>
          </a:prstGeom>
          <a:solidFill>
            <a:srgbClr val="1B5E20"/>
          </a:solidFill>
          <a:ln/>
          <a:effectLst>
            <a:outerShdw blurRad="101600" dist="38100" dir="8100000" algn="bl" rotWithShape="0">
              <a:srgbClr val="000000">
                <a:alpha val="2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3" name="Text 10"/>
          <p:cNvSpPr/>
          <p:nvPr/>
        </p:nvSpPr>
        <p:spPr>
          <a:xfrm>
            <a:off x="5486400" y="4779264"/>
            <a:ext cx="1889760" cy="6096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933" b="1" dirty="0">
                <a:solidFill>
                  <a:srgbClr val="F9A825"/>
                </a:solidFill>
                <a:latin typeface="Calibri" pitchFamily="34" charset="0"/>
                <a:ea typeface="Calibri" pitchFamily="34" charset="-122"/>
                <a:cs typeface="Calibri" pitchFamily="34" charset="-120"/>
              </a:rPr>
              <a:t>$400M+</a:t>
            </a:r>
            <a:endParaRPr lang="en-US" sz="2933" dirty="0"/>
          </a:p>
        </p:txBody>
      </p:sp>
      <p:sp>
        <p:nvSpPr>
          <p:cNvPr id="14" name="Text 11"/>
          <p:cNvSpPr/>
          <p:nvPr/>
        </p:nvSpPr>
        <p:spPr>
          <a:xfrm>
            <a:off x="7437120" y="4779264"/>
            <a:ext cx="4145280" cy="6096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CCFFCC"/>
                </a:solidFill>
                <a:latin typeface="Calibri" pitchFamily="34" charset="0"/>
                <a:ea typeface="Calibri" pitchFamily="34" charset="-122"/>
                <a:cs typeface="Calibri" pitchFamily="34" charset="-120"/>
              </a:rPr>
              <a:t>FY26 budget for Chesapeake Bay</a:t>
            </a:r>
            <a:endParaRPr lang="en-US" sz="1467" dirty="0"/>
          </a:p>
        </p:txBody>
      </p:sp>
      <p:sp>
        <p:nvSpPr>
          <p:cNvPr id="15" name="Shape 12">
            <a:extLst>
              <a:ext uri="{C183D7F6-B498-43B3-948B-1728B52AA6E4}">
                <adec:decorative xmlns:adec="http://schemas.microsoft.com/office/drawing/2017/decorative" val="1"/>
              </a:ext>
            </a:extLst>
          </p:cNvPr>
          <p:cNvSpPr/>
          <p:nvPr/>
        </p:nvSpPr>
        <p:spPr>
          <a:xfrm>
            <a:off x="5303520" y="5596128"/>
            <a:ext cx="6461760" cy="755904"/>
          </a:xfrm>
          <a:prstGeom prst="rect">
            <a:avLst/>
          </a:prstGeom>
          <a:solidFill>
            <a:srgbClr val="1B5E20"/>
          </a:solidFill>
          <a:ln/>
          <a:effectLst>
            <a:outerShdw blurRad="101600" dist="38100" dir="8100000" algn="bl" rotWithShape="0">
              <a:srgbClr val="000000">
                <a:alpha val="2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6" name="Text 13"/>
          <p:cNvSpPr/>
          <p:nvPr/>
        </p:nvSpPr>
        <p:spPr>
          <a:xfrm>
            <a:off x="5486400" y="5657088"/>
            <a:ext cx="1889760" cy="6096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933" b="1" dirty="0">
                <a:solidFill>
                  <a:srgbClr val="F9A825"/>
                </a:solidFill>
                <a:latin typeface="Calibri" pitchFamily="34" charset="0"/>
                <a:ea typeface="Calibri" pitchFamily="34" charset="-122"/>
                <a:cs typeface="Calibri" pitchFamily="34" charset="-120"/>
              </a:rPr>
              <a:t>$3.2B</a:t>
            </a:r>
            <a:endParaRPr lang="en-US" sz="2933" dirty="0"/>
          </a:p>
        </p:txBody>
      </p:sp>
      <p:sp>
        <p:nvSpPr>
          <p:cNvPr id="17" name="Text 14"/>
          <p:cNvSpPr/>
          <p:nvPr/>
        </p:nvSpPr>
        <p:spPr>
          <a:xfrm>
            <a:off x="7437120" y="5657088"/>
            <a:ext cx="4145280" cy="6096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dirty="0">
                <a:solidFill>
                  <a:srgbClr val="CCFFCC"/>
                </a:solidFill>
                <a:latin typeface="Calibri" pitchFamily="34" charset="0"/>
                <a:ea typeface="Calibri" pitchFamily="34" charset="-122"/>
                <a:cs typeface="Calibri" pitchFamily="34" charset="-120"/>
              </a:rPr>
              <a:t>Annual tourism revenue from healthy waterways</a:t>
            </a:r>
            <a:endParaRPr lang="en-US" sz="1467" dirty="0"/>
          </a:p>
        </p:txBody>
      </p:sp>
      <p:pic>
        <p:nvPicPr>
          <p:cNvPr id="18" name="Image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70336" y="6010656"/>
            <a:ext cx="755904" cy="755904"/>
          </a:xfrm>
          <a:prstGeom prst="rect">
            <a:avLst/>
          </a:prstGeom>
        </p:spPr>
      </p:pic>
    </p:spTree>
    <p:extLst>
      <p:ext uri="{BB962C8B-B14F-4D97-AF65-F5344CB8AC3E}">
        <p14:creationId xmlns:p14="http://schemas.microsoft.com/office/powerpoint/2010/main" val="2294386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3">
    <p:bg>
      <p:bgPr>
        <a:solidFill>
          <a:srgbClr val="0D2B3E"/>
        </a:solidFill>
        <a:effectLst/>
      </p:bgPr>
    </p:bg>
    <p:spTree>
      <p:nvGrpSpPr>
        <p:cNvPr id="1" name=""/>
        <p:cNvGrpSpPr/>
        <p:nvPr/>
      </p:nvGrpSpPr>
      <p:grpSpPr>
        <a:xfrm>
          <a:off x="0" y="0"/>
          <a:ext cx="0" cy="0"/>
          <a:chOff x="0" y="0"/>
          <a:chExt cx="0" cy="0"/>
        </a:xfrm>
      </p:grpSpPr>
      <p:pic>
        <p:nvPicPr>
          <p:cNvPr id="2" name="Image 0" descr="Image, overhead of water treatment plant"/>
          <p:cNvPicPr>
            <a:picLocks noChangeAspect="1"/>
          </p:cNvPicPr>
          <p:nvPr/>
        </p:nvPicPr>
        <p:blipFill>
          <a:blip r:embed="rId3"/>
          <a:srcRect/>
          <a:stretch/>
        </p:blipFill>
        <p:spPr>
          <a:xfrm>
            <a:off x="5608320" y="877824"/>
            <a:ext cx="6583680" cy="5980176"/>
          </a:xfrm>
          <a:prstGeom prst="rect">
            <a:avLst/>
          </a:prstGeom>
        </p:spPr>
      </p:pic>
      <p:sp>
        <p:nvSpPr>
          <p:cNvPr id="3" name="Shape 0">
            <a:extLst>
              <a:ext uri="{C183D7F6-B498-43B3-948B-1728B52AA6E4}">
                <adec:decorative xmlns:adec="http://schemas.microsoft.com/office/drawing/2017/decorative" val="1"/>
              </a:ext>
            </a:extLst>
          </p:cNvPr>
          <p:cNvSpPr/>
          <p:nvPr/>
        </p:nvSpPr>
        <p:spPr>
          <a:xfrm>
            <a:off x="5608320" y="877824"/>
            <a:ext cx="6583680" cy="5980176"/>
          </a:xfrm>
          <a:prstGeom prst="rect">
            <a:avLst/>
          </a:prstGeom>
          <a:solidFill>
            <a:srgbClr val="000000">
              <a:alpha val="55000"/>
            </a:srgbClr>
          </a:solidFill>
          <a:ln w="12700">
            <a:solidFill>
              <a:srgbClr val="000000">
                <a:alpha val="55000"/>
              </a:srgbClr>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1">
            <a:extLst>
              <a:ext uri="{C183D7F6-B498-43B3-948B-1728B52AA6E4}">
                <adec:decorative xmlns:adec="http://schemas.microsoft.com/office/drawing/2017/decorative" val="1"/>
              </a:ext>
            </a:extLst>
          </p:cNvPr>
          <p:cNvSpPr/>
          <p:nvPr/>
        </p:nvSpPr>
        <p:spPr>
          <a:xfrm>
            <a:off x="5608320" y="877824"/>
            <a:ext cx="975360" cy="5980176"/>
          </a:xfrm>
          <a:prstGeom prst="rect">
            <a:avLst/>
          </a:prstGeom>
          <a:solidFill>
            <a:srgbClr val="0D2B3E">
              <a:alpha val="88000"/>
            </a:srgbClr>
          </a:solidFill>
          <a:ln w="12700">
            <a:solidFill>
              <a:srgbClr val="0D2B3E">
                <a:alpha val="88000"/>
              </a:srgbClr>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Shape 2">
            <a:extLst>
              <a:ext uri="{C183D7F6-B498-43B3-948B-1728B52AA6E4}">
                <adec:decorative xmlns:adec="http://schemas.microsoft.com/office/drawing/2017/decorative" val="1"/>
              </a:ext>
            </a:extLst>
          </p:cNvPr>
          <p:cNvSpPr/>
          <p:nvPr/>
        </p:nvSpPr>
        <p:spPr>
          <a:xfrm>
            <a:off x="0" y="0"/>
            <a:ext cx="12192000" cy="877824"/>
          </a:xfrm>
          <a:prstGeom prst="rect">
            <a:avLst/>
          </a:prstGeom>
          <a:solidFill>
            <a:srgbClr val="00695C"/>
          </a:solidFill>
          <a:ln w="12700">
            <a:solidFill>
              <a:srgbClr val="00695C"/>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 name="Text 3"/>
          <p:cNvSpPr>
            <a:spLocks noGrp="1"/>
          </p:cNvSpPr>
          <p:nvPr>
            <p:ph type="title" idx="4294967295"/>
          </p:nvPr>
        </p:nvSpPr>
        <p:spPr>
          <a:xfrm>
            <a:off x="487680" y="0"/>
            <a:ext cx="10972800" cy="8778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0" cap="none" spc="400" normalizeH="0" baseline="0" noProof="0" dirty="0">
                <a:ln>
                  <a:noFill/>
                </a:ln>
                <a:solidFill>
                  <a:srgbClr val="FFFFFF"/>
                </a:solidFill>
                <a:effectLst/>
                <a:uLnTx/>
                <a:uFillTx/>
                <a:latin typeface="Calibri" pitchFamily="34" charset="0"/>
                <a:ea typeface="Calibri" pitchFamily="34" charset="-122"/>
                <a:cs typeface="Calibri" pitchFamily="34" charset="-120"/>
              </a:rPr>
              <a:t>WATER INFRASTRUCTURE INVESTMENT</a:t>
            </a:r>
            <a:endParaRPr kumimoji="0" lang="en-US" sz="1733"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 4"/>
          <p:cNvSpPr/>
          <p:nvPr/>
        </p:nvSpPr>
        <p:spPr>
          <a:xfrm>
            <a:off x="426720" y="1036320"/>
            <a:ext cx="5059680" cy="10972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533" b="1" dirty="0">
                <a:solidFill>
                  <a:srgbClr val="FFFFFF"/>
                </a:solidFill>
                <a:latin typeface="Calibri" pitchFamily="34" charset="0"/>
                <a:ea typeface="Calibri" pitchFamily="34" charset="-122"/>
                <a:cs typeface="Calibri" pitchFamily="34" charset="-120"/>
              </a:rPr>
              <a:t>Hundreds of Millions</a:t>
            </a:r>
            <a:endParaRPr lang="en-US" sz="2533" dirty="0"/>
          </a:p>
          <a:p>
            <a:pPr marL="0" indent="0">
              <a:buNone/>
            </a:pPr>
            <a:r>
              <a:rPr lang="en-US" sz="2533" b="1" dirty="0">
                <a:solidFill>
                  <a:srgbClr val="FFFFFF"/>
                </a:solidFill>
                <a:latin typeface="Calibri" pitchFamily="34" charset="0"/>
                <a:ea typeface="Calibri" pitchFamily="34" charset="-122"/>
                <a:cs typeface="Calibri" pitchFamily="34" charset="-120"/>
              </a:rPr>
              <a:t>Invested in Maryland Communities</a:t>
            </a:r>
            <a:endParaRPr lang="en-US" sz="2533" dirty="0"/>
          </a:p>
        </p:txBody>
      </p:sp>
      <p:sp>
        <p:nvSpPr>
          <p:cNvPr id="8" name="Text 5"/>
          <p:cNvSpPr/>
          <p:nvPr/>
        </p:nvSpPr>
        <p:spPr>
          <a:xfrm>
            <a:off x="426720" y="2255520"/>
            <a:ext cx="5059680" cy="7924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533" dirty="0">
                <a:solidFill>
                  <a:srgbClr val="AACCAA"/>
                </a:solidFill>
                <a:latin typeface="Calibri" pitchFamily="34" charset="0"/>
                <a:ea typeface="Calibri" pitchFamily="34" charset="-122"/>
                <a:cs typeface="Calibri" pitchFamily="34" charset="-120"/>
              </a:rPr>
              <a:t>MDE's WIFA delivers low-interest loans and grants to build the water and wastewater systems that support every strong community.</a:t>
            </a:r>
            <a:endParaRPr lang="en-US" sz="1533" dirty="0"/>
          </a:p>
        </p:txBody>
      </p:sp>
      <p:sp>
        <p:nvSpPr>
          <p:cNvPr id="9" name="Shape 6">
            <a:extLst>
              <a:ext uri="{C183D7F6-B498-43B3-948B-1728B52AA6E4}">
                <adec:decorative xmlns:adec="http://schemas.microsoft.com/office/drawing/2017/decorative" val="1"/>
              </a:ext>
            </a:extLst>
          </p:cNvPr>
          <p:cNvSpPr/>
          <p:nvPr/>
        </p:nvSpPr>
        <p:spPr>
          <a:xfrm>
            <a:off x="365760" y="3230880"/>
            <a:ext cx="2535936" cy="1341120"/>
          </a:xfrm>
          <a:prstGeom prst="rect">
            <a:avLst/>
          </a:prstGeom>
          <a:solidFill>
            <a:srgbClr val="0A2030"/>
          </a:solidFill>
          <a:ln/>
          <a:effectLst>
            <a:outerShdw blurRad="101600" dist="38100" dir="8100000" algn="bl" rotWithShape="0">
              <a:srgbClr val="000000">
                <a:alpha val="2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 name="Shape 7">
            <a:extLst>
              <a:ext uri="{C183D7F6-B498-43B3-948B-1728B52AA6E4}">
                <adec:decorative xmlns:adec="http://schemas.microsoft.com/office/drawing/2017/decorative" val="1"/>
              </a:ext>
            </a:extLst>
          </p:cNvPr>
          <p:cNvSpPr/>
          <p:nvPr/>
        </p:nvSpPr>
        <p:spPr>
          <a:xfrm>
            <a:off x="365760" y="3230880"/>
            <a:ext cx="85344" cy="1341120"/>
          </a:xfrm>
          <a:prstGeom prst="rect">
            <a:avLst/>
          </a:prstGeom>
          <a:solidFill>
            <a:srgbClr val="00695C"/>
          </a:solidFill>
          <a:ln w="12700">
            <a:solidFill>
              <a:srgbClr val="00695C"/>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1" name="Text 8"/>
          <p:cNvSpPr/>
          <p:nvPr/>
        </p:nvSpPr>
        <p:spPr>
          <a:xfrm>
            <a:off x="536448" y="3304032"/>
            <a:ext cx="2255520" cy="390144"/>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000" b="1" dirty="0">
                <a:solidFill>
                  <a:srgbClr val="F9A825"/>
                </a:solidFill>
                <a:latin typeface="Calibri" pitchFamily="34" charset="0"/>
                <a:ea typeface="Calibri" pitchFamily="34" charset="-122"/>
                <a:cs typeface="Calibri" pitchFamily="34" charset="-120"/>
              </a:rPr>
              <a:t>~$100M/yr</a:t>
            </a:r>
            <a:endParaRPr lang="en-US" sz="2000" dirty="0"/>
          </a:p>
        </p:txBody>
      </p:sp>
      <p:sp>
        <p:nvSpPr>
          <p:cNvPr id="12" name="Text 9"/>
          <p:cNvSpPr/>
          <p:nvPr/>
        </p:nvSpPr>
        <p:spPr>
          <a:xfrm>
            <a:off x="536448" y="3681984"/>
            <a:ext cx="2255520" cy="268224"/>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b="1" dirty="0">
                <a:solidFill>
                  <a:srgbClr val="FFFFFF"/>
                </a:solidFill>
                <a:latin typeface="Calibri" pitchFamily="34" charset="0"/>
                <a:ea typeface="Calibri" pitchFamily="34" charset="-122"/>
                <a:cs typeface="Calibri" pitchFamily="34" charset="-120"/>
              </a:rPr>
              <a:t>Bay Restoration Fund</a:t>
            </a:r>
            <a:endParaRPr lang="en-US" sz="1200" dirty="0"/>
          </a:p>
        </p:txBody>
      </p:sp>
      <p:sp>
        <p:nvSpPr>
          <p:cNvPr id="13" name="Text 10"/>
          <p:cNvSpPr/>
          <p:nvPr/>
        </p:nvSpPr>
        <p:spPr>
          <a:xfrm>
            <a:off x="536448" y="3938016"/>
            <a:ext cx="2255520" cy="536448"/>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133" dirty="0">
                <a:solidFill>
                  <a:srgbClr val="AACCAA"/>
                </a:solidFill>
                <a:latin typeface="Calibri" pitchFamily="34" charset="0"/>
                <a:ea typeface="Calibri" pitchFamily="34" charset="-122"/>
                <a:cs typeface="Calibri" pitchFamily="34" charset="-120"/>
              </a:rPr>
              <a:t>Upgrades wastewater plants; protects the Bay and its $600M seafood industry</a:t>
            </a:r>
            <a:endParaRPr lang="en-US" sz="1133" dirty="0"/>
          </a:p>
        </p:txBody>
      </p:sp>
      <p:sp>
        <p:nvSpPr>
          <p:cNvPr id="14" name="Shape 11">
            <a:extLst>
              <a:ext uri="{C183D7F6-B498-43B3-948B-1728B52AA6E4}">
                <adec:decorative xmlns:adec="http://schemas.microsoft.com/office/drawing/2017/decorative" val="1"/>
              </a:ext>
            </a:extLst>
          </p:cNvPr>
          <p:cNvSpPr/>
          <p:nvPr/>
        </p:nvSpPr>
        <p:spPr>
          <a:xfrm>
            <a:off x="3023616" y="3230880"/>
            <a:ext cx="2535936" cy="1341120"/>
          </a:xfrm>
          <a:prstGeom prst="rect">
            <a:avLst/>
          </a:prstGeom>
          <a:solidFill>
            <a:srgbClr val="0A2030"/>
          </a:solidFill>
          <a:ln/>
          <a:effectLst>
            <a:outerShdw blurRad="101600" dist="38100" dir="8100000" algn="bl" rotWithShape="0">
              <a:srgbClr val="000000">
                <a:alpha val="2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5" name="Shape 12">
            <a:extLst>
              <a:ext uri="{C183D7F6-B498-43B3-948B-1728B52AA6E4}">
                <adec:decorative xmlns:adec="http://schemas.microsoft.com/office/drawing/2017/decorative" val="1"/>
              </a:ext>
            </a:extLst>
          </p:cNvPr>
          <p:cNvSpPr/>
          <p:nvPr/>
        </p:nvSpPr>
        <p:spPr>
          <a:xfrm>
            <a:off x="3023616" y="3230880"/>
            <a:ext cx="85344" cy="1341120"/>
          </a:xfrm>
          <a:prstGeom prst="rect">
            <a:avLst/>
          </a:prstGeom>
          <a:solidFill>
            <a:srgbClr val="00695C"/>
          </a:solidFill>
          <a:ln w="12700">
            <a:solidFill>
              <a:srgbClr val="00695C"/>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6" name="Text 13"/>
          <p:cNvSpPr/>
          <p:nvPr/>
        </p:nvSpPr>
        <p:spPr>
          <a:xfrm>
            <a:off x="3194304" y="3304032"/>
            <a:ext cx="2255520" cy="390144"/>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000" b="1" dirty="0">
                <a:solidFill>
                  <a:srgbClr val="F9A825"/>
                </a:solidFill>
                <a:latin typeface="Calibri" pitchFamily="34" charset="0"/>
                <a:ea typeface="Calibri" pitchFamily="34" charset="-122"/>
                <a:cs typeface="Calibri" pitchFamily="34" charset="-120"/>
              </a:rPr>
              <a:t>$246M</a:t>
            </a:r>
            <a:endParaRPr lang="en-US" sz="2000" dirty="0"/>
          </a:p>
        </p:txBody>
      </p:sp>
      <p:sp>
        <p:nvSpPr>
          <p:cNvPr id="17" name="Text 14"/>
          <p:cNvSpPr/>
          <p:nvPr/>
        </p:nvSpPr>
        <p:spPr>
          <a:xfrm>
            <a:off x="3194304" y="3681984"/>
            <a:ext cx="2255520" cy="268224"/>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b="1" dirty="0">
                <a:solidFill>
                  <a:srgbClr val="FFFFFF"/>
                </a:solidFill>
                <a:latin typeface="Calibri" pitchFamily="34" charset="0"/>
                <a:ea typeface="Calibri" pitchFamily="34" charset="-122"/>
                <a:cs typeface="Calibri" pitchFamily="34" charset="-120"/>
              </a:rPr>
              <a:t>Water Quality SRF</a:t>
            </a:r>
            <a:endParaRPr lang="en-US" sz="1200" dirty="0"/>
          </a:p>
        </p:txBody>
      </p:sp>
      <p:sp>
        <p:nvSpPr>
          <p:cNvPr id="18" name="Text 15"/>
          <p:cNvSpPr/>
          <p:nvPr/>
        </p:nvSpPr>
        <p:spPr>
          <a:xfrm>
            <a:off x="3194304" y="3938016"/>
            <a:ext cx="2255520" cy="536448"/>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133" dirty="0">
                <a:solidFill>
                  <a:srgbClr val="AACCAA"/>
                </a:solidFill>
                <a:latin typeface="Calibri" pitchFamily="34" charset="0"/>
                <a:ea typeface="Calibri" pitchFamily="34" charset="-122"/>
                <a:cs typeface="Calibri" pitchFamily="34" charset="-120"/>
              </a:rPr>
              <a:t>Below-market loans for sewer rehab, nutrient control &amp; stormwater</a:t>
            </a:r>
            <a:endParaRPr lang="en-US" sz="1133" dirty="0"/>
          </a:p>
        </p:txBody>
      </p:sp>
      <p:sp>
        <p:nvSpPr>
          <p:cNvPr id="19" name="Shape 16">
            <a:extLst>
              <a:ext uri="{C183D7F6-B498-43B3-948B-1728B52AA6E4}">
                <adec:decorative xmlns:adec="http://schemas.microsoft.com/office/drawing/2017/decorative" val="1"/>
              </a:ext>
            </a:extLst>
          </p:cNvPr>
          <p:cNvSpPr/>
          <p:nvPr/>
        </p:nvSpPr>
        <p:spPr>
          <a:xfrm>
            <a:off x="365760" y="4693920"/>
            <a:ext cx="2535936" cy="1341120"/>
          </a:xfrm>
          <a:prstGeom prst="rect">
            <a:avLst/>
          </a:prstGeom>
          <a:solidFill>
            <a:srgbClr val="0A2030"/>
          </a:solidFill>
          <a:ln/>
          <a:effectLst>
            <a:outerShdw blurRad="101600" dist="38100" dir="8100000" algn="bl" rotWithShape="0">
              <a:srgbClr val="000000">
                <a:alpha val="2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0" name="Shape 17">
            <a:extLst>
              <a:ext uri="{C183D7F6-B498-43B3-948B-1728B52AA6E4}">
                <adec:decorative xmlns:adec="http://schemas.microsoft.com/office/drawing/2017/decorative" val="1"/>
              </a:ext>
            </a:extLst>
          </p:cNvPr>
          <p:cNvSpPr/>
          <p:nvPr/>
        </p:nvSpPr>
        <p:spPr>
          <a:xfrm>
            <a:off x="365760" y="4693920"/>
            <a:ext cx="85344" cy="1341120"/>
          </a:xfrm>
          <a:prstGeom prst="rect">
            <a:avLst/>
          </a:prstGeom>
          <a:solidFill>
            <a:srgbClr val="00695C"/>
          </a:solidFill>
          <a:ln w="12700">
            <a:solidFill>
              <a:srgbClr val="00695C"/>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1" name="Text 18"/>
          <p:cNvSpPr/>
          <p:nvPr/>
        </p:nvSpPr>
        <p:spPr>
          <a:xfrm>
            <a:off x="536448" y="4767072"/>
            <a:ext cx="2255520" cy="390144"/>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000" b="1" dirty="0">
                <a:solidFill>
                  <a:srgbClr val="F9A825"/>
                </a:solidFill>
                <a:latin typeface="Calibri" pitchFamily="34" charset="0"/>
                <a:ea typeface="Calibri" pitchFamily="34" charset="-122"/>
                <a:cs typeface="Calibri" pitchFamily="34" charset="-120"/>
              </a:rPr>
              <a:t>$76M+</a:t>
            </a:r>
            <a:endParaRPr lang="en-US" sz="2000" dirty="0"/>
          </a:p>
        </p:txBody>
      </p:sp>
      <p:sp>
        <p:nvSpPr>
          <p:cNvPr id="22" name="Text 19"/>
          <p:cNvSpPr/>
          <p:nvPr/>
        </p:nvSpPr>
        <p:spPr>
          <a:xfrm>
            <a:off x="536448" y="5145024"/>
            <a:ext cx="2255520" cy="268224"/>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b="1" dirty="0">
                <a:solidFill>
                  <a:srgbClr val="FFFFFF"/>
                </a:solidFill>
                <a:latin typeface="Calibri" pitchFamily="34" charset="0"/>
                <a:ea typeface="Calibri" pitchFamily="34" charset="-122"/>
                <a:cs typeface="Calibri" pitchFamily="34" charset="-120"/>
              </a:rPr>
              <a:t>Drinking Water SRF</a:t>
            </a:r>
            <a:endParaRPr lang="en-US" sz="1200" dirty="0"/>
          </a:p>
        </p:txBody>
      </p:sp>
      <p:sp>
        <p:nvSpPr>
          <p:cNvPr id="23" name="Text 20"/>
          <p:cNvSpPr/>
          <p:nvPr/>
        </p:nvSpPr>
        <p:spPr>
          <a:xfrm>
            <a:off x="536448" y="5401056"/>
            <a:ext cx="2255520" cy="536448"/>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133" dirty="0">
                <a:solidFill>
                  <a:srgbClr val="AACCAA"/>
                </a:solidFill>
                <a:latin typeface="Calibri" pitchFamily="34" charset="0"/>
                <a:ea typeface="Calibri" pitchFamily="34" charset="-122"/>
                <a:cs typeface="Calibri" pitchFamily="34" charset="-120"/>
              </a:rPr>
              <a:t>Low-interest loans for treatment plants and small community systems</a:t>
            </a:r>
            <a:endParaRPr lang="en-US" sz="1133" dirty="0"/>
          </a:p>
        </p:txBody>
      </p:sp>
      <p:sp>
        <p:nvSpPr>
          <p:cNvPr id="24" name="Shape 21">
            <a:extLst>
              <a:ext uri="{C183D7F6-B498-43B3-948B-1728B52AA6E4}">
                <adec:decorative xmlns:adec="http://schemas.microsoft.com/office/drawing/2017/decorative" val="1"/>
              </a:ext>
            </a:extLst>
          </p:cNvPr>
          <p:cNvSpPr/>
          <p:nvPr/>
        </p:nvSpPr>
        <p:spPr>
          <a:xfrm>
            <a:off x="3023616" y="4693920"/>
            <a:ext cx="2535936" cy="1341120"/>
          </a:xfrm>
          <a:prstGeom prst="rect">
            <a:avLst/>
          </a:prstGeom>
          <a:solidFill>
            <a:srgbClr val="0A2030"/>
          </a:solidFill>
          <a:ln/>
          <a:effectLst>
            <a:outerShdw blurRad="101600" dist="38100" dir="8100000" algn="bl" rotWithShape="0">
              <a:srgbClr val="000000">
                <a:alpha val="2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5" name="Shape 22">
            <a:extLst>
              <a:ext uri="{C183D7F6-B498-43B3-948B-1728B52AA6E4}">
                <adec:decorative xmlns:adec="http://schemas.microsoft.com/office/drawing/2017/decorative" val="1"/>
              </a:ext>
            </a:extLst>
          </p:cNvPr>
          <p:cNvSpPr/>
          <p:nvPr/>
        </p:nvSpPr>
        <p:spPr>
          <a:xfrm>
            <a:off x="3023616" y="4693920"/>
            <a:ext cx="85344" cy="1341120"/>
          </a:xfrm>
          <a:prstGeom prst="rect">
            <a:avLst/>
          </a:prstGeom>
          <a:solidFill>
            <a:srgbClr val="00695C"/>
          </a:solidFill>
          <a:ln w="12700">
            <a:solidFill>
              <a:srgbClr val="00695C"/>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6" name="Text 23"/>
          <p:cNvSpPr/>
          <p:nvPr/>
        </p:nvSpPr>
        <p:spPr>
          <a:xfrm>
            <a:off x="3194304" y="4767072"/>
            <a:ext cx="2255520" cy="390144"/>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000" b="1" dirty="0">
                <a:solidFill>
                  <a:srgbClr val="F9A825"/>
                </a:solidFill>
                <a:latin typeface="Calibri" pitchFamily="34" charset="0"/>
                <a:ea typeface="Calibri" pitchFamily="34" charset="-122"/>
                <a:cs typeface="Calibri" pitchFamily="34" charset="-120"/>
              </a:rPr>
              <a:t>Annual</a:t>
            </a:r>
            <a:endParaRPr lang="en-US" sz="2000" dirty="0"/>
          </a:p>
        </p:txBody>
      </p:sp>
      <p:sp>
        <p:nvSpPr>
          <p:cNvPr id="27" name="Text 24"/>
          <p:cNvSpPr/>
          <p:nvPr/>
        </p:nvSpPr>
        <p:spPr>
          <a:xfrm>
            <a:off x="3194304" y="5145024"/>
            <a:ext cx="2255520" cy="268224"/>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200" b="1" dirty="0">
                <a:solidFill>
                  <a:srgbClr val="FFFFFF"/>
                </a:solidFill>
                <a:latin typeface="Calibri" pitchFamily="34" charset="0"/>
                <a:ea typeface="Calibri" pitchFamily="34" charset="-122"/>
                <a:cs typeface="Calibri" pitchFamily="34" charset="-120"/>
              </a:rPr>
              <a:t>Flood Management Grants</a:t>
            </a:r>
            <a:endParaRPr lang="en-US" sz="1200" dirty="0"/>
          </a:p>
        </p:txBody>
      </p:sp>
      <p:sp>
        <p:nvSpPr>
          <p:cNvPr id="28" name="Text 25"/>
          <p:cNvSpPr/>
          <p:nvPr/>
        </p:nvSpPr>
        <p:spPr>
          <a:xfrm>
            <a:off x="3194304" y="5401056"/>
            <a:ext cx="2255520" cy="536448"/>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133" dirty="0">
                <a:solidFill>
                  <a:srgbClr val="AACCAA"/>
                </a:solidFill>
                <a:latin typeface="Calibri" pitchFamily="34" charset="0"/>
                <a:ea typeface="Calibri" pitchFamily="34" charset="-122"/>
                <a:cs typeface="Calibri" pitchFamily="34" charset="-120"/>
              </a:rPr>
              <a:t>Funds flood mitigation and stream restoration statewide</a:t>
            </a:r>
            <a:endParaRPr lang="en-US" sz="1133" dirty="0"/>
          </a:p>
        </p:txBody>
      </p:sp>
      <p:pic>
        <p:nvPicPr>
          <p:cNvPr id="29" name="Image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70336" y="6010656"/>
            <a:ext cx="755904" cy="755904"/>
          </a:xfrm>
          <a:prstGeom prst="rect">
            <a:avLst/>
          </a:prstGeom>
        </p:spPr>
      </p:pic>
    </p:spTree>
    <p:extLst>
      <p:ext uri="{BB962C8B-B14F-4D97-AF65-F5344CB8AC3E}">
        <p14:creationId xmlns:p14="http://schemas.microsoft.com/office/powerpoint/2010/main" val="2853943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
    <p:bg>
      <p:bgPr>
        <a:solidFill>
          <a:srgbClr val="F5F9F5"/>
        </a:solidFill>
        <a:effectLst/>
      </p:bgPr>
    </p:bg>
    <p:spTree>
      <p:nvGrpSpPr>
        <p:cNvPr id="1" name=""/>
        <p:cNvGrpSpPr/>
        <p:nvPr/>
      </p:nvGrpSpPr>
      <p:grpSpPr>
        <a:xfrm>
          <a:off x="0" y="0"/>
          <a:ext cx="0" cy="0"/>
          <a:chOff x="0" y="0"/>
          <a:chExt cx="0" cy="0"/>
        </a:xfrm>
      </p:grpSpPr>
      <p:pic>
        <p:nvPicPr>
          <p:cNvPr id="2" name="Image 0" descr="Image, grandfather and grandson sitting at end of dock, fishing"/>
          <p:cNvPicPr>
            <a:picLocks noChangeAspect="1"/>
          </p:cNvPicPr>
          <p:nvPr/>
        </p:nvPicPr>
        <p:blipFill>
          <a:blip r:embed="rId3"/>
          <a:srcRect/>
          <a:stretch/>
        </p:blipFill>
        <p:spPr>
          <a:xfrm>
            <a:off x="6705600" y="877824"/>
            <a:ext cx="5486400" cy="5980176"/>
          </a:xfrm>
          <a:prstGeom prst="rect">
            <a:avLst/>
          </a:prstGeom>
        </p:spPr>
      </p:pic>
      <p:sp>
        <p:nvSpPr>
          <p:cNvPr id="3" name="Shape 0">
            <a:extLst>
              <a:ext uri="{C183D7F6-B498-43B3-948B-1728B52AA6E4}">
                <adec:decorative xmlns:adec="http://schemas.microsoft.com/office/drawing/2017/decorative" val="1"/>
              </a:ext>
            </a:extLst>
          </p:cNvPr>
          <p:cNvSpPr/>
          <p:nvPr/>
        </p:nvSpPr>
        <p:spPr>
          <a:xfrm>
            <a:off x="6705600" y="877824"/>
            <a:ext cx="5486400" cy="5980176"/>
          </a:xfrm>
          <a:prstGeom prst="rect">
            <a:avLst/>
          </a:prstGeom>
          <a:solidFill>
            <a:srgbClr val="FFFFFF">
              <a:alpha val="70000"/>
            </a:srgbClr>
          </a:solidFill>
          <a:ln w="12700">
            <a:solidFill>
              <a:srgbClr val="FFFFFF">
                <a:alpha val="70000"/>
              </a:srgbClr>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1">
            <a:extLst>
              <a:ext uri="{C183D7F6-B498-43B3-948B-1728B52AA6E4}">
                <adec:decorative xmlns:adec="http://schemas.microsoft.com/office/drawing/2017/decorative" val="1"/>
              </a:ext>
            </a:extLst>
          </p:cNvPr>
          <p:cNvSpPr/>
          <p:nvPr/>
        </p:nvSpPr>
        <p:spPr>
          <a:xfrm>
            <a:off x="6461760" y="877824"/>
            <a:ext cx="975360" cy="5980176"/>
          </a:xfrm>
          <a:prstGeom prst="rect">
            <a:avLst/>
          </a:prstGeom>
          <a:solidFill>
            <a:srgbClr val="F5F9F5">
              <a:alpha val="92000"/>
            </a:srgbClr>
          </a:solidFill>
          <a:ln w="12700">
            <a:solidFill>
              <a:srgbClr val="F5F9F5">
                <a:alpha val="92000"/>
              </a:srgbClr>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Shape 2">
            <a:extLst>
              <a:ext uri="{C183D7F6-B498-43B3-948B-1728B52AA6E4}">
                <adec:decorative xmlns:adec="http://schemas.microsoft.com/office/drawing/2017/decorative" val="1"/>
              </a:ext>
            </a:extLst>
          </p:cNvPr>
          <p:cNvSpPr/>
          <p:nvPr/>
        </p:nvSpPr>
        <p:spPr>
          <a:xfrm>
            <a:off x="0" y="0"/>
            <a:ext cx="12192000" cy="877824"/>
          </a:xfrm>
          <a:prstGeom prst="rect">
            <a:avLst/>
          </a:prstGeom>
          <a:solidFill>
            <a:srgbClr val="2E7D32"/>
          </a:solidFill>
          <a:ln w="12700">
            <a:solidFill>
              <a:srgbClr val="2E7D3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 name="Text 3"/>
          <p:cNvSpPr>
            <a:spLocks noGrp="1"/>
          </p:cNvSpPr>
          <p:nvPr>
            <p:ph type="title" idx="4294967295"/>
          </p:nvPr>
        </p:nvSpPr>
        <p:spPr>
          <a:xfrm>
            <a:off x="487680" y="0"/>
            <a:ext cx="10972800" cy="8778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0" cap="none" spc="400" normalizeH="0" baseline="0" noProof="0" dirty="0">
                <a:ln>
                  <a:noFill/>
                </a:ln>
                <a:solidFill>
                  <a:srgbClr val="FFFFFF"/>
                </a:solidFill>
                <a:effectLst/>
                <a:uLnTx/>
                <a:uFillTx/>
                <a:latin typeface="Calibri" pitchFamily="34" charset="0"/>
                <a:ea typeface="Calibri" pitchFamily="34" charset="-122"/>
                <a:cs typeface="Calibri" pitchFamily="34" charset="-120"/>
              </a:rPr>
              <a:t>CLIMATE &amp; BUILDINGS</a:t>
            </a:r>
            <a:endParaRPr kumimoji="0" lang="en-US" sz="1733"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 4"/>
          <p:cNvSpPr/>
          <p:nvPr/>
        </p:nvSpPr>
        <p:spPr>
          <a:xfrm>
            <a:off x="487680" y="1036320"/>
            <a:ext cx="6096000" cy="103632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933" b="1" dirty="0">
                <a:solidFill>
                  <a:srgbClr val="1B5E20"/>
                </a:solidFill>
                <a:latin typeface="Calibri" pitchFamily="34" charset="0"/>
                <a:ea typeface="Calibri" pitchFamily="34" charset="-122"/>
                <a:cs typeface="Calibri" pitchFamily="34" charset="-120"/>
              </a:rPr>
              <a:t>Helping Building Owners</a:t>
            </a:r>
            <a:endParaRPr lang="en-US" sz="2933" dirty="0"/>
          </a:p>
          <a:p>
            <a:pPr marL="0" indent="0">
              <a:buNone/>
            </a:pPr>
            <a:r>
              <a:rPr lang="en-US" sz="2933" b="1" dirty="0">
                <a:solidFill>
                  <a:srgbClr val="1B5E20"/>
                </a:solidFill>
                <a:latin typeface="Calibri" pitchFamily="34" charset="0"/>
                <a:ea typeface="Calibri" pitchFamily="34" charset="-122"/>
                <a:cs typeface="Calibri" pitchFamily="34" charset="-120"/>
              </a:rPr>
              <a:t>Cut Energy Costs</a:t>
            </a:r>
            <a:endParaRPr lang="en-US" sz="2933" dirty="0"/>
          </a:p>
        </p:txBody>
      </p:sp>
      <p:sp>
        <p:nvSpPr>
          <p:cNvPr id="8" name="Text 5"/>
          <p:cNvSpPr/>
          <p:nvPr/>
        </p:nvSpPr>
        <p:spPr>
          <a:xfrm>
            <a:off x="487680" y="2170176"/>
            <a:ext cx="6096000" cy="390144"/>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733" b="1" dirty="0">
                <a:solidFill>
                  <a:srgbClr val="00695C"/>
                </a:solidFill>
                <a:latin typeface="Calibri" pitchFamily="34" charset="0"/>
                <a:ea typeface="Calibri" pitchFamily="34" charset="-122"/>
                <a:cs typeface="Calibri" pitchFamily="34" charset="-120"/>
              </a:rPr>
              <a:t>Building Energy Performance Standards (BEPS)</a:t>
            </a:r>
            <a:endParaRPr lang="en-US" sz="1733" dirty="0"/>
          </a:p>
        </p:txBody>
      </p:sp>
      <p:sp>
        <p:nvSpPr>
          <p:cNvPr id="9" name="Text 6"/>
          <p:cNvSpPr/>
          <p:nvPr/>
        </p:nvSpPr>
        <p:spPr>
          <a:xfrm>
            <a:off x="487680" y="2584704"/>
            <a:ext cx="6096000" cy="18288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dirty="0">
                <a:solidFill>
                  <a:srgbClr val="1A2E1A"/>
                </a:solidFill>
                <a:latin typeface="Calibri" pitchFamily="34" charset="0"/>
                <a:ea typeface="Calibri" pitchFamily="34" charset="-122"/>
                <a:cs typeface="Calibri" pitchFamily="34" charset="-120"/>
              </a:rPr>
              <a:t>Maryland's Climate Solutions Now Act requires buildings over 35,000 sq ft to reach net-zero emissions by 2040, with a 20% interim reduction by 2030.</a:t>
            </a:r>
            <a:endParaRPr lang="en-US" sz="1600" dirty="0"/>
          </a:p>
          <a:p>
            <a:pPr marL="0" indent="0">
              <a:buNone/>
            </a:pPr>
            <a:endParaRPr lang="en-US" sz="1600" dirty="0"/>
          </a:p>
          <a:p>
            <a:pPr marL="0" indent="0">
              <a:buNone/>
            </a:pPr>
            <a:r>
              <a:rPr lang="en-US" sz="1600" dirty="0">
                <a:solidFill>
                  <a:srgbClr val="1A2E1A"/>
                </a:solidFill>
                <a:latin typeface="Calibri" pitchFamily="34" charset="0"/>
                <a:ea typeface="Calibri" pitchFamily="34" charset="-122"/>
                <a:cs typeface="Calibri" pitchFamily="34" charset="-120"/>
              </a:rPr>
              <a:t>MDE treats BEPS as a catalyst — not a burden. Heat pumps and electrification cut energy costs while meeting requirements.</a:t>
            </a:r>
            <a:endParaRPr lang="en-US" sz="1600" dirty="0"/>
          </a:p>
        </p:txBody>
      </p:sp>
      <p:sp>
        <p:nvSpPr>
          <p:cNvPr id="10" name="Shape 7">
            <a:extLst>
              <a:ext uri="{C183D7F6-B498-43B3-948B-1728B52AA6E4}">
                <adec:decorative xmlns:adec="http://schemas.microsoft.com/office/drawing/2017/decorative" val="1"/>
              </a:ext>
            </a:extLst>
          </p:cNvPr>
          <p:cNvSpPr/>
          <p:nvPr/>
        </p:nvSpPr>
        <p:spPr>
          <a:xfrm>
            <a:off x="487680" y="4535424"/>
            <a:ext cx="6096000" cy="438912"/>
          </a:xfrm>
          <a:prstGeom prst="rect">
            <a:avLst/>
          </a:prstGeom>
          <a:solidFill>
            <a:srgbClr val="EAF4EA"/>
          </a:solidFill>
          <a:ln/>
          <a:effectLst>
            <a:outerShdw blurRad="635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1" name="Shape 8">
            <a:extLst>
              <a:ext uri="{C183D7F6-B498-43B3-948B-1728B52AA6E4}">
                <adec:decorative xmlns:adec="http://schemas.microsoft.com/office/drawing/2017/decorative" val="1"/>
              </a:ext>
            </a:extLst>
          </p:cNvPr>
          <p:cNvSpPr/>
          <p:nvPr/>
        </p:nvSpPr>
        <p:spPr>
          <a:xfrm>
            <a:off x="487680" y="4535424"/>
            <a:ext cx="73152" cy="438912"/>
          </a:xfrm>
          <a:prstGeom prst="rect">
            <a:avLst/>
          </a:prstGeom>
          <a:solidFill>
            <a:srgbClr val="2E7D32"/>
          </a:solidFill>
          <a:ln w="12700">
            <a:solidFill>
              <a:srgbClr val="2E7D3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2" name="Text 9"/>
          <p:cNvSpPr/>
          <p:nvPr/>
        </p:nvSpPr>
        <p:spPr>
          <a:xfrm>
            <a:off x="658368" y="4559808"/>
            <a:ext cx="207264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b="1" dirty="0">
                <a:solidFill>
                  <a:srgbClr val="1B5E20"/>
                </a:solidFill>
                <a:latin typeface="Calibri" pitchFamily="34" charset="0"/>
                <a:ea typeface="Calibri" pitchFamily="34" charset="-122"/>
                <a:cs typeface="Calibri" pitchFamily="34" charset="-120"/>
              </a:rPr>
              <a:t>35,000 sq ft+</a:t>
            </a:r>
            <a:endParaRPr lang="en-US" sz="1467" dirty="0"/>
          </a:p>
        </p:txBody>
      </p:sp>
      <p:sp>
        <p:nvSpPr>
          <p:cNvPr id="13" name="Text 10"/>
          <p:cNvSpPr/>
          <p:nvPr/>
        </p:nvSpPr>
        <p:spPr>
          <a:xfrm>
            <a:off x="2804160" y="4559808"/>
            <a:ext cx="365760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4A6741"/>
                </a:solidFill>
                <a:latin typeface="Calibri" pitchFamily="34" charset="0"/>
                <a:ea typeface="Calibri" pitchFamily="34" charset="-122"/>
                <a:cs typeface="Calibri" pitchFamily="34" charset="-120"/>
              </a:rPr>
              <a:t>Commercial, multifamily &amp; industrial buildings</a:t>
            </a:r>
            <a:endParaRPr lang="en-US" sz="1333" dirty="0"/>
          </a:p>
        </p:txBody>
      </p:sp>
      <p:sp>
        <p:nvSpPr>
          <p:cNvPr id="14" name="Shape 11">
            <a:extLst>
              <a:ext uri="{C183D7F6-B498-43B3-948B-1728B52AA6E4}">
                <adec:decorative xmlns:adec="http://schemas.microsoft.com/office/drawing/2017/decorative" val="1"/>
              </a:ext>
            </a:extLst>
          </p:cNvPr>
          <p:cNvSpPr/>
          <p:nvPr/>
        </p:nvSpPr>
        <p:spPr>
          <a:xfrm>
            <a:off x="487680" y="5047488"/>
            <a:ext cx="6096000" cy="438912"/>
          </a:xfrm>
          <a:prstGeom prst="rect">
            <a:avLst/>
          </a:prstGeom>
          <a:solidFill>
            <a:srgbClr val="EAF4EA"/>
          </a:solidFill>
          <a:ln/>
          <a:effectLst>
            <a:outerShdw blurRad="635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5" name="Shape 12">
            <a:extLst>
              <a:ext uri="{C183D7F6-B498-43B3-948B-1728B52AA6E4}">
                <adec:decorative xmlns:adec="http://schemas.microsoft.com/office/drawing/2017/decorative" val="1"/>
              </a:ext>
            </a:extLst>
          </p:cNvPr>
          <p:cNvSpPr/>
          <p:nvPr/>
        </p:nvSpPr>
        <p:spPr>
          <a:xfrm>
            <a:off x="487680" y="5047488"/>
            <a:ext cx="73152" cy="438912"/>
          </a:xfrm>
          <a:prstGeom prst="rect">
            <a:avLst/>
          </a:prstGeom>
          <a:solidFill>
            <a:srgbClr val="2E7D32"/>
          </a:solidFill>
          <a:ln w="12700">
            <a:solidFill>
              <a:srgbClr val="2E7D3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6" name="Text 13"/>
          <p:cNvSpPr/>
          <p:nvPr/>
        </p:nvSpPr>
        <p:spPr>
          <a:xfrm>
            <a:off x="658368" y="5071872"/>
            <a:ext cx="207264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b="1" dirty="0">
                <a:solidFill>
                  <a:srgbClr val="1B5E20"/>
                </a:solidFill>
                <a:latin typeface="Calibri" pitchFamily="34" charset="0"/>
                <a:ea typeface="Calibri" pitchFamily="34" charset="-122"/>
                <a:cs typeface="Calibri" pitchFamily="34" charset="-120"/>
              </a:rPr>
              <a:t>2030 Target</a:t>
            </a:r>
            <a:endParaRPr lang="en-US" sz="1467" dirty="0"/>
          </a:p>
        </p:txBody>
      </p:sp>
      <p:sp>
        <p:nvSpPr>
          <p:cNvPr id="17" name="Text 14"/>
          <p:cNvSpPr/>
          <p:nvPr/>
        </p:nvSpPr>
        <p:spPr>
          <a:xfrm>
            <a:off x="2804160" y="5071872"/>
            <a:ext cx="365760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4A6741"/>
                </a:solidFill>
                <a:latin typeface="Calibri" pitchFamily="34" charset="0"/>
                <a:ea typeface="Calibri" pitchFamily="34" charset="-122"/>
                <a:cs typeface="Calibri" pitchFamily="34" charset="-120"/>
              </a:rPr>
              <a:t>20% energy reduction; net-zero by 2040</a:t>
            </a:r>
            <a:endParaRPr lang="en-US" sz="1333" dirty="0"/>
          </a:p>
        </p:txBody>
      </p:sp>
      <p:sp>
        <p:nvSpPr>
          <p:cNvPr id="18" name="Shape 15">
            <a:extLst>
              <a:ext uri="{C183D7F6-B498-43B3-948B-1728B52AA6E4}">
                <adec:decorative xmlns:adec="http://schemas.microsoft.com/office/drawing/2017/decorative" val="1"/>
              </a:ext>
            </a:extLst>
          </p:cNvPr>
          <p:cNvSpPr/>
          <p:nvPr/>
        </p:nvSpPr>
        <p:spPr>
          <a:xfrm>
            <a:off x="487680" y="5559552"/>
            <a:ext cx="6096000" cy="438912"/>
          </a:xfrm>
          <a:prstGeom prst="rect">
            <a:avLst/>
          </a:prstGeom>
          <a:solidFill>
            <a:srgbClr val="EAF4EA"/>
          </a:solidFill>
          <a:ln/>
          <a:effectLst>
            <a:outerShdw blurRad="635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9" name="Shape 16">
            <a:extLst>
              <a:ext uri="{C183D7F6-B498-43B3-948B-1728B52AA6E4}">
                <adec:decorative xmlns:adec="http://schemas.microsoft.com/office/drawing/2017/decorative" val="1"/>
              </a:ext>
            </a:extLst>
          </p:cNvPr>
          <p:cNvSpPr/>
          <p:nvPr/>
        </p:nvSpPr>
        <p:spPr>
          <a:xfrm>
            <a:off x="487680" y="5559552"/>
            <a:ext cx="73152" cy="438912"/>
          </a:xfrm>
          <a:prstGeom prst="rect">
            <a:avLst/>
          </a:prstGeom>
          <a:solidFill>
            <a:srgbClr val="2E7D32"/>
          </a:solidFill>
          <a:ln w="12700">
            <a:solidFill>
              <a:srgbClr val="2E7D3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0" name="Text 17"/>
          <p:cNvSpPr/>
          <p:nvPr/>
        </p:nvSpPr>
        <p:spPr>
          <a:xfrm>
            <a:off x="658368" y="5583936"/>
            <a:ext cx="207264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b="1" dirty="0">
                <a:solidFill>
                  <a:srgbClr val="1B5E20"/>
                </a:solidFill>
                <a:latin typeface="Calibri" pitchFamily="34" charset="0"/>
                <a:ea typeface="Calibri" pitchFamily="34" charset="-122"/>
                <a:cs typeface="Calibri" pitchFamily="34" charset="-120"/>
              </a:rPr>
              <a:t>Heat Pumps</a:t>
            </a:r>
            <a:endParaRPr lang="en-US" sz="1467" dirty="0"/>
          </a:p>
        </p:txBody>
      </p:sp>
      <p:sp>
        <p:nvSpPr>
          <p:cNvPr id="21" name="Text 18"/>
          <p:cNvSpPr/>
          <p:nvPr/>
        </p:nvSpPr>
        <p:spPr>
          <a:xfrm>
            <a:off x="2804160" y="5583936"/>
            <a:ext cx="365760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4A6741"/>
                </a:solidFill>
                <a:latin typeface="Calibri" pitchFamily="34" charset="0"/>
                <a:ea typeface="Calibri" pitchFamily="34" charset="-122"/>
                <a:cs typeface="Calibri" pitchFamily="34" charset="-120"/>
              </a:rPr>
              <a:t>Most cost-effective compliance path</a:t>
            </a:r>
            <a:endParaRPr lang="en-US" sz="1333" dirty="0"/>
          </a:p>
        </p:txBody>
      </p:sp>
      <p:sp>
        <p:nvSpPr>
          <p:cNvPr id="22" name="Shape 19">
            <a:extLst>
              <a:ext uri="{C183D7F6-B498-43B3-948B-1728B52AA6E4}">
                <adec:decorative xmlns:adec="http://schemas.microsoft.com/office/drawing/2017/decorative" val="1"/>
              </a:ext>
            </a:extLst>
          </p:cNvPr>
          <p:cNvSpPr/>
          <p:nvPr/>
        </p:nvSpPr>
        <p:spPr>
          <a:xfrm>
            <a:off x="487680" y="6071616"/>
            <a:ext cx="6096000" cy="438912"/>
          </a:xfrm>
          <a:prstGeom prst="rect">
            <a:avLst/>
          </a:prstGeom>
          <a:solidFill>
            <a:srgbClr val="EAF4EA"/>
          </a:solidFill>
          <a:ln/>
          <a:effectLst>
            <a:outerShdw blurRad="635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3" name="Shape 20">
            <a:extLst>
              <a:ext uri="{C183D7F6-B498-43B3-948B-1728B52AA6E4}">
                <adec:decorative xmlns:adec="http://schemas.microsoft.com/office/drawing/2017/decorative" val="1"/>
              </a:ext>
            </a:extLst>
          </p:cNvPr>
          <p:cNvSpPr/>
          <p:nvPr/>
        </p:nvSpPr>
        <p:spPr>
          <a:xfrm>
            <a:off x="487680" y="6071616"/>
            <a:ext cx="73152" cy="438912"/>
          </a:xfrm>
          <a:prstGeom prst="rect">
            <a:avLst/>
          </a:prstGeom>
          <a:solidFill>
            <a:srgbClr val="2E7D32"/>
          </a:solidFill>
          <a:ln w="12700">
            <a:solidFill>
              <a:srgbClr val="2E7D32"/>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4" name="Text 21"/>
          <p:cNvSpPr/>
          <p:nvPr/>
        </p:nvSpPr>
        <p:spPr>
          <a:xfrm>
            <a:off x="658368" y="6096000"/>
            <a:ext cx="207264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b="1" dirty="0">
                <a:solidFill>
                  <a:srgbClr val="1B5E20"/>
                </a:solidFill>
                <a:latin typeface="Calibri" pitchFamily="34" charset="0"/>
                <a:ea typeface="Calibri" pitchFamily="34" charset="-122"/>
                <a:cs typeface="Calibri" pitchFamily="34" charset="-120"/>
              </a:rPr>
              <a:t>Incentive Alignment</a:t>
            </a:r>
            <a:endParaRPr lang="en-US" sz="1467" dirty="0"/>
          </a:p>
        </p:txBody>
      </p:sp>
      <p:sp>
        <p:nvSpPr>
          <p:cNvPr id="25" name="Text 22"/>
          <p:cNvSpPr/>
          <p:nvPr/>
        </p:nvSpPr>
        <p:spPr>
          <a:xfrm>
            <a:off x="2804160" y="6096000"/>
            <a:ext cx="3657600" cy="3657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4A6741"/>
                </a:solidFill>
                <a:latin typeface="Calibri" pitchFamily="34" charset="0"/>
                <a:ea typeface="Calibri" pitchFamily="34" charset="-122"/>
                <a:cs typeface="Calibri" pitchFamily="34" charset="-120"/>
              </a:rPr>
              <a:t>MD Clean Buildings Hub + state/federal financing</a:t>
            </a:r>
            <a:endParaRPr lang="en-US" sz="1333" dirty="0"/>
          </a:p>
        </p:txBody>
      </p:sp>
      <p:pic>
        <p:nvPicPr>
          <p:cNvPr id="26" name="Image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70336" y="6010656"/>
            <a:ext cx="755904" cy="755904"/>
          </a:xfrm>
          <a:prstGeom prst="rect">
            <a:avLst/>
          </a:prstGeom>
        </p:spPr>
      </p:pic>
    </p:spTree>
    <p:extLst>
      <p:ext uri="{BB962C8B-B14F-4D97-AF65-F5344CB8AC3E}">
        <p14:creationId xmlns:p14="http://schemas.microsoft.com/office/powerpoint/2010/main" val="510530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2192000" cy="6858000"/>
          </a:xfrm>
          <a:prstGeom prst="rect">
            <a:avLst/>
          </a:prstGeom>
        </p:spPr>
      </p:pic>
      <p:sp>
        <p:nvSpPr>
          <p:cNvPr id="3" name="Shape 0">
            <a:extLs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61208">
              <a:alpha val="75000"/>
            </a:srgbClr>
          </a:solidFill>
          <a:ln w="12700">
            <a:solidFill>
              <a:srgbClr val="061208">
                <a:alpha val="75000"/>
              </a:srgbClr>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1">
            <a:extLst>
              <a:ext uri="{C183D7F6-B498-43B3-948B-1728B52AA6E4}">
                <adec:decorative xmlns:adec="http://schemas.microsoft.com/office/drawing/2017/decorative" val="1"/>
              </a:ext>
            </a:extLst>
          </p:cNvPr>
          <p:cNvSpPr/>
          <p:nvPr/>
        </p:nvSpPr>
        <p:spPr>
          <a:xfrm>
            <a:off x="0" y="2194560"/>
            <a:ext cx="12192000" cy="4663440"/>
          </a:xfrm>
          <a:prstGeom prst="rect">
            <a:avLst/>
          </a:prstGeom>
          <a:solidFill>
            <a:srgbClr val="061208">
              <a:alpha val="65000"/>
            </a:srgbClr>
          </a:solidFill>
          <a:ln w="12700">
            <a:solidFill>
              <a:srgbClr val="061208">
                <a:alpha val="65000"/>
              </a:srgbClr>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Shape 2">
            <a:extLst>
              <a:ext uri="{C183D7F6-B498-43B3-948B-1728B52AA6E4}">
                <adec:decorative xmlns:adec="http://schemas.microsoft.com/office/drawing/2017/decorative" val="1"/>
              </a:ext>
            </a:extLst>
          </p:cNvPr>
          <p:cNvSpPr/>
          <p:nvPr/>
        </p:nvSpPr>
        <p:spPr>
          <a:xfrm>
            <a:off x="0" y="0"/>
            <a:ext cx="219456" cy="6858000"/>
          </a:xfrm>
          <a:prstGeom prst="rect">
            <a:avLst/>
          </a:prstGeom>
          <a:solidFill>
            <a:srgbClr val="F9A825"/>
          </a:solidFill>
          <a:ln w="12700">
            <a:solidFill>
              <a:srgbClr val="F9A825"/>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 name="Shape 3">
            <a:extLst>
              <a:ext uri="{C183D7F6-B498-43B3-948B-1728B52AA6E4}">
                <adec:decorative xmlns:adec="http://schemas.microsoft.com/office/drawing/2017/decorative" val="1"/>
              </a:ext>
            </a:extLst>
          </p:cNvPr>
          <p:cNvSpPr/>
          <p:nvPr/>
        </p:nvSpPr>
        <p:spPr>
          <a:xfrm>
            <a:off x="0" y="5510784"/>
            <a:ext cx="12192000" cy="1347216"/>
          </a:xfrm>
          <a:prstGeom prst="rect">
            <a:avLst/>
          </a:prstGeom>
          <a:solidFill>
            <a:srgbClr val="0D2B3E"/>
          </a:solidFill>
          <a:ln w="12700">
            <a:solidFill>
              <a:srgbClr val="0D2B3E"/>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7" name="Text 4"/>
          <p:cNvSpPr>
            <a:spLocks noGrp="1"/>
          </p:cNvSpPr>
          <p:nvPr>
            <p:ph type="title" idx="4294967295"/>
          </p:nvPr>
        </p:nvSpPr>
        <p:spPr>
          <a:xfrm>
            <a:off x="512064" y="243840"/>
            <a:ext cx="10972800" cy="4632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0" cap="none" spc="400" normalizeH="0" baseline="0" noProof="0" dirty="0">
                <a:ln>
                  <a:noFill/>
                </a:ln>
                <a:solidFill>
                  <a:srgbClr val="A5D6A7"/>
                </a:solidFill>
                <a:effectLst/>
                <a:uLnTx/>
                <a:uFillTx/>
                <a:latin typeface="Calibri" pitchFamily="34" charset="0"/>
                <a:ea typeface="Calibri" pitchFamily="34" charset="-122"/>
                <a:cs typeface="Calibri" pitchFamily="34" charset="-120"/>
              </a:rPr>
              <a:t>THE MDE COMMITMENT</a:t>
            </a:r>
            <a:endParaRPr kumimoji="0" lang="en-US" sz="1733"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 5"/>
          <p:cNvSpPr/>
          <p:nvPr/>
        </p:nvSpPr>
        <p:spPr>
          <a:xfrm>
            <a:off x="512064" y="707136"/>
            <a:ext cx="10972800" cy="12801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4267" b="1" dirty="0">
                <a:solidFill>
                  <a:srgbClr val="FFFFFF"/>
                </a:solidFill>
                <a:latin typeface="Calibri" pitchFamily="34" charset="0"/>
                <a:ea typeface="Calibri" pitchFamily="34" charset="-122"/>
                <a:cs typeface="Calibri" pitchFamily="34" charset="-120"/>
              </a:rPr>
              <a:t>A Healthy Environment</a:t>
            </a:r>
            <a:endParaRPr lang="en-US" sz="4267" dirty="0"/>
          </a:p>
          <a:p>
            <a:pPr marL="0" indent="0">
              <a:buNone/>
            </a:pPr>
            <a:r>
              <a:rPr lang="en-US" sz="4267" b="1" dirty="0">
                <a:solidFill>
                  <a:srgbClr val="FFFFFF"/>
                </a:solidFill>
                <a:latin typeface="Calibri" pitchFamily="34" charset="0"/>
                <a:ea typeface="Calibri" pitchFamily="34" charset="-122"/>
                <a:cs typeface="Calibri" pitchFamily="34" charset="-120"/>
              </a:rPr>
              <a:t>Is a Strong Economy</a:t>
            </a:r>
            <a:endParaRPr lang="en-US" sz="4267" dirty="0"/>
          </a:p>
        </p:txBody>
      </p:sp>
      <p:sp>
        <p:nvSpPr>
          <p:cNvPr id="9" name="Shape 6">
            <a:extLst>
              <a:ext uri="{C183D7F6-B498-43B3-948B-1728B52AA6E4}">
                <adec:decorative xmlns:adec="http://schemas.microsoft.com/office/drawing/2017/decorative" val="1"/>
              </a:ext>
            </a:extLst>
          </p:cNvPr>
          <p:cNvSpPr/>
          <p:nvPr/>
        </p:nvSpPr>
        <p:spPr>
          <a:xfrm>
            <a:off x="512064" y="2499360"/>
            <a:ext cx="3596640" cy="2743200"/>
          </a:xfrm>
          <a:prstGeom prst="rect">
            <a:avLst/>
          </a:prstGeom>
          <a:solidFill>
            <a:srgbClr val="2E7D32"/>
          </a:solidFill>
          <a:ln/>
          <a:effectLst>
            <a:outerShdw blurRad="101600" dist="38100" dir="8100000" algn="bl" rotWithShape="0">
              <a:srgbClr val="000000">
                <a:alpha val="2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 name="Text 7"/>
          <p:cNvSpPr/>
          <p:nvPr/>
        </p:nvSpPr>
        <p:spPr>
          <a:xfrm>
            <a:off x="694944" y="2621280"/>
            <a:ext cx="3230880" cy="4876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667" b="1" dirty="0">
                <a:solidFill>
                  <a:srgbClr val="F9A825"/>
                </a:solidFill>
                <a:latin typeface="Calibri" pitchFamily="34" charset="0"/>
                <a:ea typeface="Calibri" pitchFamily="34" charset="-122"/>
                <a:cs typeface="Calibri" pitchFamily="34" charset="-120"/>
              </a:rPr>
              <a:t>01</a:t>
            </a:r>
            <a:endParaRPr lang="en-US" sz="2667" dirty="0"/>
          </a:p>
        </p:txBody>
      </p:sp>
      <p:sp>
        <p:nvSpPr>
          <p:cNvPr id="11" name="Text 8"/>
          <p:cNvSpPr/>
          <p:nvPr/>
        </p:nvSpPr>
        <p:spPr>
          <a:xfrm>
            <a:off x="694944" y="3108960"/>
            <a:ext cx="3230880" cy="5486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67" b="1" dirty="0">
                <a:solidFill>
                  <a:srgbClr val="FFFFFF"/>
                </a:solidFill>
                <a:latin typeface="Calibri" pitchFamily="34" charset="0"/>
                <a:ea typeface="Calibri" pitchFamily="34" charset="-122"/>
                <a:cs typeface="Calibri" pitchFamily="34" charset="-120"/>
              </a:rPr>
              <a:t>Smart Growth Partner</a:t>
            </a:r>
            <a:endParaRPr lang="en-US" sz="1667" dirty="0"/>
          </a:p>
        </p:txBody>
      </p:sp>
      <p:sp>
        <p:nvSpPr>
          <p:cNvPr id="12" name="Text 9"/>
          <p:cNvSpPr/>
          <p:nvPr/>
        </p:nvSpPr>
        <p:spPr>
          <a:xfrm>
            <a:off x="694944" y="3657600"/>
            <a:ext cx="3230880" cy="14020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00" dirty="0">
                <a:solidFill>
                  <a:srgbClr val="CCFFCC"/>
                </a:solidFill>
                <a:latin typeface="Calibri" pitchFamily="34" charset="0"/>
                <a:ea typeface="Calibri" pitchFamily="34" charset="-122"/>
                <a:cs typeface="Calibri" pitchFamily="34" charset="-120"/>
              </a:rPr>
              <a:t>Working with the Sustainable Growth Subcabinet to ensure development sustains healthy communities.</a:t>
            </a:r>
            <a:endParaRPr lang="en-US" sz="1400" dirty="0"/>
          </a:p>
        </p:txBody>
      </p:sp>
      <p:sp>
        <p:nvSpPr>
          <p:cNvPr id="13" name="Shape 10">
            <a:extLst>
              <a:ext uri="{C183D7F6-B498-43B3-948B-1728B52AA6E4}">
                <adec:decorative xmlns:adec="http://schemas.microsoft.com/office/drawing/2017/decorative" val="1"/>
              </a:ext>
            </a:extLst>
          </p:cNvPr>
          <p:cNvSpPr/>
          <p:nvPr/>
        </p:nvSpPr>
        <p:spPr>
          <a:xfrm>
            <a:off x="4376928" y="2499360"/>
            <a:ext cx="3596640" cy="2743200"/>
          </a:xfrm>
          <a:prstGeom prst="rect">
            <a:avLst/>
          </a:prstGeom>
          <a:solidFill>
            <a:srgbClr val="2E7D32"/>
          </a:solidFill>
          <a:ln/>
          <a:effectLst>
            <a:outerShdw blurRad="101600" dist="38100" dir="8100000" algn="bl" rotWithShape="0">
              <a:srgbClr val="000000">
                <a:alpha val="2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4" name="Text 11"/>
          <p:cNvSpPr/>
          <p:nvPr/>
        </p:nvSpPr>
        <p:spPr>
          <a:xfrm>
            <a:off x="4559808" y="2621280"/>
            <a:ext cx="3230880" cy="4876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667" b="1" dirty="0">
                <a:solidFill>
                  <a:srgbClr val="F9A825"/>
                </a:solidFill>
                <a:latin typeface="Calibri" pitchFamily="34" charset="0"/>
                <a:ea typeface="Calibri" pitchFamily="34" charset="-122"/>
                <a:cs typeface="Calibri" pitchFamily="34" charset="-120"/>
              </a:rPr>
              <a:t>02</a:t>
            </a:r>
            <a:endParaRPr lang="en-US" sz="2667" dirty="0"/>
          </a:p>
        </p:txBody>
      </p:sp>
      <p:sp>
        <p:nvSpPr>
          <p:cNvPr id="15" name="Text 12"/>
          <p:cNvSpPr/>
          <p:nvPr/>
        </p:nvSpPr>
        <p:spPr>
          <a:xfrm>
            <a:off x="4559808" y="3108960"/>
            <a:ext cx="3230880" cy="5486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67" b="1" dirty="0">
                <a:solidFill>
                  <a:srgbClr val="FFFFFF"/>
                </a:solidFill>
                <a:latin typeface="Calibri" pitchFamily="34" charset="0"/>
                <a:ea typeface="Calibri" pitchFamily="34" charset="-122"/>
                <a:cs typeface="Calibri" pitchFamily="34" charset="-120"/>
              </a:rPr>
              <a:t>Water Infrastructure Investor</a:t>
            </a:r>
            <a:endParaRPr lang="en-US" sz="1667" dirty="0"/>
          </a:p>
        </p:txBody>
      </p:sp>
      <p:sp>
        <p:nvSpPr>
          <p:cNvPr id="16" name="Text 13"/>
          <p:cNvSpPr/>
          <p:nvPr/>
        </p:nvSpPr>
        <p:spPr>
          <a:xfrm>
            <a:off x="4559808" y="3657600"/>
            <a:ext cx="3230880" cy="14020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00" dirty="0">
                <a:solidFill>
                  <a:srgbClr val="CCFFCC"/>
                </a:solidFill>
                <a:latin typeface="Calibri" pitchFamily="34" charset="0"/>
                <a:ea typeface="Calibri" pitchFamily="34" charset="-122"/>
                <a:cs typeface="Calibri" pitchFamily="34" charset="-120"/>
              </a:rPr>
              <a:t>Hundreds of millions annually in loans and grants — from Bay restoration to safe drinking water.</a:t>
            </a:r>
            <a:endParaRPr lang="en-US" sz="1400" dirty="0"/>
          </a:p>
        </p:txBody>
      </p:sp>
      <p:sp>
        <p:nvSpPr>
          <p:cNvPr id="17" name="Shape 14">
            <a:extLst>
              <a:ext uri="{C183D7F6-B498-43B3-948B-1728B52AA6E4}">
                <adec:decorative xmlns:adec="http://schemas.microsoft.com/office/drawing/2017/decorative" val="1"/>
              </a:ext>
            </a:extLst>
          </p:cNvPr>
          <p:cNvSpPr/>
          <p:nvPr/>
        </p:nvSpPr>
        <p:spPr>
          <a:xfrm>
            <a:off x="8241792" y="2499360"/>
            <a:ext cx="3596640" cy="2743200"/>
          </a:xfrm>
          <a:prstGeom prst="rect">
            <a:avLst/>
          </a:prstGeom>
          <a:solidFill>
            <a:srgbClr val="2E7D32"/>
          </a:solidFill>
          <a:ln/>
          <a:effectLst>
            <a:outerShdw blurRad="101600" dist="38100" dir="8100000" algn="bl" rotWithShape="0">
              <a:srgbClr val="000000">
                <a:alpha val="2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8" name="Text 15"/>
          <p:cNvSpPr/>
          <p:nvPr/>
        </p:nvSpPr>
        <p:spPr>
          <a:xfrm>
            <a:off x="8424672" y="2621280"/>
            <a:ext cx="3230880" cy="4876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667" b="1" dirty="0">
                <a:solidFill>
                  <a:srgbClr val="F9A825"/>
                </a:solidFill>
                <a:latin typeface="Calibri" pitchFamily="34" charset="0"/>
                <a:ea typeface="Calibri" pitchFamily="34" charset="-122"/>
                <a:cs typeface="Calibri" pitchFamily="34" charset="-120"/>
              </a:rPr>
              <a:t>03</a:t>
            </a:r>
            <a:endParaRPr lang="en-US" sz="2667" dirty="0"/>
          </a:p>
        </p:txBody>
      </p:sp>
      <p:sp>
        <p:nvSpPr>
          <p:cNvPr id="19" name="Text 16"/>
          <p:cNvSpPr/>
          <p:nvPr/>
        </p:nvSpPr>
        <p:spPr>
          <a:xfrm>
            <a:off x="8424672" y="3108960"/>
            <a:ext cx="3230880" cy="5486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67" b="1" dirty="0">
                <a:solidFill>
                  <a:srgbClr val="FFFFFF"/>
                </a:solidFill>
                <a:latin typeface="Calibri" pitchFamily="34" charset="0"/>
                <a:ea typeface="Calibri" pitchFamily="34" charset="-122"/>
                <a:cs typeface="Calibri" pitchFamily="34" charset="-120"/>
              </a:rPr>
              <a:t>Energy Transition Enabler</a:t>
            </a:r>
            <a:endParaRPr lang="en-US" sz="1667" dirty="0"/>
          </a:p>
        </p:txBody>
      </p:sp>
      <p:sp>
        <p:nvSpPr>
          <p:cNvPr id="20" name="Text 17"/>
          <p:cNvSpPr/>
          <p:nvPr/>
        </p:nvSpPr>
        <p:spPr>
          <a:xfrm>
            <a:off x="8424672" y="3657600"/>
            <a:ext cx="3230880" cy="14020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00" dirty="0">
                <a:solidFill>
                  <a:srgbClr val="CCFFCC"/>
                </a:solidFill>
                <a:latin typeface="Calibri" pitchFamily="34" charset="0"/>
                <a:ea typeface="Calibri" pitchFamily="34" charset="-122"/>
                <a:cs typeface="Calibri" pitchFamily="34" charset="-120"/>
              </a:rPr>
              <a:t>BEPS and the Clean Buildings Hub guide owners toward lower costs and lower emissions.</a:t>
            </a:r>
            <a:endParaRPr lang="en-US" sz="1400" dirty="0"/>
          </a:p>
        </p:txBody>
      </p:sp>
      <p:sp>
        <p:nvSpPr>
          <p:cNvPr id="21" name="Text 18"/>
          <p:cNvSpPr/>
          <p:nvPr/>
        </p:nvSpPr>
        <p:spPr>
          <a:xfrm>
            <a:off x="512064" y="5669280"/>
            <a:ext cx="6096000" cy="5486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dirty="0">
                <a:solidFill>
                  <a:srgbClr val="AAAAAA"/>
                </a:solidFill>
                <a:latin typeface="Calibri" pitchFamily="34" charset="0"/>
                <a:ea typeface="Calibri" pitchFamily="34" charset="-122"/>
                <a:cs typeface="Calibri" pitchFamily="34" charset="-120"/>
              </a:rPr>
              <a:t>mde.maryland.gov</a:t>
            </a:r>
            <a:endParaRPr lang="en-US" sz="1600" dirty="0"/>
          </a:p>
        </p:txBody>
      </p:sp>
      <p:pic>
        <p:nvPicPr>
          <p:cNvPr id="22" name="Image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70336" y="6010656"/>
            <a:ext cx="755904" cy="755904"/>
          </a:xfrm>
          <a:prstGeom prst="rect">
            <a:avLst/>
          </a:prstGeom>
        </p:spPr>
      </p:pic>
    </p:spTree>
    <p:extLst>
      <p:ext uri="{BB962C8B-B14F-4D97-AF65-F5344CB8AC3E}">
        <p14:creationId xmlns:p14="http://schemas.microsoft.com/office/powerpoint/2010/main" val="494991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
          <p:cNvSpPr txBox="1">
            <a:spLocks noGrp="1"/>
          </p:cNvSpPr>
          <p:nvPr>
            <p:ph type="title"/>
          </p:nvPr>
        </p:nvSpPr>
        <p:spPr>
          <a:xfrm>
            <a:off x="307258"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Calibri"/>
              <a:buNone/>
            </a:pPr>
            <a:br>
              <a:rPr lang="en-US" sz="3660" dirty="0"/>
            </a:br>
            <a:r>
              <a:rPr lang="en-US" sz="3660" dirty="0"/>
              <a:t>2026-2030 Maryland State Plan for Higher Education</a:t>
            </a:r>
            <a:endParaRPr sz="3660" dirty="0"/>
          </a:p>
        </p:txBody>
      </p:sp>
      <p:sp>
        <p:nvSpPr>
          <p:cNvPr id="79" name="Google Shape;79;p1"/>
          <p:cNvSpPr txBox="1">
            <a:spLocks noGrp="1"/>
          </p:cNvSpPr>
          <p:nvPr>
            <p:ph type="body" idx="1"/>
          </p:nvPr>
        </p:nvSpPr>
        <p:spPr>
          <a:xfrm>
            <a:off x="307258" y="1626520"/>
            <a:ext cx="11884742"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US" sz="2000" dirty="0"/>
              <a:t>Statewide plan developed by MHEC to outline priorities &amp; major goals for the State's postsecondary system. </a:t>
            </a:r>
            <a:endParaRPr sz="2000" dirty="0"/>
          </a:p>
          <a:p>
            <a:pPr marL="228600" lvl="0" indent="-228600" algn="l" rtl="0">
              <a:lnSpc>
                <a:spcPct val="90000"/>
              </a:lnSpc>
              <a:spcBef>
                <a:spcPts val="1000"/>
              </a:spcBef>
              <a:spcAft>
                <a:spcPts val="0"/>
              </a:spcAft>
              <a:buClr>
                <a:schemeClr val="dk1"/>
              </a:buClr>
              <a:buSzPts val="1800"/>
              <a:buChar char="•"/>
            </a:pPr>
            <a:r>
              <a:rPr lang="en-US" sz="1800" b="1" dirty="0"/>
              <a:t>Elements in Plan</a:t>
            </a:r>
            <a:endParaRPr dirty="0"/>
          </a:p>
          <a:p>
            <a:pPr marL="685800" lvl="1" indent="-228600" algn="l" rtl="0">
              <a:lnSpc>
                <a:spcPct val="90000"/>
              </a:lnSpc>
              <a:spcBef>
                <a:spcPts val="500"/>
              </a:spcBef>
              <a:spcAft>
                <a:spcPts val="0"/>
              </a:spcAft>
              <a:buClr>
                <a:schemeClr val="dk1"/>
              </a:buClr>
              <a:buSzPts val="1600"/>
              <a:buFont typeface="Noto Sans Symbols"/>
              <a:buChar char="✔"/>
            </a:pPr>
            <a:r>
              <a:rPr lang="en-US" sz="1600" dirty="0"/>
              <a:t>Present and future needs for postsecondary education and research</a:t>
            </a:r>
            <a:endParaRPr dirty="0"/>
          </a:p>
          <a:p>
            <a:pPr marL="685800" lvl="1" indent="-228600" algn="l" rtl="0">
              <a:lnSpc>
                <a:spcPct val="90000"/>
              </a:lnSpc>
              <a:spcBef>
                <a:spcPts val="500"/>
              </a:spcBef>
              <a:spcAft>
                <a:spcPts val="0"/>
              </a:spcAft>
              <a:buClr>
                <a:schemeClr val="dk1"/>
              </a:buClr>
              <a:buSzPts val="1600"/>
              <a:buFont typeface="Noto Sans Symbols"/>
              <a:buChar char="✔"/>
            </a:pPr>
            <a:r>
              <a:rPr lang="en-US" sz="1600" dirty="0"/>
              <a:t>Present and future capabilities of our institutions of higher education</a:t>
            </a:r>
            <a:endParaRPr dirty="0"/>
          </a:p>
          <a:p>
            <a:pPr marL="685800" lvl="1" indent="-228600" algn="l" rtl="0">
              <a:lnSpc>
                <a:spcPct val="90000"/>
              </a:lnSpc>
              <a:spcBef>
                <a:spcPts val="500"/>
              </a:spcBef>
              <a:spcAft>
                <a:spcPts val="0"/>
              </a:spcAft>
              <a:buClr>
                <a:schemeClr val="dk1"/>
              </a:buClr>
              <a:buSzPts val="1600"/>
              <a:buFont typeface="Noto Sans Symbols"/>
              <a:buChar char="✔"/>
            </a:pPr>
            <a:r>
              <a:rPr lang="en-US" sz="1600" dirty="0"/>
              <a:t>Short and long range objectives &amp; priorities for higher education - including methods and guidelines for achieving objectives and ways to measure progress</a:t>
            </a:r>
            <a:endParaRPr dirty="0"/>
          </a:p>
          <a:p>
            <a:pPr marL="228600" lvl="0" indent="-228600" algn="l" rtl="0">
              <a:lnSpc>
                <a:spcPct val="90000"/>
              </a:lnSpc>
              <a:spcBef>
                <a:spcPts val="1000"/>
              </a:spcBef>
              <a:spcAft>
                <a:spcPts val="0"/>
              </a:spcAft>
              <a:buClr>
                <a:schemeClr val="dk1"/>
              </a:buClr>
              <a:buSzPts val="1800"/>
              <a:buChar char="•"/>
            </a:pPr>
            <a:r>
              <a:rPr lang="en-US" sz="1800" b="1" dirty="0"/>
              <a:t>Vision for Plan</a:t>
            </a:r>
            <a:endParaRPr sz="1600" dirty="0"/>
          </a:p>
          <a:p>
            <a:pPr marL="685800" lvl="1" indent="-228600" algn="l" rtl="0">
              <a:lnSpc>
                <a:spcPct val="90000"/>
              </a:lnSpc>
              <a:spcBef>
                <a:spcPts val="500"/>
              </a:spcBef>
              <a:spcAft>
                <a:spcPts val="0"/>
              </a:spcAft>
              <a:buClr>
                <a:schemeClr val="dk1"/>
              </a:buClr>
              <a:buSzPts val="1600"/>
              <a:buFont typeface="Noto Sans Symbols"/>
              <a:buChar char="✔"/>
            </a:pPr>
            <a:r>
              <a:rPr lang="en-US" sz="1600" dirty="0"/>
              <a:t>Design an affordable, contemporary postsecondary education system that equips every Marylander to thrive in a dynamic economy and a pluralistic democratic republic, ensures the completion of meaningful degrees and credentials for all learners, and drives innovation that strengthens the state’s long-term competitiveness and civic well-being.</a:t>
            </a:r>
            <a:endParaRPr dirty="0"/>
          </a:p>
          <a:p>
            <a:pPr marL="228600" lvl="0" indent="-228600" algn="l" rtl="0">
              <a:lnSpc>
                <a:spcPct val="90000"/>
              </a:lnSpc>
              <a:spcBef>
                <a:spcPts val="1000"/>
              </a:spcBef>
              <a:spcAft>
                <a:spcPts val="0"/>
              </a:spcAft>
              <a:buClr>
                <a:schemeClr val="dk1"/>
              </a:buClr>
              <a:buSzPts val="1800"/>
              <a:buChar char="•"/>
            </a:pPr>
            <a:r>
              <a:rPr lang="en-US" sz="1800" b="1" dirty="0"/>
              <a:t>Development Process Began in 2025</a:t>
            </a:r>
            <a:endParaRPr dirty="0"/>
          </a:p>
          <a:p>
            <a:pPr marL="685800" lvl="1" indent="-228600" algn="l" rtl="0">
              <a:lnSpc>
                <a:spcPct val="90000"/>
              </a:lnSpc>
              <a:spcBef>
                <a:spcPts val="500"/>
              </a:spcBef>
              <a:spcAft>
                <a:spcPts val="0"/>
              </a:spcAft>
              <a:buClr>
                <a:schemeClr val="dk1"/>
              </a:buClr>
              <a:buSzPts val="1600"/>
              <a:buFont typeface="Noto Sans Symbols"/>
              <a:buChar char="✔"/>
            </a:pPr>
            <a:r>
              <a:rPr lang="en-US" sz="1600" dirty="0"/>
              <a:t>Engaged and surveyed partners across the State to assess what should be included in plan</a:t>
            </a:r>
            <a:endParaRPr dirty="0"/>
          </a:p>
          <a:p>
            <a:pPr marL="685800" lvl="1" indent="-228600" algn="l" rtl="0">
              <a:lnSpc>
                <a:spcPct val="90000"/>
              </a:lnSpc>
              <a:spcBef>
                <a:spcPts val="500"/>
              </a:spcBef>
              <a:spcAft>
                <a:spcPts val="0"/>
              </a:spcAft>
              <a:buClr>
                <a:schemeClr val="dk1"/>
              </a:buClr>
              <a:buSzPts val="1600"/>
              <a:buFont typeface="Noto Sans Symbols"/>
              <a:buChar char="✔"/>
            </a:pPr>
            <a:r>
              <a:rPr lang="en-US" sz="1600" dirty="0"/>
              <a:t>Partners include institutional executives, faculty, students, researchers, industry &amp; philanthropic leaders, government officials &amp; more</a:t>
            </a:r>
            <a:endParaRPr dirty="0"/>
          </a:p>
          <a:p>
            <a:pPr marL="685800" lvl="1" indent="-228600" algn="l" rtl="0">
              <a:lnSpc>
                <a:spcPct val="90000"/>
              </a:lnSpc>
              <a:spcBef>
                <a:spcPts val="500"/>
              </a:spcBef>
              <a:spcAft>
                <a:spcPts val="0"/>
              </a:spcAft>
              <a:buClr>
                <a:schemeClr val="dk1"/>
              </a:buClr>
              <a:buSzPts val="1600"/>
              <a:buFont typeface="Noto Sans Symbols"/>
              <a:buChar char="✔"/>
            </a:pPr>
            <a:r>
              <a:rPr lang="en-US" sz="1600" dirty="0"/>
              <a:t>Draft plan has now been developed</a:t>
            </a:r>
            <a:endParaRPr dirty="0"/>
          </a:p>
          <a:p>
            <a:pPr marL="228600" lvl="0" indent="-228600" algn="l" rtl="0">
              <a:lnSpc>
                <a:spcPct val="90000"/>
              </a:lnSpc>
              <a:spcBef>
                <a:spcPts val="1000"/>
              </a:spcBef>
              <a:spcAft>
                <a:spcPts val="0"/>
              </a:spcAft>
              <a:buClr>
                <a:schemeClr val="dk1"/>
              </a:buClr>
              <a:buSzPts val="1800"/>
              <a:buChar char="•"/>
            </a:pPr>
            <a:r>
              <a:rPr lang="en-US" sz="1800" b="1" dirty="0"/>
              <a:t>What’s Next</a:t>
            </a:r>
            <a:endParaRPr dirty="0"/>
          </a:p>
          <a:p>
            <a:pPr marL="685800" lvl="1" indent="-228600" algn="l" rtl="0">
              <a:lnSpc>
                <a:spcPct val="90000"/>
              </a:lnSpc>
              <a:spcBef>
                <a:spcPts val="500"/>
              </a:spcBef>
              <a:spcAft>
                <a:spcPts val="0"/>
              </a:spcAft>
              <a:buClr>
                <a:schemeClr val="dk1"/>
              </a:buClr>
              <a:buSzPts val="1600"/>
              <a:buFont typeface="Noto Sans Symbols"/>
              <a:buChar char="✔"/>
            </a:pPr>
            <a:r>
              <a:rPr lang="en-US" sz="1600" dirty="0"/>
              <a:t>Final draft to be presented at 6/24/2026 Commission meeting; open to public, starts at 10am</a:t>
            </a:r>
            <a:endParaRPr dirty="0"/>
          </a:p>
          <a:p>
            <a:pPr marL="685800" lvl="1" indent="-228600" algn="l" rtl="0">
              <a:lnSpc>
                <a:spcPct val="90000"/>
              </a:lnSpc>
              <a:spcBef>
                <a:spcPts val="500"/>
              </a:spcBef>
              <a:spcAft>
                <a:spcPts val="0"/>
              </a:spcAft>
              <a:buClr>
                <a:schemeClr val="dk1"/>
              </a:buClr>
              <a:buSzPts val="1600"/>
              <a:buFont typeface="Noto Sans Symbols"/>
              <a:buChar char="✔"/>
            </a:pPr>
            <a:r>
              <a:rPr lang="en-US" sz="1600" dirty="0"/>
              <a:t>Upon adoption by Commission, final version will be available on MHC website</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2">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323802" y="140825"/>
            <a:ext cx="3166744" cy="844000"/>
          </a:xfrm>
          <a:prstGeom prst="rect">
            <a:avLst/>
          </a:prstGeom>
          <a:noFill/>
          <a:ln>
            <a:noFill/>
          </a:ln>
        </p:spPr>
      </p:pic>
      <p:grpSp>
        <p:nvGrpSpPr>
          <p:cNvPr id="86" name="Google Shape;86;p2">
            <a:extLst>
              <a:ext uri="{C183D7F6-B498-43B3-948B-1728B52AA6E4}">
                <adec:decorative xmlns:adec="http://schemas.microsoft.com/office/drawing/2017/decorative" val="1"/>
              </a:ext>
            </a:extLst>
          </p:cNvPr>
          <p:cNvGrpSpPr/>
          <p:nvPr/>
        </p:nvGrpSpPr>
        <p:grpSpPr>
          <a:xfrm rot="5400000">
            <a:off x="10293719" y="-923542"/>
            <a:ext cx="1014984" cy="2862072"/>
            <a:chOff x="-1" y="-38100"/>
            <a:chExt cx="491786" cy="2747433"/>
          </a:xfrm>
        </p:grpSpPr>
        <p:sp>
          <p:nvSpPr>
            <p:cNvPr id="87" name="Google Shape;87;p2"/>
            <p:cNvSpPr/>
            <p:nvPr/>
          </p:nvSpPr>
          <p:spPr>
            <a:xfrm>
              <a:off x="-1" y="-19049"/>
              <a:ext cx="491785" cy="2709333"/>
            </a:xfrm>
            <a:custGeom>
              <a:avLst/>
              <a:gdLst/>
              <a:ahLst/>
              <a:cxnLst/>
              <a:rect l="l" t="t" r="r" b="b"/>
              <a:pathLst>
                <a:path w="491785" h="2709333" extrusionOk="0">
                  <a:moveTo>
                    <a:pt x="0" y="0"/>
                  </a:moveTo>
                  <a:lnTo>
                    <a:pt x="491785" y="0"/>
                  </a:lnTo>
                  <a:lnTo>
                    <a:pt x="491785" y="2709333"/>
                  </a:lnTo>
                  <a:lnTo>
                    <a:pt x="0" y="2709333"/>
                  </a:lnTo>
                  <a:close/>
                </a:path>
              </a:pathLst>
            </a:custGeom>
            <a:solidFill>
              <a:srgbClr val="C4113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2"/>
            <p:cNvSpPr txBox="1"/>
            <p:nvPr/>
          </p:nvSpPr>
          <p:spPr>
            <a:xfrm>
              <a:off x="0" y="-38100"/>
              <a:ext cx="491785" cy="2747433"/>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47722"/>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9" name="Google Shape;89;p2">
            <a:extLst>
              <a:ext uri="{C183D7F6-B498-43B3-948B-1728B52AA6E4}">
                <adec:decorative xmlns:adec="http://schemas.microsoft.com/office/drawing/2017/decorative" val="1"/>
              </a:ext>
            </a:extLst>
          </p:cNvPr>
          <p:cNvGrpSpPr/>
          <p:nvPr/>
        </p:nvGrpSpPr>
        <p:grpSpPr>
          <a:xfrm rot="5400000">
            <a:off x="7638836" y="-943664"/>
            <a:ext cx="1014984" cy="2902320"/>
            <a:chOff x="0" y="-38100"/>
            <a:chExt cx="491785" cy="2747433"/>
          </a:xfrm>
        </p:grpSpPr>
        <p:sp>
          <p:nvSpPr>
            <p:cNvPr id="90" name="Google Shape;90;p2"/>
            <p:cNvSpPr/>
            <p:nvPr/>
          </p:nvSpPr>
          <p:spPr>
            <a:xfrm>
              <a:off x="0" y="0"/>
              <a:ext cx="491785" cy="2709333"/>
            </a:xfrm>
            <a:custGeom>
              <a:avLst/>
              <a:gdLst/>
              <a:ahLst/>
              <a:cxnLst/>
              <a:rect l="l" t="t" r="r" b="b"/>
              <a:pathLst>
                <a:path w="491785" h="2709333" extrusionOk="0">
                  <a:moveTo>
                    <a:pt x="0" y="0"/>
                  </a:moveTo>
                  <a:lnTo>
                    <a:pt x="491785" y="0"/>
                  </a:lnTo>
                  <a:lnTo>
                    <a:pt x="491785" y="2709333"/>
                  </a:lnTo>
                  <a:lnTo>
                    <a:pt x="0" y="2709333"/>
                  </a:lnTo>
                  <a:close/>
                </a:path>
              </a:pathLst>
            </a:custGeom>
            <a:solidFill>
              <a:srgbClr val="231F2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2"/>
            <p:cNvSpPr txBox="1"/>
            <p:nvPr/>
          </p:nvSpPr>
          <p:spPr>
            <a:xfrm>
              <a:off x="0" y="-38100"/>
              <a:ext cx="491785" cy="2747433"/>
            </a:xfrm>
            <a:prstGeom prst="rect">
              <a:avLst/>
            </a:prstGeom>
            <a:solidFill>
              <a:srgbClr val="231F20"/>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47722"/>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2" name="Google Shape;92;p2">
            <a:extLst>
              <a:ext uri="{C183D7F6-B498-43B3-948B-1728B52AA6E4}">
                <adec:decorative xmlns:adec="http://schemas.microsoft.com/office/drawing/2017/decorative" val="1"/>
              </a:ext>
            </a:extLst>
          </p:cNvPr>
          <p:cNvGrpSpPr/>
          <p:nvPr/>
        </p:nvGrpSpPr>
        <p:grpSpPr>
          <a:xfrm rot="5400000">
            <a:off x="4754323" y="-944319"/>
            <a:ext cx="1014984" cy="2903629"/>
            <a:chOff x="0" y="-38100"/>
            <a:chExt cx="491785" cy="2747433"/>
          </a:xfrm>
        </p:grpSpPr>
        <p:sp>
          <p:nvSpPr>
            <p:cNvPr id="93" name="Google Shape;93;p2"/>
            <p:cNvSpPr/>
            <p:nvPr/>
          </p:nvSpPr>
          <p:spPr>
            <a:xfrm>
              <a:off x="0" y="0"/>
              <a:ext cx="491785" cy="2709333"/>
            </a:xfrm>
            <a:custGeom>
              <a:avLst/>
              <a:gdLst/>
              <a:ahLst/>
              <a:cxnLst/>
              <a:rect l="l" t="t" r="r" b="b"/>
              <a:pathLst>
                <a:path w="491785" h="2709333" extrusionOk="0">
                  <a:moveTo>
                    <a:pt x="0" y="0"/>
                  </a:moveTo>
                  <a:lnTo>
                    <a:pt x="491785" y="0"/>
                  </a:lnTo>
                  <a:lnTo>
                    <a:pt x="491785" y="2709333"/>
                  </a:lnTo>
                  <a:lnTo>
                    <a:pt x="0" y="2709333"/>
                  </a:lnTo>
                  <a:close/>
                </a:path>
              </a:pathLst>
            </a:custGeom>
            <a:solidFill>
              <a:srgbClr val="FEC23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94;p2"/>
            <p:cNvSpPr txBox="1"/>
            <p:nvPr/>
          </p:nvSpPr>
          <p:spPr>
            <a:xfrm>
              <a:off x="0" y="-38100"/>
              <a:ext cx="491785" cy="2747433"/>
            </a:xfrm>
            <a:prstGeom prst="rect">
              <a:avLst/>
            </a:prstGeom>
            <a:solidFill>
              <a:srgbClr val="FEC233"/>
            </a:solid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47722"/>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95" name="Google Shape;95;p2"/>
          <p:cNvSpPr txBox="1">
            <a:spLocks noGrp="1"/>
          </p:cNvSpPr>
          <p:nvPr>
            <p:ph type="title"/>
          </p:nvPr>
        </p:nvSpPr>
        <p:spPr>
          <a:xfrm>
            <a:off x="293203" y="286603"/>
            <a:ext cx="11698500" cy="14508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dk1"/>
              </a:buClr>
              <a:buSzPts val="4800"/>
              <a:buFont typeface="Calibri"/>
              <a:buNone/>
            </a:pPr>
            <a:r>
              <a:rPr lang="en-US" sz="4000" dirty="0">
                <a:solidFill>
                  <a:schemeClr val="dk1"/>
                </a:solidFill>
              </a:rPr>
              <a:t>2026-2030 State Plan: Statewide Goals</a:t>
            </a:r>
            <a:endParaRPr sz="4100" dirty="0">
              <a:solidFill>
                <a:schemeClr val="dk1"/>
              </a:solidFill>
            </a:endParaRPr>
          </a:p>
        </p:txBody>
      </p:sp>
      <p:grpSp>
        <p:nvGrpSpPr>
          <p:cNvPr id="96" name="Google Shape;96;p2">
            <a:extLst>
              <a:ext uri="{C183D7F6-B498-43B3-948B-1728B52AA6E4}">
                <adec:decorative xmlns:adec="http://schemas.microsoft.com/office/drawing/2017/decorative" val="1"/>
              </a:ext>
            </a:extLst>
          </p:cNvPr>
          <p:cNvGrpSpPr/>
          <p:nvPr/>
        </p:nvGrpSpPr>
        <p:grpSpPr>
          <a:xfrm>
            <a:off x="4736327" y="1962170"/>
            <a:ext cx="2988154" cy="3960561"/>
            <a:chOff x="3515037" y="1735376"/>
            <a:chExt cx="2962094" cy="3926019"/>
          </a:xfrm>
        </p:grpSpPr>
        <p:grpSp>
          <p:nvGrpSpPr>
            <p:cNvPr id="97" name="Google Shape;97;p2"/>
            <p:cNvGrpSpPr/>
            <p:nvPr/>
          </p:nvGrpSpPr>
          <p:grpSpPr>
            <a:xfrm>
              <a:off x="3540984" y="1735376"/>
              <a:ext cx="2936147" cy="1678187"/>
              <a:chOff x="4988784" y="3192179"/>
              <a:chExt cx="2936147" cy="1678187"/>
            </a:xfrm>
          </p:grpSpPr>
          <p:sp>
            <p:nvSpPr>
              <p:cNvPr id="98" name="Google Shape;98;p2"/>
              <p:cNvSpPr txBox="1"/>
              <p:nvPr/>
            </p:nvSpPr>
            <p:spPr>
              <a:xfrm>
                <a:off x="4988784" y="4115357"/>
                <a:ext cx="2936147" cy="755009"/>
              </a:xfrm>
              <a:prstGeom prst="rect">
                <a:avLst/>
              </a:prstGeom>
              <a:solidFill>
                <a:schemeClr val="dk1"/>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500" b="0" i="0" u="none" strike="noStrike" kern="0" cap="none" spc="0" normalizeH="0" baseline="0" noProof="0">
                    <a:ln>
                      <a:noFill/>
                    </a:ln>
                    <a:solidFill>
                      <a:srgbClr val="FFFFFF"/>
                    </a:solidFill>
                    <a:effectLst/>
                    <a:uLnTx/>
                    <a:uFillTx/>
                    <a:latin typeface="Calibri"/>
                    <a:ea typeface="Calibri"/>
                    <a:cs typeface="Calibri"/>
                    <a:sym typeface="Calibri"/>
                  </a:rPr>
                  <a:t>Drive Post-Completion Success to Advance Social and Economic Mobility</a:t>
                </a:r>
                <a:endParaRPr kumimoji="0" sz="15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9" name="Google Shape;99;p2" descr="Badge with solid fill"/>
              <p:cNvPicPr preferRelativeResize="0"/>
              <p:nvPr/>
            </p:nvPicPr>
            <p:blipFill rotWithShape="1">
              <a:blip r:embed="rId4">
                <a:alphaModFix/>
              </a:blip>
              <a:srcRect/>
              <a:stretch/>
            </p:blipFill>
            <p:spPr>
              <a:xfrm>
                <a:off x="6049428" y="3192179"/>
                <a:ext cx="931178" cy="931178"/>
              </a:xfrm>
              <a:prstGeom prst="rect">
                <a:avLst/>
              </a:prstGeom>
              <a:noFill/>
              <a:ln>
                <a:noFill/>
              </a:ln>
            </p:spPr>
          </p:pic>
        </p:grpSp>
        <p:sp>
          <p:nvSpPr>
            <p:cNvPr id="100" name="Google Shape;100;p2"/>
            <p:cNvSpPr txBox="1"/>
            <p:nvPr/>
          </p:nvSpPr>
          <p:spPr>
            <a:xfrm>
              <a:off x="3515037" y="3667895"/>
              <a:ext cx="2936147" cy="1993500"/>
            </a:xfrm>
            <a:prstGeom prst="rect">
              <a:avLst/>
            </a:prstGeom>
            <a:no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Create the conditions for Maryland’s colleges, universities, and career schools to actively drive post-completion success, ensuring that every degree and credential serves as a direct catalyst for upward social and economic mobility.</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01" name="Google Shape;101;p2">
            <a:extLst>
              <a:ext uri="{C183D7F6-B498-43B3-948B-1728B52AA6E4}">
                <adec:decorative xmlns:adec="http://schemas.microsoft.com/office/drawing/2017/decorative" val="1"/>
              </a:ext>
            </a:extLst>
          </p:cNvPr>
          <p:cNvGrpSpPr/>
          <p:nvPr/>
        </p:nvGrpSpPr>
        <p:grpSpPr>
          <a:xfrm>
            <a:off x="886120" y="1976841"/>
            <a:ext cx="2961980" cy="3947785"/>
            <a:chOff x="610145" y="1828294"/>
            <a:chExt cx="2969154" cy="3921729"/>
          </a:xfrm>
        </p:grpSpPr>
        <p:grpSp>
          <p:nvGrpSpPr>
            <p:cNvPr id="102" name="Google Shape;102;p2"/>
            <p:cNvGrpSpPr/>
            <p:nvPr/>
          </p:nvGrpSpPr>
          <p:grpSpPr>
            <a:xfrm>
              <a:off x="610145" y="1828294"/>
              <a:ext cx="2969154" cy="1687372"/>
              <a:chOff x="4953545" y="3435097"/>
              <a:chExt cx="2969154" cy="1687372"/>
            </a:xfrm>
          </p:grpSpPr>
          <p:sp>
            <p:nvSpPr>
              <p:cNvPr id="103" name="Google Shape;103;p2"/>
              <p:cNvSpPr txBox="1"/>
              <p:nvPr/>
            </p:nvSpPr>
            <p:spPr>
              <a:xfrm>
                <a:off x="4953545" y="4365844"/>
                <a:ext cx="2969154" cy="756625"/>
              </a:xfrm>
              <a:prstGeom prst="rect">
                <a:avLst/>
              </a:prstGeom>
              <a:solidFill>
                <a:schemeClr val="dk1"/>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500" b="0" i="0" u="none" strike="noStrike" kern="0" cap="none" spc="0" normalizeH="0" baseline="0" noProof="0">
                    <a:ln>
                      <a:noFill/>
                    </a:ln>
                    <a:solidFill>
                      <a:srgbClr val="FFFFFF"/>
                    </a:solidFill>
                    <a:effectLst/>
                    <a:uLnTx/>
                    <a:uFillTx/>
                    <a:latin typeface="Calibri"/>
                    <a:ea typeface="Calibri"/>
                    <a:cs typeface="Calibri"/>
                    <a:sym typeface="Calibri"/>
                  </a:rPr>
                  <a:t>Increase Postsecondary Attainment for Lifelong Success</a:t>
                </a:r>
                <a:endParaRPr kumimoji="0" sz="15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4" name="Google Shape;104;p2" descr="Badge 1 with solid fill"/>
              <p:cNvPicPr preferRelativeResize="0"/>
              <p:nvPr/>
            </p:nvPicPr>
            <p:blipFill rotWithShape="1">
              <a:blip r:embed="rId5">
                <a:alphaModFix/>
              </a:blip>
              <a:srcRect/>
              <a:stretch/>
            </p:blipFill>
            <p:spPr>
              <a:xfrm>
                <a:off x="5967298" y="3435097"/>
                <a:ext cx="941646" cy="941646"/>
              </a:xfrm>
              <a:prstGeom prst="rect">
                <a:avLst/>
              </a:prstGeom>
              <a:noFill/>
              <a:ln>
                <a:noFill/>
              </a:ln>
            </p:spPr>
          </p:pic>
        </p:grpSp>
        <p:sp>
          <p:nvSpPr>
            <p:cNvPr id="105" name="Google Shape;105;p2"/>
            <p:cNvSpPr txBox="1"/>
            <p:nvPr/>
          </p:nvSpPr>
          <p:spPr>
            <a:xfrm>
              <a:off x="610145" y="3753523"/>
              <a:ext cx="2969154" cy="1996500"/>
            </a:xfrm>
            <a:prstGeom prst="rect">
              <a:avLst/>
            </a:prstGeom>
            <a:no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Ensure that more Marylanders earn affordable degrees and credentials that open doors to economic mobility, civic participation, and opportunities for continuous learning throughout life.</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06" name="Google Shape;106;p2">
            <a:extLst>
              <a:ext uri="{C183D7F6-B498-43B3-948B-1728B52AA6E4}">
                <adec:decorative xmlns:adec="http://schemas.microsoft.com/office/drawing/2017/decorative" val="1"/>
              </a:ext>
            </a:extLst>
          </p:cNvPr>
          <p:cNvGrpSpPr/>
          <p:nvPr/>
        </p:nvGrpSpPr>
        <p:grpSpPr>
          <a:xfrm>
            <a:off x="8582320" y="1962559"/>
            <a:ext cx="2961981" cy="3950038"/>
            <a:chOff x="8573042" y="1814997"/>
            <a:chExt cx="2315805" cy="3088310"/>
          </a:xfrm>
        </p:grpSpPr>
        <p:grpSp>
          <p:nvGrpSpPr>
            <p:cNvPr id="107" name="Google Shape;107;p2"/>
            <p:cNvGrpSpPr/>
            <p:nvPr/>
          </p:nvGrpSpPr>
          <p:grpSpPr>
            <a:xfrm>
              <a:off x="8573042" y="2528356"/>
              <a:ext cx="2315805" cy="2374951"/>
              <a:chOff x="610687" y="2528356"/>
              <a:chExt cx="2315805" cy="2374951"/>
            </a:xfrm>
          </p:grpSpPr>
          <p:sp>
            <p:nvSpPr>
              <p:cNvPr id="108" name="Google Shape;108;p2"/>
              <p:cNvSpPr txBox="1"/>
              <p:nvPr/>
            </p:nvSpPr>
            <p:spPr>
              <a:xfrm>
                <a:off x="610688" y="2528356"/>
                <a:ext cx="2315804" cy="594300"/>
              </a:xfrm>
              <a:prstGeom prst="rect">
                <a:avLst/>
              </a:prstGeom>
              <a:solidFill>
                <a:schemeClr val="dk1"/>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500" b="0" i="0" u="none" strike="noStrike" kern="0" cap="none" spc="0" normalizeH="0" baseline="0" noProof="0">
                    <a:ln>
                      <a:noFill/>
                    </a:ln>
                    <a:solidFill>
                      <a:srgbClr val="FFFFFF"/>
                    </a:solidFill>
                    <a:effectLst/>
                    <a:uLnTx/>
                    <a:uFillTx/>
                    <a:latin typeface="Calibri"/>
                    <a:ea typeface="Calibri"/>
                    <a:cs typeface="Calibri"/>
                    <a:sym typeface="Calibri"/>
                  </a:rPr>
                  <a:t>Mobilize Postsecondary Education Innovation and Research for Competitiveness and Public Good</a:t>
                </a:r>
                <a:endParaRPr kumimoji="0" sz="1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 name="Google Shape;109;p2"/>
              <p:cNvSpPr txBox="1"/>
              <p:nvPr/>
            </p:nvSpPr>
            <p:spPr>
              <a:xfrm>
                <a:off x="610687" y="3315326"/>
                <a:ext cx="2315803" cy="1587981"/>
              </a:xfrm>
              <a:prstGeom prst="rect">
                <a:avLst/>
              </a:prstGeom>
              <a:no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Integrate Maryland’s postsecondary ecosystem into a unified, whole-of-government strategy to drive discovery and talent development in the state’s lighthouse and priority sectors, while generating cross-agency solutions that enhance civic vitality and solve public challenges.</a:t>
                </a: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110" name="Google Shape;110;p2" descr="Badge 3 with solid fill"/>
            <p:cNvPicPr preferRelativeResize="0"/>
            <p:nvPr/>
          </p:nvPicPr>
          <p:blipFill rotWithShape="1">
            <a:blip r:embed="rId6">
              <a:alphaModFix/>
            </a:blip>
            <a:srcRect/>
            <a:stretch/>
          </p:blipFill>
          <p:spPr>
            <a:xfrm>
              <a:off x="9365185" y="1814997"/>
              <a:ext cx="731520" cy="731520"/>
            </a:xfrm>
            <a:prstGeom prst="rect">
              <a:avLst/>
            </a:prstGeom>
            <a:noFill/>
            <a:ln>
              <a:noFill/>
            </a:ln>
          </p:spPr>
        </p:pic>
      </p:grpSp>
      <p:sp>
        <p:nvSpPr>
          <p:cNvPr id="111" name="Google Shape;111;p2"/>
          <p:cNvSpPr txBox="1"/>
          <p:nvPr/>
        </p:nvSpPr>
        <p:spPr>
          <a:xfrm>
            <a:off x="2670373" y="6295686"/>
            <a:ext cx="7006200" cy="408000"/>
          </a:xfrm>
          <a:prstGeom prst="rect">
            <a:avLst/>
          </a:prstGeom>
          <a:solidFill>
            <a:schemeClr val="dk1"/>
          </a:solidFill>
          <a:ln w="15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FFFFFF"/>
                </a:solidFill>
                <a:effectLst/>
                <a:uLnTx/>
                <a:uFillTx/>
                <a:latin typeface="Calibri"/>
                <a:ea typeface="Calibri"/>
                <a:cs typeface="Calibri"/>
                <a:sym typeface="Calibri"/>
              </a:rPr>
              <a:t>Leave No Marylander Behind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txBox="1">
            <a:spLocks noGrp="1"/>
          </p:cNvSpPr>
          <p:nvPr>
            <p:ph type="title"/>
          </p:nvPr>
        </p:nvSpPr>
        <p:spPr>
          <a:xfrm>
            <a:off x="30725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br>
              <a:rPr lang="en-US" dirty="0"/>
            </a:br>
            <a:r>
              <a:rPr lang="en-US" dirty="0"/>
              <a:t>2026-2030 State Plan for Higher Education</a:t>
            </a:r>
            <a:endParaRPr dirty="0"/>
          </a:p>
        </p:txBody>
      </p:sp>
      <p:sp>
        <p:nvSpPr>
          <p:cNvPr id="118" name="Google Shape;118;p3"/>
          <p:cNvSpPr txBox="1">
            <a:spLocks noGrp="1"/>
          </p:cNvSpPr>
          <p:nvPr>
            <p:ph type="body" idx="1"/>
          </p:nvPr>
        </p:nvSpPr>
        <p:spPr>
          <a:xfrm>
            <a:off x="307258" y="1590204"/>
            <a:ext cx="11668432"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US" sz="2000" dirty="0"/>
              <a:t>How  does State Plan relate to Sustainable Growth and how will it be used?</a:t>
            </a:r>
            <a:endParaRPr sz="2000" dirty="0"/>
          </a:p>
          <a:p>
            <a:pPr marL="228600" lvl="0" indent="-228600" algn="l" rtl="0">
              <a:lnSpc>
                <a:spcPct val="90000"/>
              </a:lnSpc>
              <a:spcBef>
                <a:spcPts val="1000"/>
              </a:spcBef>
              <a:spcAft>
                <a:spcPts val="0"/>
              </a:spcAft>
              <a:buClr>
                <a:schemeClr val="dk1"/>
              </a:buClr>
              <a:buSzPts val="1800"/>
              <a:buChar char="•"/>
            </a:pPr>
            <a:r>
              <a:rPr lang="en-US" sz="1800" b="1" dirty="0"/>
              <a:t>Goals in Plan Will Address Sustainable Planning Principles of Economy and Equity</a:t>
            </a:r>
            <a:endParaRPr dirty="0"/>
          </a:p>
          <a:p>
            <a:pPr marL="685800" lvl="1" indent="-228600" algn="l" rtl="0">
              <a:lnSpc>
                <a:spcPct val="90000"/>
              </a:lnSpc>
              <a:spcBef>
                <a:spcPts val="500"/>
              </a:spcBef>
              <a:spcAft>
                <a:spcPts val="0"/>
              </a:spcAft>
              <a:buClr>
                <a:schemeClr val="dk1"/>
              </a:buClr>
              <a:buSzPts val="1600"/>
              <a:buFont typeface="Noto Sans Symbols"/>
              <a:buChar char="✔"/>
            </a:pPr>
            <a:r>
              <a:rPr lang="en-US" sz="1600" dirty="0"/>
              <a:t>Align workforce and civic needs with instruction provided, which can help ensure all Marylanders have access to living wage jobs</a:t>
            </a:r>
            <a:endParaRPr sz="1600" dirty="0"/>
          </a:p>
          <a:p>
            <a:pPr marL="685800" lvl="1" indent="-228600" algn="l" rtl="0">
              <a:lnSpc>
                <a:spcPct val="90000"/>
              </a:lnSpc>
              <a:spcBef>
                <a:spcPts val="500"/>
              </a:spcBef>
              <a:spcAft>
                <a:spcPts val="0"/>
              </a:spcAft>
              <a:buClr>
                <a:schemeClr val="dk1"/>
              </a:buClr>
              <a:buSzPts val="1600"/>
              <a:buFont typeface="Noto Sans Symbols"/>
              <a:buChar char="✔"/>
            </a:pPr>
            <a:r>
              <a:rPr lang="en-US" sz="1600" dirty="0"/>
              <a:t>Allow all Marylanders to have access to higher education that is affordable to them and provides good return on investment</a:t>
            </a:r>
            <a:endParaRPr dirty="0"/>
          </a:p>
          <a:p>
            <a:pPr marL="228600" lvl="0" indent="-228600" algn="l" rtl="0">
              <a:lnSpc>
                <a:spcPct val="90000"/>
              </a:lnSpc>
              <a:spcBef>
                <a:spcPts val="1000"/>
              </a:spcBef>
              <a:spcAft>
                <a:spcPts val="0"/>
              </a:spcAft>
              <a:buClr>
                <a:schemeClr val="dk1"/>
              </a:buClr>
              <a:buSzPts val="1800"/>
              <a:buChar char="•"/>
            </a:pPr>
            <a:r>
              <a:rPr lang="en-US" sz="1800" b="1" dirty="0"/>
              <a:t>Measuring Success</a:t>
            </a:r>
            <a:endParaRPr sz="1600" dirty="0"/>
          </a:p>
          <a:p>
            <a:pPr marL="685800" lvl="1" indent="-228600" algn="l" rtl="0">
              <a:lnSpc>
                <a:spcPct val="90000"/>
              </a:lnSpc>
              <a:spcBef>
                <a:spcPts val="500"/>
              </a:spcBef>
              <a:spcAft>
                <a:spcPts val="0"/>
              </a:spcAft>
              <a:buClr>
                <a:schemeClr val="dk1"/>
              </a:buClr>
              <a:buSzPts val="1600"/>
              <a:buFont typeface="Noto Sans Symbols"/>
              <a:buChar char="✔"/>
            </a:pPr>
            <a:r>
              <a:rPr lang="en-US" sz="1600" dirty="0"/>
              <a:t>Metrics included will be used to monitor progress toward goals</a:t>
            </a:r>
            <a:endParaRPr dirty="0"/>
          </a:p>
          <a:p>
            <a:pPr marL="685800" lvl="1" indent="-228600" algn="l" rtl="0">
              <a:lnSpc>
                <a:spcPct val="90000"/>
              </a:lnSpc>
              <a:spcBef>
                <a:spcPts val="500"/>
              </a:spcBef>
              <a:spcAft>
                <a:spcPts val="0"/>
              </a:spcAft>
              <a:buClr>
                <a:schemeClr val="dk1"/>
              </a:buClr>
              <a:buSzPts val="1600"/>
              <a:buFont typeface="Noto Sans Symbols"/>
              <a:buChar char="✔"/>
            </a:pPr>
            <a:r>
              <a:rPr lang="en-US" sz="1600" dirty="0"/>
              <a:t>These might include numeric targets for equity, credentials of value, innovation, and more</a:t>
            </a:r>
            <a:endParaRPr dirty="0"/>
          </a:p>
          <a:p>
            <a:pPr marL="228600" lvl="0" indent="-228600" algn="l" rtl="0">
              <a:lnSpc>
                <a:spcPct val="90000"/>
              </a:lnSpc>
              <a:spcBef>
                <a:spcPts val="1000"/>
              </a:spcBef>
              <a:spcAft>
                <a:spcPts val="0"/>
              </a:spcAft>
              <a:buClr>
                <a:schemeClr val="dk1"/>
              </a:buClr>
              <a:buSzPts val="1800"/>
              <a:buChar char="•"/>
            </a:pPr>
            <a:r>
              <a:rPr lang="en-US" sz="1800" b="1" dirty="0"/>
              <a:t>Can Help Guide Allocation of Resources</a:t>
            </a:r>
            <a:endParaRPr dirty="0"/>
          </a:p>
          <a:p>
            <a:pPr marL="685800" lvl="1" indent="-228600" algn="l" rtl="0">
              <a:lnSpc>
                <a:spcPct val="90000"/>
              </a:lnSpc>
              <a:spcBef>
                <a:spcPts val="500"/>
              </a:spcBef>
              <a:spcAft>
                <a:spcPts val="0"/>
              </a:spcAft>
              <a:buClr>
                <a:schemeClr val="dk1"/>
              </a:buClr>
              <a:buSzPts val="1600"/>
              <a:buFont typeface="Noto Sans Symbols"/>
              <a:buChar char="✔"/>
            </a:pPr>
            <a:r>
              <a:rPr lang="en-US" sz="1600" dirty="0"/>
              <a:t>The Commission’s statutory responsibility to review and recommend operating and capital budgets provides a pathway to align state investments with the priorities outlined in the Plan</a:t>
            </a:r>
            <a:endParaRPr dirty="0"/>
          </a:p>
          <a:p>
            <a:pPr marL="685800" lvl="1" indent="-228600" algn="l" rtl="0">
              <a:lnSpc>
                <a:spcPct val="90000"/>
              </a:lnSpc>
              <a:spcBef>
                <a:spcPts val="500"/>
              </a:spcBef>
              <a:spcAft>
                <a:spcPts val="0"/>
              </a:spcAft>
              <a:buClr>
                <a:schemeClr val="dk1"/>
              </a:buClr>
              <a:buSzPts val="1600"/>
              <a:buFont typeface="Noto Sans Symbols"/>
              <a:buChar char="✔"/>
            </a:pPr>
            <a:r>
              <a:rPr lang="en-US" sz="1600" dirty="0"/>
              <a:t>Institutional leaders can develop policies and programs to address goals outlined</a:t>
            </a:r>
            <a:endParaRPr dirty="0"/>
          </a:p>
          <a:p>
            <a:pPr marL="685800" lvl="1" indent="-228600" algn="l" rtl="0">
              <a:lnSpc>
                <a:spcPct val="90000"/>
              </a:lnSpc>
              <a:spcBef>
                <a:spcPts val="500"/>
              </a:spcBef>
              <a:spcAft>
                <a:spcPts val="0"/>
              </a:spcAft>
              <a:buClr>
                <a:schemeClr val="dk1"/>
              </a:buClr>
              <a:buSzPts val="1600"/>
              <a:buFont typeface="Noto Sans Symbols"/>
              <a:buChar char="✔"/>
            </a:pPr>
            <a:r>
              <a:rPr lang="en-US" sz="1600" dirty="0"/>
              <a:t>Metrics can be used help leaders assess whether policies and programs are effective</a:t>
            </a:r>
            <a:endParaRPr dirty="0"/>
          </a:p>
          <a:p>
            <a:pPr marL="685800" lvl="1" indent="-228600" algn="l" rtl="0">
              <a:lnSpc>
                <a:spcPct val="90000"/>
              </a:lnSpc>
              <a:spcBef>
                <a:spcPts val="500"/>
              </a:spcBef>
              <a:spcAft>
                <a:spcPts val="0"/>
              </a:spcAft>
              <a:buClr>
                <a:schemeClr val="dk1"/>
              </a:buClr>
              <a:buSzPts val="1600"/>
              <a:buFont typeface="Noto Sans Symbols"/>
              <a:buChar char="✔"/>
            </a:pPr>
            <a:r>
              <a:rPr lang="en-US" sz="1600" dirty="0"/>
              <a:t>Funds can be directed toward policies and programs that are aligned with goals or have been proven to be effective, for example:</a:t>
            </a:r>
            <a:endParaRPr dirty="0"/>
          </a:p>
          <a:p>
            <a:pPr marL="1143000" lvl="2" indent="-228600" algn="l" rtl="0">
              <a:lnSpc>
                <a:spcPct val="90000"/>
              </a:lnSpc>
              <a:spcBef>
                <a:spcPts val="500"/>
              </a:spcBef>
              <a:spcAft>
                <a:spcPts val="0"/>
              </a:spcAft>
              <a:buClr>
                <a:schemeClr val="dk1"/>
              </a:buClr>
              <a:buSzPts val="1600"/>
              <a:buFont typeface="Noto Sans Symbols"/>
              <a:buChar char="▪"/>
            </a:pPr>
            <a:r>
              <a:rPr lang="en-US" sz="1600" dirty="0"/>
              <a:t>Scholarships to assist with affordability and lowering of student debt</a:t>
            </a:r>
            <a:endParaRPr dirty="0"/>
          </a:p>
          <a:p>
            <a:pPr marL="1143000" lvl="2" indent="-228600" algn="l" rtl="0">
              <a:lnSpc>
                <a:spcPct val="90000"/>
              </a:lnSpc>
              <a:spcBef>
                <a:spcPts val="500"/>
              </a:spcBef>
              <a:spcAft>
                <a:spcPts val="0"/>
              </a:spcAft>
              <a:buClr>
                <a:schemeClr val="dk1"/>
              </a:buClr>
              <a:buSzPts val="1600"/>
              <a:buFont typeface="Noto Sans Symbols"/>
              <a:buChar char="▪"/>
            </a:pPr>
            <a:r>
              <a:rPr lang="en-US" sz="1600" dirty="0"/>
              <a:t>Align academic program offerings with state workforce needs</a:t>
            </a:r>
            <a:endParaRPr dirty="0"/>
          </a:p>
          <a:p>
            <a:pPr marL="1143000" lvl="2" indent="-228600" algn="l" rtl="0">
              <a:lnSpc>
                <a:spcPct val="90000"/>
              </a:lnSpc>
              <a:spcBef>
                <a:spcPts val="500"/>
              </a:spcBef>
              <a:spcAft>
                <a:spcPts val="0"/>
              </a:spcAft>
              <a:buClr>
                <a:schemeClr val="dk1"/>
              </a:buClr>
              <a:buSzPts val="1600"/>
              <a:buFont typeface="Noto Sans Symbols"/>
              <a:buChar char="▪"/>
            </a:pPr>
            <a:r>
              <a:rPr lang="en-US" sz="1600" dirty="0"/>
              <a:t>Capital projects to address workforce training needs – current projects include new buildings at Howard Community College and Chesapeake College with similar projects being planned elsewhere</a:t>
            </a:r>
            <a:endParaRPr dirty="0"/>
          </a:p>
          <a:p>
            <a:pPr marL="1143000" lvl="2" indent="-127000" algn="l" rtl="0">
              <a:lnSpc>
                <a:spcPct val="90000"/>
              </a:lnSpc>
              <a:spcBef>
                <a:spcPts val="500"/>
              </a:spcBef>
              <a:spcAft>
                <a:spcPts val="0"/>
              </a:spcAft>
              <a:buClr>
                <a:schemeClr val="dk1"/>
              </a:buClr>
              <a:buSzPts val="1600"/>
              <a:buFont typeface="Noto Sans Symbols"/>
              <a:buNone/>
            </a:pPr>
            <a:endParaRPr sz="16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0782B-CE5C-8AFB-117E-860D93CB3091}"/>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486C163-A4BB-C5CB-321D-C5D234AA59E2}"/>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DB690A2C-66DD-7DBD-7704-EFA9BA4DBB8B}"/>
              </a:ext>
            </a:extLst>
          </p:cNvPr>
          <p:cNvSpPr>
            <a:spLocks noGrp="1"/>
          </p:cNvSpPr>
          <p:nvPr>
            <p:ph type="ctrTitle"/>
          </p:nvPr>
        </p:nvSpPr>
        <p:spPr>
          <a:xfrm>
            <a:off x="1524000" y="3322098"/>
            <a:ext cx="9144000" cy="719827"/>
          </a:xfrm>
        </p:spPr>
        <p:txBody>
          <a:bodyPr/>
          <a:lstStyle/>
          <a:p>
            <a:r>
              <a:rPr lang="en-US" dirty="0">
                <a:latin typeface="Calibri"/>
                <a:ea typeface="Calibri"/>
                <a:cs typeface="Calibri"/>
              </a:rPr>
              <a:t>Department of Planning</a:t>
            </a:r>
            <a:r>
              <a:rPr lang="en-US" b="0" u="sng" dirty="0">
                <a:latin typeface="Calibri"/>
                <a:ea typeface="Calibri"/>
                <a:cs typeface="Calibri"/>
              </a:rPr>
              <a:t>​</a:t>
            </a:r>
            <a:br>
              <a:rPr lang="en-US" b="0" u="sng" dirty="0">
                <a:latin typeface="Calibri"/>
                <a:ea typeface="Calibri"/>
                <a:cs typeface="Calibri"/>
              </a:rPr>
            </a:br>
            <a:r>
              <a:rPr lang="en-US" sz="4400" b="0" dirty="0">
                <a:solidFill>
                  <a:srgbClr val="002060"/>
                </a:solidFill>
                <a:latin typeface="Calibri"/>
                <a:ea typeface="Calibri"/>
                <a:cs typeface="Calibri"/>
              </a:rPr>
              <a:t>Modeling Sustainable Futures</a:t>
            </a:r>
            <a:endParaRPr lang="en-US" sz="4400" b="0" dirty="0">
              <a:ea typeface="Calibri" panose="020F0502020204030204" pitchFamily="34" charset="0"/>
            </a:endParaRPr>
          </a:p>
        </p:txBody>
      </p:sp>
    </p:spTree>
    <p:extLst>
      <p:ext uri="{BB962C8B-B14F-4D97-AF65-F5344CB8AC3E}">
        <p14:creationId xmlns:p14="http://schemas.microsoft.com/office/powerpoint/2010/main" val="8924038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18CA8-BD66-37AD-DF82-8B78544AD1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E5E53F-A18C-1A1C-C049-E1B98D47AE87}"/>
              </a:ext>
            </a:extLst>
          </p:cNvPr>
          <p:cNvSpPr>
            <a:spLocks noGrp="1"/>
          </p:cNvSpPr>
          <p:nvPr>
            <p:ph type="title"/>
          </p:nvPr>
        </p:nvSpPr>
        <p:spPr>
          <a:xfrm>
            <a:off x="557940" y="388025"/>
            <a:ext cx="9584542" cy="822960"/>
          </a:xfrm>
        </p:spPr>
        <p:txBody>
          <a:bodyPr/>
          <a:lstStyle/>
          <a:p>
            <a:r>
              <a:rPr lang="en-US" sz="3200" dirty="0"/>
              <a:t>MDP Sustainable Growth Model  </a:t>
            </a:r>
            <a:br>
              <a:rPr lang="en-US" dirty="0"/>
            </a:br>
            <a:r>
              <a:rPr lang="en-US" b="0" dirty="0">
                <a:solidFill>
                  <a:srgbClr val="003366"/>
                </a:solidFill>
              </a:rPr>
              <a:t>Sustainable Growth Planning Principles</a:t>
            </a:r>
            <a:endParaRPr lang="en-US" b="0" i="1" dirty="0">
              <a:solidFill>
                <a:srgbClr val="003366"/>
              </a:solidFill>
            </a:endParaRPr>
          </a:p>
        </p:txBody>
      </p:sp>
      <p:pic>
        <p:nvPicPr>
          <p:cNvPr id="7" name="Picture 6" descr="Image of Sustainable Growth Planning Principles Icons and Intent Statements">
            <a:extLst>
              <a:ext uri="{FF2B5EF4-FFF2-40B4-BE49-F238E27FC236}">
                <a16:creationId xmlns:a16="http://schemas.microsoft.com/office/drawing/2014/main" id="{87B2B92D-69BF-43DC-74EF-FEE6A1F0F62A}"/>
              </a:ext>
            </a:extLst>
          </p:cNvPr>
          <p:cNvPicPr>
            <a:picLocks noChangeAspect="1"/>
          </p:cNvPicPr>
          <p:nvPr/>
        </p:nvPicPr>
        <p:blipFill>
          <a:blip r:embed="rId3"/>
          <a:srcRect t="10474" r="-128" b="10672"/>
          <a:stretch>
            <a:fillRect/>
          </a:stretch>
        </p:blipFill>
        <p:spPr>
          <a:xfrm>
            <a:off x="1103551" y="1301749"/>
            <a:ext cx="9984908" cy="5145742"/>
          </a:xfrm>
          <a:prstGeom prst="rect">
            <a:avLst/>
          </a:prstGeom>
        </p:spPr>
      </p:pic>
    </p:spTree>
    <p:extLst>
      <p:ext uri="{BB962C8B-B14F-4D97-AF65-F5344CB8AC3E}">
        <p14:creationId xmlns:p14="http://schemas.microsoft.com/office/powerpoint/2010/main" val="4042159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97CA7E7-3BB6-D601-8FBC-EA59928EDDEB}"/>
              </a:ext>
            </a:extLst>
          </p:cNvPr>
          <p:cNvSpPr>
            <a:spLocks noGrp="1"/>
          </p:cNvSpPr>
          <p:nvPr>
            <p:ph type="body" sz="quarter" idx="10"/>
          </p:nvPr>
        </p:nvSpPr>
        <p:spPr/>
        <p:txBody>
          <a:bodyPr/>
          <a:lstStyle/>
          <a:p>
            <a:r>
              <a:rPr lang="en-US" dirty="0">
                <a:solidFill>
                  <a:srgbClr val="002060"/>
                </a:solidFill>
                <a:latin typeface="Calibri"/>
                <a:ea typeface="Calibri"/>
                <a:cs typeface="Calibri"/>
              </a:rPr>
              <a:t>Sustainable Growth Subcabinet Open Forum, June 2026</a:t>
            </a:r>
          </a:p>
        </p:txBody>
      </p:sp>
      <p:sp>
        <p:nvSpPr>
          <p:cNvPr id="14" name="Text Placeholder 13">
            <a:extLst>
              <a:ext uri="{FF2B5EF4-FFF2-40B4-BE49-F238E27FC236}">
                <a16:creationId xmlns:a16="http://schemas.microsoft.com/office/drawing/2014/main" id="{A9B04C49-D9B3-3989-C7C2-9A74FC997928}"/>
              </a:ext>
            </a:extLst>
          </p:cNvPr>
          <p:cNvSpPr>
            <a:spLocks noGrp="1"/>
          </p:cNvSpPr>
          <p:nvPr>
            <p:ph type="title" idx="4294967295"/>
          </p:nvPr>
        </p:nvSpPr>
        <p:spPr>
          <a:xfrm>
            <a:off x="963613" y="4441825"/>
            <a:ext cx="10515600" cy="137160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
                <a:schemeClr val="accent6"/>
              </a:buClr>
              <a:buSzTx/>
              <a:buFont typeface="Wingdings 3" panose="05040102010807070707" pitchFamily="18" charset="2"/>
              <a:buNone/>
              <a:tabLst/>
              <a:defRPr/>
            </a:pPr>
            <a:r>
              <a:rPr kumimoji="0" lang="en-US" sz="4000" b="1" i="0" u="none" strike="noStrike" kern="1200" cap="none" spc="0" normalizeH="0" baseline="0" noProof="0" dirty="0">
                <a:ln>
                  <a:noFill/>
                </a:ln>
                <a:solidFill>
                  <a:srgbClr val="4EA72E"/>
                </a:solidFill>
                <a:effectLst/>
                <a:uLnTx/>
                <a:uFillTx/>
                <a:latin typeface="Calibri"/>
                <a:ea typeface="Calibri"/>
                <a:cs typeface="Calibri"/>
              </a:rPr>
              <a:t>Sustainable Growth Program &amp; Policy Implementation</a:t>
            </a:r>
            <a:endParaRPr kumimoji="0" lang="en-US" sz="4000" b="1" i="0" u="none" strike="noStrike" kern="1200" cap="none" spc="0" normalizeH="0" baseline="0" noProof="0" dirty="0">
              <a:ln>
                <a:noFill/>
              </a:ln>
              <a:solidFill>
                <a:srgbClr val="4EA72E"/>
              </a:solidFill>
              <a:effectLst/>
              <a:uLnTx/>
              <a:uFillTx/>
              <a:latin typeface="Calibri"/>
              <a:ea typeface="+mj-ea"/>
              <a:cs typeface="Calibri"/>
            </a:endParaRPr>
          </a:p>
        </p:txBody>
      </p:sp>
    </p:spTree>
    <p:extLst>
      <p:ext uri="{BB962C8B-B14F-4D97-AF65-F5344CB8AC3E}">
        <p14:creationId xmlns:p14="http://schemas.microsoft.com/office/powerpoint/2010/main" val="70665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B0B4A9-3ABA-5DEF-5A7C-DA319BF236FF}"/>
              </a:ext>
            </a:extLst>
          </p:cNvPr>
          <p:cNvSpPr>
            <a:spLocks noGrp="1"/>
          </p:cNvSpPr>
          <p:nvPr>
            <p:ph type="title"/>
          </p:nvPr>
        </p:nvSpPr>
        <p:spPr/>
        <p:txBody>
          <a:bodyPr/>
          <a:lstStyle/>
          <a:p>
            <a:r>
              <a:rPr lang="en-US" dirty="0">
                <a:ea typeface="Calibri"/>
              </a:rPr>
              <a:t>MDP Sustainable Growth Model</a:t>
            </a:r>
            <a:br>
              <a:rPr lang="en-US" dirty="0"/>
            </a:br>
            <a:r>
              <a:rPr lang="en-US" sz="2400" b="0" dirty="0">
                <a:solidFill>
                  <a:srgbClr val="002060"/>
                </a:solidFill>
              </a:rPr>
              <a:t>Connecting the Sustainable Growth Framework across Agencies and in Communities </a:t>
            </a:r>
            <a:endParaRPr lang="en-US" sz="2400" dirty="0"/>
          </a:p>
        </p:txBody>
      </p:sp>
      <p:graphicFrame>
        <p:nvGraphicFramePr>
          <p:cNvPr id="5" name="Diagram 4" descr="Sustainable Growth Model&#10; Published Implementation Guide Dec 2025&#10; Underway: SG Metric Update Cycle&#10;Legislative Alignment&#10; Organized existing Elements under the SG Planning Principles&#10; Improved notification process&#10;Supporting Planners&#10; Principle Webinars&#10; Comp Plan Guidance and Checklists&#10; Model Ordinances and Case Examples&#10; New Fall Roundtables 2026&#10;">
            <a:extLst>
              <a:ext uri="{FF2B5EF4-FFF2-40B4-BE49-F238E27FC236}">
                <a16:creationId xmlns:a16="http://schemas.microsoft.com/office/drawing/2014/main" id="{36B15F4B-3CA9-8B39-E26A-08B40A55945A}"/>
              </a:ext>
            </a:extLst>
          </p:cNvPr>
          <p:cNvGraphicFramePr/>
          <p:nvPr>
            <p:extLst>
              <p:ext uri="{D42A27DB-BD31-4B8C-83A1-F6EECF244321}">
                <p14:modId xmlns:p14="http://schemas.microsoft.com/office/powerpoint/2010/main" val="377622288"/>
              </p:ext>
            </p:extLst>
          </p:nvPr>
        </p:nvGraphicFramePr>
        <p:xfrm>
          <a:off x="601931" y="1220675"/>
          <a:ext cx="4484985" cy="4873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8" name="Picture 27" descr="Image of group in conference room. Washington Metro Regional Roundtable Spring 2026">
            <a:extLst>
              <a:ext uri="{FF2B5EF4-FFF2-40B4-BE49-F238E27FC236}">
                <a16:creationId xmlns:a16="http://schemas.microsoft.com/office/drawing/2014/main" id="{72846CB2-29A1-A666-572D-45A63C969638}"/>
              </a:ext>
            </a:extLst>
          </p:cNvPr>
          <p:cNvPicPr>
            <a:picLocks noChangeAspect="1"/>
          </p:cNvPicPr>
          <p:nvPr/>
        </p:nvPicPr>
        <p:blipFill>
          <a:blip r:embed="rId7"/>
          <a:srcRect t="29143" r="23957" b="11135"/>
          <a:stretch>
            <a:fillRect/>
          </a:stretch>
        </p:blipFill>
        <p:spPr>
          <a:xfrm>
            <a:off x="5671457" y="1465216"/>
            <a:ext cx="6082516" cy="3584128"/>
          </a:xfrm>
          <a:prstGeom prst="rect">
            <a:avLst/>
          </a:prstGeom>
        </p:spPr>
      </p:pic>
      <p:sp>
        <p:nvSpPr>
          <p:cNvPr id="65" name="Text Placeholder 1">
            <a:extLst>
              <a:ext uri="{FF2B5EF4-FFF2-40B4-BE49-F238E27FC236}">
                <a16:creationId xmlns:a16="http://schemas.microsoft.com/office/drawing/2014/main" id="{43B23416-FEA2-C2EC-057F-D70804888149}"/>
              </a:ext>
            </a:extLst>
          </p:cNvPr>
          <p:cNvSpPr>
            <a:spLocks noGrp="1"/>
          </p:cNvSpPr>
          <p:nvPr>
            <p:ph type="body" sz="quarter" idx="10"/>
          </p:nvPr>
        </p:nvSpPr>
        <p:spPr>
          <a:xfrm>
            <a:off x="8324102" y="5057081"/>
            <a:ext cx="3425196" cy="403390"/>
          </a:xfrm>
        </p:spPr>
        <p:txBody>
          <a:bodyPr vert="horz" lIns="0" tIns="45720" rIns="0" bIns="45720" rtlCol="0" anchor="t">
            <a:noAutofit/>
          </a:bodyPr>
          <a:lstStyle/>
          <a:p>
            <a:pPr marL="0" indent="0">
              <a:buNone/>
            </a:pPr>
            <a:r>
              <a:rPr lang="en-US" sz="1400" i="1" dirty="0">
                <a:solidFill>
                  <a:srgbClr val="C8122C"/>
                </a:solidFill>
                <a:latin typeface="Calibri"/>
                <a:ea typeface="Calibri"/>
                <a:cs typeface="Calibri"/>
              </a:rPr>
              <a:t>Washington Metro Regional Roundtable, 2026</a:t>
            </a:r>
            <a:endParaRPr lang="en-US" sz="1400" i="1" dirty="0">
              <a:solidFill>
                <a:srgbClr val="C8122C"/>
              </a:solidFill>
              <a:ea typeface="Calibri"/>
            </a:endParaRPr>
          </a:p>
        </p:txBody>
      </p:sp>
    </p:spTree>
    <p:extLst>
      <p:ext uri="{BB962C8B-B14F-4D97-AF65-F5344CB8AC3E}">
        <p14:creationId xmlns:p14="http://schemas.microsoft.com/office/powerpoint/2010/main" val="25751681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6393D0-5F8C-840E-DBEE-8A7ADAE93603}"/>
              </a:ext>
            </a:extLst>
          </p:cNvPr>
          <p:cNvSpPr>
            <a:spLocks noGrp="1"/>
          </p:cNvSpPr>
          <p:nvPr>
            <p:ph type="title"/>
          </p:nvPr>
        </p:nvSpPr>
        <p:spPr>
          <a:xfrm>
            <a:off x="327972" y="370770"/>
            <a:ext cx="11070367" cy="822960"/>
          </a:xfrm>
        </p:spPr>
        <p:txBody>
          <a:bodyPr/>
          <a:lstStyle/>
          <a:p>
            <a:r>
              <a:rPr lang="en-US" dirty="0">
                <a:latin typeface="Calibri"/>
                <a:ea typeface="Calibri"/>
                <a:cs typeface="Calibri"/>
              </a:rPr>
              <a:t>Sustainable Growth Model </a:t>
            </a:r>
            <a:br>
              <a:rPr lang="en-US" dirty="0">
                <a:latin typeface="Calibri"/>
                <a:ea typeface="Calibri"/>
                <a:cs typeface="Calibri"/>
              </a:rPr>
            </a:br>
            <a:r>
              <a:rPr lang="en-US" b="0" dirty="0">
                <a:solidFill>
                  <a:srgbClr val="002060"/>
                </a:solidFill>
                <a:latin typeface="Calibri"/>
                <a:ea typeface="Calibri"/>
                <a:cs typeface="Calibri"/>
              </a:rPr>
              <a:t>Supportive Materials</a:t>
            </a:r>
            <a:endParaRPr lang="en-US" b="0" dirty="0">
              <a:solidFill>
                <a:srgbClr val="002060"/>
              </a:solidFill>
              <a:ea typeface="Calibri"/>
            </a:endParaRPr>
          </a:p>
        </p:txBody>
      </p:sp>
      <p:pic>
        <p:nvPicPr>
          <p:cNvPr id="1030" name="Picture 6" descr="Sustinable Growth Implementation Guide">
            <a:hlinkClick r:id="rId2"/>
            <a:extLst>
              <a:ext uri="{FF2B5EF4-FFF2-40B4-BE49-F238E27FC236}">
                <a16:creationId xmlns:a16="http://schemas.microsoft.com/office/drawing/2014/main" id="{75BF20D0-7C33-36FC-F155-5FBE60976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999" y="1654974"/>
            <a:ext cx="2608162" cy="3548051"/>
          </a:xfrm>
          <a:prstGeom prst="rect">
            <a:avLst/>
          </a:prstGeom>
          <a:noFill/>
          <a:ln w="635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1032" name="Picture 8" descr="Sustainable Growth Dashboard">
            <a:hlinkClick r:id="rId4"/>
            <a:extLst>
              <a:ext uri="{FF2B5EF4-FFF2-40B4-BE49-F238E27FC236}">
                <a16:creationId xmlns:a16="http://schemas.microsoft.com/office/drawing/2014/main" id="{17D1CD7B-905E-6847-7BD2-B8C2DD86469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3101" y="1654974"/>
            <a:ext cx="2606040" cy="3547872"/>
          </a:xfrm>
          <a:prstGeom prst="rect">
            <a:avLst/>
          </a:prstGeom>
          <a:noFill/>
          <a:ln w="635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1034" name="Picture 10" descr="Sustainable Growth Case Examples">
            <a:hlinkClick r:id="rId6"/>
            <a:extLst>
              <a:ext uri="{FF2B5EF4-FFF2-40B4-BE49-F238E27FC236}">
                <a16:creationId xmlns:a16="http://schemas.microsoft.com/office/drawing/2014/main" id="{D7CAE46D-B2C1-0AF6-A3F9-6B22D15E2277}"/>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3082" y="1654974"/>
            <a:ext cx="2606040" cy="3547872"/>
          </a:xfrm>
          <a:prstGeom prst="rect">
            <a:avLst/>
          </a:prstGeom>
          <a:noFill/>
          <a:ln w="635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11" name="Picture 10" descr="Sustainable Growth Resources">
            <a:hlinkClick r:id="rId8"/>
            <a:extLst>
              <a:ext uri="{FF2B5EF4-FFF2-40B4-BE49-F238E27FC236}">
                <a16:creationId xmlns:a16="http://schemas.microsoft.com/office/drawing/2014/main" id="{BBD9FFCB-8EF0-CACF-5CAA-51C32FA7D6A3}"/>
              </a:ext>
            </a:extLst>
          </p:cNvPr>
          <p:cNvPicPr>
            <a:picLocks/>
          </p:cNvPicPr>
          <p:nvPr/>
        </p:nvPicPr>
        <p:blipFill>
          <a:blip r:embed="rId9"/>
          <a:stretch>
            <a:fillRect/>
          </a:stretch>
        </p:blipFill>
        <p:spPr>
          <a:xfrm>
            <a:off x="8973063" y="1654974"/>
            <a:ext cx="2606040" cy="3547872"/>
          </a:xfrm>
          <a:prstGeom prst="rect">
            <a:avLst/>
          </a:prstGeom>
          <a:noFill/>
          <a:ln w="6350">
            <a:solidFill>
              <a:schemeClr val="bg2">
                <a:lumMod val="75000"/>
              </a:schemeClr>
            </a:solidFill>
          </a:ln>
        </p:spPr>
      </p:pic>
      <p:sp>
        <p:nvSpPr>
          <p:cNvPr id="12" name="TextBox 11">
            <a:extLst>
              <a:ext uri="{FF2B5EF4-FFF2-40B4-BE49-F238E27FC236}">
                <a16:creationId xmlns:a16="http://schemas.microsoft.com/office/drawing/2014/main" id="{D4EC183A-CCB8-739B-2303-7A1EFD51C053}"/>
              </a:ext>
            </a:extLst>
          </p:cNvPr>
          <p:cNvSpPr txBox="1"/>
          <p:nvPr/>
        </p:nvSpPr>
        <p:spPr>
          <a:xfrm>
            <a:off x="7908053" y="5627077"/>
            <a:ext cx="3671050" cy="369332"/>
          </a:xfrm>
          <a:prstGeom prst="rect">
            <a:avLst/>
          </a:prstGeom>
          <a:noFill/>
        </p:spPr>
        <p:txBody>
          <a:bodyPr wrap="square" rtlCol="0">
            <a:spAutoFit/>
          </a:bodyPr>
          <a:lstStyle/>
          <a:p>
            <a:r>
              <a:rPr lang="en-US"/>
              <a:t>Images linked to guide components</a:t>
            </a:r>
          </a:p>
        </p:txBody>
      </p:sp>
    </p:spTree>
    <p:extLst>
      <p:ext uri="{BB962C8B-B14F-4D97-AF65-F5344CB8AC3E}">
        <p14:creationId xmlns:p14="http://schemas.microsoft.com/office/powerpoint/2010/main" val="1559646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274E0-A5FB-6C74-879F-AEF6F5063E57}"/>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2871098-8AB7-F8E7-7373-EDEA235B5E98}"/>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4" name="Text Placeholder 13">
            <a:extLst>
              <a:ext uri="{FF2B5EF4-FFF2-40B4-BE49-F238E27FC236}">
                <a16:creationId xmlns:a16="http://schemas.microsoft.com/office/drawing/2014/main" id="{649E477F-3716-84FF-9452-011C3D049D64}"/>
              </a:ext>
            </a:extLst>
          </p:cNvPr>
          <p:cNvSpPr>
            <a:spLocks noGrp="1"/>
          </p:cNvSpPr>
          <p:nvPr>
            <p:ph type="title" idx="4294967295"/>
          </p:nvPr>
        </p:nvSpPr>
        <p:spPr>
          <a:xfrm>
            <a:off x="963613" y="4441825"/>
            <a:ext cx="10515600" cy="137160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
                <a:schemeClr val="accent6"/>
              </a:buClr>
              <a:buSzTx/>
              <a:buFont typeface="Wingdings 3" panose="05040102010807070707" pitchFamily="18" charset="2"/>
              <a:buNone/>
              <a:tabLst/>
              <a:defRPr/>
            </a:pPr>
            <a:r>
              <a:rPr kumimoji="0" lang="en-US" sz="4000" b="1" i="0" u="none" strike="noStrike" kern="1200" cap="none" spc="0" normalizeH="0" baseline="0" noProof="0" dirty="0">
                <a:ln>
                  <a:noFill/>
                </a:ln>
                <a:solidFill>
                  <a:srgbClr val="4EA72E"/>
                </a:solidFill>
                <a:effectLst/>
                <a:uLnTx/>
                <a:uFillTx/>
                <a:latin typeface="Calibri"/>
                <a:ea typeface="Calibri"/>
                <a:cs typeface="Calibri"/>
              </a:rPr>
              <a:t>2026 Sustainable Growth Awards</a:t>
            </a:r>
            <a:endParaRPr kumimoji="0" lang="en-US" sz="4000" b="1" i="0" u="none" strike="noStrike" kern="1200" cap="none" spc="0" normalizeH="0" baseline="0" noProof="0" dirty="0">
              <a:ln>
                <a:noFill/>
              </a:ln>
              <a:solidFill>
                <a:srgbClr val="4EA72E"/>
              </a:solidFill>
              <a:effectLst/>
              <a:uLnTx/>
              <a:uFillTx/>
              <a:latin typeface="Calibri"/>
              <a:ea typeface="+mj-ea"/>
              <a:cs typeface="Calibri"/>
            </a:endParaRPr>
          </a:p>
        </p:txBody>
      </p:sp>
      <p:sp>
        <p:nvSpPr>
          <p:cNvPr id="6" name="Text Placeholder 12">
            <a:extLst>
              <a:ext uri="{FF2B5EF4-FFF2-40B4-BE49-F238E27FC236}">
                <a16:creationId xmlns:a16="http://schemas.microsoft.com/office/drawing/2014/main" id="{6B3BDB9C-08BE-435F-FC11-C6B07306FC3F}"/>
              </a:ext>
            </a:extLst>
          </p:cNvPr>
          <p:cNvSpPr>
            <a:spLocks noGrp="1"/>
          </p:cNvSpPr>
          <p:nvPr>
            <p:ph type="body" sz="quarter" idx="10"/>
          </p:nvPr>
        </p:nvSpPr>
        <p:spPr>
          <a:xfrm>
            <a:off x="963084" y="3001599"/>
            <a:ext cx="10515600" cy="1371600"/>
          </a:xfrm>
        </p:spPr>
        <p:txBody>
          <a:bodyPr/>
          <a:lstStyle/>
          <a:p>
            <a:r>
              <a:rPr lang="en-US" dirty="0">
                <a:solidFill>
                  <a:srgbClr val="002060"/>
                </a:solidFill>
                <a:latin typeface="Calibri"/>
                <a:ea typeface="Calibri"/>
                <a:cs typeface="Calibri"/>
              </a:rPr>
              <a:t>Sustainable Growth Subcabinet Open Forum, June 2026</a:t>
            </a:r>
          </a:p>
        </p:txBody>
      </p:sp>
    </p:spTree>
    <p:extLst>
      <p:ext uri="{BB962C8B-B14F-4D97-AF65-F5344CB8AC3E}">
        <p14:creationId xmlns:p14="http://schemas.microsoft.com/office/powerpoint/2010/main" val="1272614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BB384-46DD-BD9A-AFD0-612284E901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28E8AD-0147-2613-243A-B16F325C23FF}"/>
              </a:ext>
            </a:extLst>
          </p:cNvPr>
          <p:cNvSpPr>
            <a:spLocks noGrp="1"/>
          </p:cNvSpPr>
          <p:nvPr>
            <p:ph type="title"/>
          </p:nvPr>
        </p:nvSpPr>
        <p:spPr/>
        <p:txBody>
          <a:bodyPr/>
          <a:lstStyle/>
          <a:p>
            <a:r>
              <a:rPr lang="en-US" dirty="0">
                <a:latin typeface="Calibri"/>
                <a:ea typeface="Calibri"/>
                <a:cs typeface="Calibri"/>
              </a:rPr>
              <a:t>SGSC Sustainable Growth Awards</a:t>
            </a:r>
            <a:br>
              <a:rPr lang="en-US" dirty="0"/>
            </a:br>
            <a:r>
              <a:rPr lang="en-US" b="0" dirty="0">
                <a:solidFill>
                  <a:srgbClr val="002060"/>
                </a:solidFill>
              </a:rPr>
              <a:t>2026 Season</a:t>
            </a:r>
          </a:p>
        </p:txBody>
      </p:sp>
      <p:graphicFrame>
        <p:nvGraphicFramePr>
          <p:cNvPr id="13" name="Diagram 12" descr="Leadership Category &#10; Recognizes individuals and organizations that undertake advocacy, education or other outreach to advance public support for sustainable growth methods.&#10;Project Category &#10; Showcases the application of best practices in sustainable design and construction of physical buildings, places, infrastructure or landscapes. &#10;Policy Category &#10; Features the adoption and/or implementation of public policies, regulations and/or plans supporting sustainable land use planning and development practices. &#10;">
            <a:extLst>
              <a:ext uri="{FF2B5EF4-FFF2-40B4-BE49-F238E27FC236}">
                <a16:creationId xmlns:a16="http://schemas.microsoft.com/office/drawing/2014/main" id="{D9AFE134-18EF-6247-3D68-888F131C5CA2}"/>
              </a:ext>
            </a:extLst>
          </p:cNvPr>
          <p:cNvGraphicFramePr/>
          <p:nvPr>
            <p:extLst>
              <p:ext uri="{D42A27DB-BD31-4B8C-83A1-F6EECF244321}">
                <p14:modId xmlns:p14="http://schemas.microsoft.com/office/powerpoint/2010/main" val="4261373956"/>
              </p:ext>
            </p:extLst>
          </p:nvPr>
        </p:nvGraphicFramePr>
        <p:xfrm>
          <a:off x="5939118" y="1095935"/>
          <a:ext cx="5670176" cy="5159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5" descr="Governor Moore and the Sustainable Growth Subcabinet Members with the 2026 Awardees&#10;">
            <a:extLst>
              <a:ext uri="{FF2B5EF4-FFF2-40B4-BE49-F238E27FC236}">
                <a16:creationId xmlns:a16="http://schemas.microsoft.com/office/drawing/2014/main" id="{3933054B-9457-00DF-BD62-E0DB8783D5A6}"/>
              </a:ext>
            </a:extLst>
          </p:cNvPr>
          <p:cNvPicPr>
            <a:picLocks noChangeAspect="1"/>
          </p:cNvPicPr>
          <p:nvPr/>
        </p:nvPicPr>
        <p:blipFill>
          <a:blip r:embed="rId7"/>
          <a:stretch>
            <a:fillRect/>
          </a:stretch>
        </p:blipFill>
        <p:spPr>
          <a:xfrm>
            <a:off x="488703" y="1724025"/>
            <a:ext cx="5171154" cy="3348229"/>
          </a:xfrm>
          <a:prstGeom prst="rect">
            <a:avLst/>
          </a:prstGeom>
        </p:spPr>
      </p:pic>
      <p:sp>
        <p:nvSpPr>
          <p:cNvPr id="6" name="Text Placeholder 1">
            <a:extLst>
              <a:ext uri="{FF2B5EF4-FFF2-40B4-BE49-F238E27FC236}">
                <a16:creationId xmlns:a16="http://schemas.microsoft.com/office/drawing/2014/main" id="{46EC919D-11BF-B0EF-00C9-C0C8530CCBF9}"/>
              </a:ext>
            </a:extLst>
          </p:cNvPr>
          <p:cNvSpPr txBox="1">
            <a:spLocks/>
          </p:cNvSpPr>
          <p:nvPr/>
        </p:nvSpPr>
        <p:spPr>
          <a:xfrm>
            <a:off x="488703" y="5201391"/>
            <a:ext cx="4886565" cy="413828"/>
          </a:xfrm>
          <a:prstGeom prst="rect">
            <a:avLst/>
          </a:prstGeom>
        </p:spPr>
        <p:txBody>
          <a:bodyPr vert="horz" lIns="0" tIns="45720" rIns="0" bIns="45720" rtlCol="0" anchor="t">
            <a:noAutofit/>
          </a:bodyPr>
          <a:lstStyle>
            <a:lvl1pPr marL="396875" indent="-396875" algn="l" defTabSz="914400" rtl="0" eaLnBrk="1" latinLnBrk="0" hangingPunct="1">
              <a:lnSpc>
                <a:spcPct val="90000"/>
              </a:lnSpc>
              <a:spcBef>
                <a:spcPts val="0"/>
              </a:spcBef>
              <a:spcAft>
                <a:spcPts val="600"/>
              </a:spcAft>
              <a:buClr>
                <a:schemeClr val="accent6"/>
              </a:buClr>
              <a:buFont typeface="Wingdings 3" panose="05040102010807070707" pitchFamily="18" charset="2"/>
              <a:buChar char=""/>
              <a:defRPr sz="2800" kern="1200">
                <a:solidFill>
                  <a:srgbClr val="3A3A3A"/>
                </a:solidFill>
                <a:latin typeface="Calibri" panose="020F0502020204030204" pitchFamily="34" charset="0"/>
                <a:ea typeface="+mn-ea"/>
                <a:cs typeface="Calibri" panose="020F0502020204030204" pitchFamily="34" charset="0"/>
              </a:defRPr>
            </a:lvl1pPr>
            <a:lvl2pPr marL="801688" indent="-344488" algn="l" defTabSz="914400" rtl="0" eaLnBrk="1" latinLnBrk="0" hangingPunct="1">
              <a:lnSpc>
                <a:spcPct val="90000"/>
              </a:lnSpc>
              <a:spcBef>
                <a:spcPts val="0"/>
              </a:spcBef>
              <a:spcAft>
                <a:spcPts val="600"/>
              </a:spcAft>
              <a:buClr>
                <a:schemeClr val="accent6"/>
              </a:buClr>
              <a:buFont typeface="Wingdings 2" panose="05020102010507070707" pitchFamily="18" charset="2"/>
              <a:buChar char=""/>
              <a:defRPr sz="2600" kern="1200">
                <a:solidFill>
                  <a:srgbClr val="3A3A3A"/>
                </a:solidFill>
                <a:latin typeface="Calibri" panose="020F0502020204030204" pitchFamily="34" charset="0"/>
                <a:ea typeface="+mn-ea"/>
                <a:cs typeface="Calibri" panose="020F0502020204030204" pitchFamily="34" charset="0"/>
              </a:defRPr>
            </a:lvl2pPr>
            <a:lvl3pPr marL="1258888" indent="-344488" algn="l" defTabSz="914400" rtl="0" eaLnBrk="1" latinLnBrk="0" hangingPunct="1">
              <a:lnSpc>
                <a:spcPct val="90000"/>
              </a:lnSpc>
              <a:spcBef>
                <a:spcPts val="0"/>
              </a:spcBef>
              <a:spcAft>
                <a:spcPts val="600"/>
              </a:spcAft>
              <a:buClr>
                <a:schemeClr val="accent6"/>
              </a:buClr>
              <a:buFont typeface="Wingdings 2" panose="05020102010507070707" pitchFamily="18" charset="2"/>
              <a:buChar char=""/>
              <a:defRPr sz="2400" kern="1200">
                <a:solidFill>
                  <a:srgbClr val="3A3A3A"/>
                </a:solidFill>
                <a:latin typeface="Calibri" panose="020F0502020204030204" pitchFamily="34" charset="0"/>
                <a:ea typeface="+mn-ea"/>
                <a:cs typeface="Calibri" panose="020F0502020204030204" pitchFamily="34" charset="0"/>
              </a:defRPr>
            </a:lvl3pPr>
            <a:lvl4pPr marL="1716088" indent="-344488" algn="l" defTabSz="914400" rtl="0" eaLnBrk="1" latinLnBrk="0" hangingPunct="1">
              <a:lnSpc>
                <a:spcPct val="90000"/>
              </a:lnSpc>
              <a:spcBef>
                <a:spcPts val="0"/>
              </a:spcBef>
              <a:spcAft>
                <a:spcPts val="600"/>
              </a:spcAft>
              <a:buClr>
                <a:schemeClr val="accent6"/>
              </a:buClr>
              <a:buFont typeface="Symbol" panose="05050102010706020507" pitchFamily="18" charset="2"/>
              <a:buChar char=""/>
              <a:defRPr sz="2200" kern="1200">
                <a:solidFill>
                  <a:srgbClr val="3A3A3A"/>
                </a:solidFill>
                <a:latin typeface="Calibri" panose="020F0502020204030204" pitchFamily="34" charset="0"/>
                <a:ea typeface="+mn-ea"/>
                <a:cs typeface="Calibri" panose="020F0502020204030204" pitchFamily="34" charset="0"/>
              </a:defRPr>
            </a:lvl4pPr>
            <a:lvl5pPr marL="2112963" indent="-284163" algn="l" defTabSz="914400" rtl="0" eaLnBrk="1" latinLnBrk="0" hangingPunct="1">
              <a:lnSpc>
                <a:spcPct val="90000"/>
              </a:lnSpc>
              <a:spcBef>
                <a:spcPts val="0"/>
              </a:spcBef>
              <a:spcAft>
                <a:spcPts val="600"/>
              </a:spcAft>
              <a:buClr>
                <a:schemeClr val="accent6"/>
              </a:buClr>
              <a:buFont typeface="Wingdings 3" panose="05040102010807070707" pitchFamily="18" charset="2"/>
              <a:buChar char=""/>
              <a:defRPr sz="2000" kern="1200">
                <a:solidFill>
                  <a:srgbClr val="3A3A3A"/>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i="1" dirty="0">
                <a:solidFill>
                  <a:srgbClr val="C8122C"/>
                </a:solidFill>
                <a:latin typeface="Calibri"/>
                <a:ea typeface="Calibri"/>
                <a:cs typeface="Calibri"/>
              </a:rPr>
              <a:t>Governor Moore and the Sustainable Growth Subcabinet Members with the 2026 Awardees</a:t>
            </a:r>
            <a:endParaRPr lang="en-US" sz="1400" i="1" dirty="0">
              <a:solidFill>
                <a:srgbClr val="C8122C"/>
              </a:solidFill>
              <a:ea typeface="Calibri"/>
            </a:endParaRPr>
          </a:p>
        </p:txBody>
      </p:sp>
    </p:spTree>
    <p:extLst>
      <p:ext uri="{BB962C8B-B14F-4D97-AF65-F5344CB8AC3E}">
        <p14:creationId xmlns:p14="http://schemas.microsoft.com/office/powerpoint/2010/main" val="35558027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25A8E-7A8D-7099-AA56-D2BF3F0B8DC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05E9070-4C10-7549-64F7-FF94B459521E}"/>
              </a:ext>
            </a:extLst>
          </p:cNvPr>
          <p:cNvSpPr>
            <a:spLocks noGrp="1"/>
          </p:cNvSpPr>
          <p:nvPr>
            <p:ph type="title"/>
          </p:nvPr>
        </p:nvSpPr>
        <p:spPr>
          <a:xfrm>
            <a:off x="411480" y="182880"/>
            <a:ext cx="10515600" cy="822960"/>
          </a:xfrm>
        </p:spPr>
        <p:txBody>
          <a:bodyPr/>
          <a:lstStyle/>
          <a:p>
            <a:r>
              <a:rPr lang="en-US" dirty="0">
                <a:latin typeface="Calibri"/>
                <a:ea typeface="Calibri"/>
                <a:cs typeface="Calibri"/>
              </a:rPr>
              <a:t>SGSC Sustainable Growth Awards </a:t>
            </a:r>
            <a:br>
              <a:rPr lang="en-US" dirty="0"/>
            </a:br>
            <a:r>
              <a:rPr lang="en-US" b="0" dirty="0">
                <a:solidFill>
                  <a:srgbClr val="002060"/>
                </a:solidFill>
                <a:latin typeface="Calibri"/>
                <a:ea typeface="Calibri"/>
                <a:cs typeface="Calibri"/>
              </a:rPr>
              <a:t>2026 Award Winners: Leadership – Project – Policy</a:t>
            </a:r>
          </a:p>
        </p:txBody>
      </p:sp>
      <p:pic>
        <p:nvPicPr>
          <p:cNvPr id="2" name="Picture 1" descr="Leadership Sustainable Growth Awardee, Montgomery County Community Planning Academy">
            <a:extLst>
              <a:ext uri="{FF2B5EF4-FFF2-40B4-BE49-F238E27FC236}">
                <a16:creationId xmlns:a16="http://schemas.microsoft.com/office/drawing/2014/main" id="{66BF1E6D-AAEB-60EC-2F68-DC2F43667B97}"/>
              </a:ext>
            </a:extLst>
          </p:cNvPr>
          <p:cNvPicPr>
            <a:picLocks noChangeAspect="1"/>
          </p:cNvPicPr>
          <p:nvPr/>
        </p:nvPicPr>
        <p:blipFill>
          <a:blip r:embed="rId2"/>
          <a:srcRect l="154" r="862" b="14676"/>
          <a:stretch>
            <a:fillRect/>
          </a:stretch>
        </p:blipFill>
        <p:spPr>
          <a:xfrm>
            <a:off x="281472" y="1207353"/>
            <a:ext cx="3682183" cy="4972319"/>
          </a:xfrm>
          <a:prstGeom prst="rect">
            <a:avLst/>
          </a:prstGeom>
        </p:spPr>
      </p:pic>
      <p:pic>
        <p:nvPicPr>
          <p:cNvPr id="3" name="Picture 2" descr="Project Sustainable Growth Awardee, The Residences at Forest Glen, by MHP">
            <a:extLst>
              <a:ext uri="{FF2B5EF4-FFF2-40B4-BE49-F238E27FC236}">
                <a16:creationId xmlns:a16="http://schemas.microsoft.com/office/drawing/2014/main" id="{12DCE3DE-DFC9-24C4-D0ED-14D5F3505D43}"/>
              </a:ext>
            </a:extLst>
          </p:cNvPr>
          <p:cNvPicPr>
            <a:picLocks noChangeAspect="1"/>
          </p:cNvPicPr>
          <p:nvPr/>
        </p:nvPicPr>
        <p:blipFill>
          <a:blip r:embed="rId3"/>
          <a:srcRect l="-228" t="832" r="-228" b="13848"/>
          <a:stretch>
            <a:fillRect/>
          </a:stretch>
        </p:blipFill>
        <p:spPr>
          <a:xfrm>
            <a:off x="4214786" y="1204305"/>
            <a:ext cx="3762428" cy="4972319"/>
          </a:xfrm>
          <a:prstGeom prst="rect">
            <a:avLst/>
          </a:prstGeom>
        </p:spPr>
      </p:pic>
      <p:pic>
        <p:nvPicPr>
          <p:cNvPr id="4" name="Picture 3" descr="Policy Sustainable Growth Awardee, Transportation Trails Strategic Plan, by MDOT">
            <a:extLst>
              <a:ext uri="{FF2B5EF4-FFF2-40B4-BE49-F238E27FC236}">
                <a16:creationId xmlns:a16="http://schemas.microsoft.com/office/drawing/2014/main" id="{7A1CDF67-D23E-F906-053B-AF0FC0C9E9EA}"/>
              </a:ext>
            </a:extLst>
          </p:cNvPr>
          <p:cNvPicPr>
            <a:picLocks noChangeAspect="1"/>
          </p:cNvPicPr>
          <p:nvPr/>
        </p:nvPicPr>
        <p:blipFill>
          <a:blip r:embed="rId4"/>
          <a:srcRect l="4602" t="871" b="15140"/>
          <a:stretch>
            <a:fillRect/>
          </a:stretch>
        </p:blipFill>
        <p:spPr>
          <a:xfrm>
            <a:off x="8228346" y="1207353"/>
            <a:ext cx="3682182" cy="4972319"/>
          </a:xfrm>
          <a:prstGeom prst="rect">
            <a:avLst/>
          </a:prstGeom>
        </p:spPr>
      </p:pic>
    </p:spTree>
    <p:extLst>
      <p:ext uri="{BB962C8B-B14F-4D97-AF65-F5344CB8AC3E}">
        <p14:creationId xmlns:p14="http://schemas.microsoft.com/office/powerpoint/2010/main" val="16102298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1B5A5-5FC9-F6CB-E0E2-A21EBF7758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81DB72-1A6C-BCFD-3E36-8EA0D8E0E1B5}"/>
              </a:ext>
            </a:extLst>
          </p:cNvPr>
          <p:cNvSpPr>
            <a:spLocks noGrp="1"/>
          </p:cNvSpPr>
          <p:nvPr>
            <p:ph type="title"/>
          </p:nvPr>
        </p:nvSpPr>
        <p:spPr/>
        <p:txBody>
          <a:bodyPr/>
          <a:lstStyle/>
          <a:p>
            <a:r>
              <a:rPr lang="en-US" dirty="0">
                <a:latin typeface="Calibri"/>
                <a:ea typeface="Calibri"/>
                <a:cs typeface="Calibri"/>
              </a:rPr>
              <a:t>SGSC Sustainable Growth Awards</a:t>
            </a:r>
            <a:br>
              <a:rPr lang="en-US" dirty="0"/>
            </a:br>
            <a:r>
              <a:rPr lang="en-US" b="0" dirty="0">
                <a:solidFill>
                  <a:srgbClr val="002060"/>
                </a:solidFill>
              </a:rPr>
              <a:t>Call for Nominations</a:t>
            </a:r>
          </a:p>
        </p:txBody>
      </p:sp>
      <p:graphicFrame>
        <p:nvGraphicFramePr>
          <p:cNvPr id="13" name="Diagram 12" descr="2027 Season&#10; Nomination Window: August 1 – Sept 30, 2026&#10; March Ceremony, Spring 2027&#10; Webpage&#10;">
            <a:extLst>
              <a:ext uri="{FF2B5EF4-FFF2-40B4-BE49-F238E27FC236}">
                <a16:creationId xmlns:a16="http://schemas.microsoft.com/office/drawing/2014/main" id="{BFA7B3D6-9DFC-2E93-42D7-70A93C42D8D1}"/>
              </a:ext>
            </a:extLst>
          </p:cNvPr>
          <p:cNvGraphicFramePr/>
          <p:nvPr>
            <p:extLst>
              <p:ext uri="{D42A27DB-BD31-4B8C-83A1-F6EECF244321}">
                <p14:modId xmlns:p14="http://schemas.microsoft.com/office/powerpoint/2010/main" val="3284633216"/>
              </p:ext>
            </p:extLst>
          </p:nvPr>
        </p:nvGraphicFramePr>
        <p:xfrm>
          <a:off x="5962650" y="1446119"/>
          <a:ext cx="5509770" cy="396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Maryland Sustainable Growth Awards Logo">
            <a:extLst>
              <a:ext uri="{FF2B5EF4-FFF2-40B4-BE49-F238E27FC236}">
                <a16:creationId xmlns:a16="http://schemas.microsoft.com/office/drawing/2014/main" id="{6FFFEB5A-6834-160E-5186-DA6AA745C3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706" y="1226019"/>
            <a:ext cx="4732244" cy="4757282"/>
          </a:xfrm>
          <a:prstGeom prst="rect">
            <a:avLst/>
          </a:prstGeom>
        </p:spPr>
      </p:pic>
    </p:spTree>
    <p:extLst>
      <p:ext uri="{BB962C8B-B14F-4D97-AF65-F5344CB8AC3E}">
        <p14:creationId xmlns:p14="http://schemas.microsoft.com/office/powerpoint/2010/main" val="381352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78AC5-B0AB-2EEB-F0C1-F20259D5AF67}"/>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3FB3A96-8615-3682-EB3A-E4636B057320}"/>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E5E623E-B177-9442-3049-27B24DC1410F}"/>
              </a:ext>
            </a:extLst>
          </p:cNvPr>
          <p:cNvSpPr>
            <a:spLocks noGrp="1"/>
          </p:cNvSpPr>
          <p:nvPr>
            <p:ph type="body" sz="quarter" idx="10"/>
          </p:nvPr>
        </p:nvSpPr>
        <p:spPr/>
        <p:txBody>
          <a:bodyPr/>
          <a:lstStyle/>
          <a:p>
            <a:r>
              <a:rPr lang="en-US" dirty="0">
                <a:solidFill>
                  <a:srgbClr val="002060"/>
                </a:solidFill>
                <a:latin typeface="Calibri"/>
                <a:ea typeface="Calibri"/>
                <a:cs typeface="Calibri"/>
              </a:rPr>
              <a:t>Sustainable Growth Subcabinet Open Forum, June 2026</a:t>
            </a:r>
          </a:p>
        </p:txBody>
      </p:sp>
      <p:sp>
        <p:nvSpPr>
          <p:cNvPr id="4" name="Content Placeholder 3">
            <a:extLst>
              <a:ext uri="{FF2B5EF4-FFF2-40B4-BE49-F238E27FC236}">
                <a16:creationId xmlns:a16="http://schemas.microsoft.com/office/drawing/2014/main" id="{0F1D1375-009C-C0A7-0F6A-04604E474656}"/>
              </a:ext>
            </a:extLst>
          </p:cNvPr>
          <p:cNvSpPr>
            <a:spLocks noGrp="1"/>
          </p:cNvSpPr>
          <p:nvPr>
            <p:ph type="title" idx="4294967295"/>
          </p:nvPr>
        </p:nvSpPr>
        <p:spPr>
          <a:xfrm>
            <a:off x="963613" y="4441825"/>
            <a:ext cx="10515600" cy="137160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
                <a:schemeClr val="accent6"/>
              </a:buClr>
              <a:buSzTx/>
              <a:buFont typeface="Wingdings 3" panose="05040102010807070707" pitchFamily="18" charset="2"/>
              <a:buNone/>
              <a:tabLst/>
              <a:defRPr/>
            </a:pPr>
            <a:r>
              <a:rPr kumimoji="0" lang="en-US" sz="4000" b="1" i="0" u="none" strike="noStrike" kern="1200" cap="none" spc="0" normalizeH="0" baseline="0" noProof="0" dirty="0">
                <a:ln>
                  <a:noFill/>
                </a:ln>
                <a:solidFill>
                  <a:srgbClr val="4EA72E"/>
                </a:solidFill>
                <a:effectLst/>
                <a:uLnTx/>
                <a:uFillTx/>
                <a:latin typeface="Calibri"/>
                <a:ea typeface="Calibri"/>
                <a:cs typeface="Calibri"/>
              </a:rPr>
              <a:t>Closing Round</a:t>
            </a:r>
            <a:endParaRPr kumimoji="0" lang="en-US" sz="4000" b="1" i="0" u="none" strike="noStrike" kern="1200" cap="none" spc="0" normalizeH="0" baseline="0" noProof="0" dirty="0">
              <a:ln>
                <a:noFill/>
              </a:ln>
              <a:solidFill>
                <a:srgbClr val="4EA72E"/>
              </a:solidFill>
              <a:effectLst/>
              <a:uLnTx/>
              <a:uFillTx/>
              <a:latin typeface="Calibri"/>
              <a:ea typeface="+mj-ea"/>
              <a:cs typeface="Calibri"/>
            </a:endParaRPr>
          </a:p>
        </p:txBody>
      </p:sp>
    </p:spTree>
    <p:extLst>
      <p:ext uri="{BB962C8B-B14F-4D97-AF65-F5344CB8AC3E}">
        <p14:creationId xmlns:p14="http://schemas.microsoft.com/office/powerpoint/2010/main" val="12936392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9A673-1887-15DF-FAC4-E388447AB03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4B257A1-35CB-1FF5-8F21-163A62CABBEC}"/>
              </a:ext>
            </a:extLst>
          </p:cNvPr>
          <p:cNvSpPr>
            <a:spLocks noGrp="1"/>
          </p:cNvSpPr>
          <p:nvPr>
            <p:ph idx="1"/>
          </p:nvPr>
        </p:nvSpPr>
        <p:spPr/>
        <p:txBody>
          <a:bodyPr vert="horz" lIns="91440" tIns="45720" rIns="91440" bIns="45720" numCol="2" rtlCol="0" anchor="t">
            <a:noAutofit/>
          </a:bodyPr>
          <a:lstStyle/>
          <a:p>
            <a:pPr fontAlgn="base"/>
            <a:r>
              <a:rPr lang="en-US" sz="1900" dirty="0"/>
              <a:t>MDP Secretary </a:t>
            </a:r>
            <a:r>
              <a:rPr lang="en-US" sz="1900" b="1" dirty="0"/>
              <a:t>Rebecca Flora, </a:t>
            </a:r>
            <a:r>
              <a:rPr lang="en-US" sz="1900" dirty="0"/>
              <a:t>Chair​</a:t>
            </a:r>
          </a:p>
          <a:p>
            <a:pPr fontAlgn="base"/>
            <a:r>
              <a:rPr lang="en-US" sz="1900" dirty="0">
                <a:latin typeface="Calibri"/>
                <a:ea typeface="Calibri"/>
                <a:cs typeface="Calibri"/>
              </a:rPr>
              <a:t>DHCD Secretary </a:t>
            </a:r>
            <a:r>
              <a:rPr lang="en-US" sz="1900" b="1" dirty="0">
                <a:latin typeface="Calibri"/>
                <a:ea typeface="Calibri"/>
                <a:cs typeface="Calibri"/>
              </a:rPr>
              <a:t>Jake Day</a:t>
            </a:r>
            <a:r>
              <a:rPr lang="en-US" sz="1900" dirty="0">
                <a:latin typeface="Calibri"/>
                <a:ea typeface="Calibri"/>
                <a:cs typeface="Calibri"/>
              </a:rPr>
              <a:t>,</a:t>
            </a:r>
            <a:r>
              <a:rPr lang="en-US" sz="1900" b="1" dirty="0">
                <a:latin typeface="Calibri"/>
                <a:ea typeface="Calibri"/>
                <a:cs typeface="Calibri"/>
              </a:rPr>
              <a:t> </a:t>
            </a:r>
            <a:r>
              <a:rPr lang="en-US" sz="1900" dirty="0">
                <a:latin typeface="Calibri"/>
                <a:ea typeface="Calibri"/>
                <a:cs typeface="Calibri"/>
              </a:rPr>
              <a:t>Vice Chair (Julia Glanz)​</a:t>
            </a:r>
          </a:p>
          <a:p>
            <a:pPr fontAlgn="base"/>
            <a:r>
              <a:rPr lang="en-US" sz="1900" dirty="0"/>
              <a:t>MDA Secretary </a:t>
            </a:r>
            <a:r>
              <a:rPr lang="en-US" sz="1900" b="1" dirty="0"/>
              <a:t>Kevin </a:t>
            </a:r>
            <a:r>
              <a:rPr lang="en-US" sz="1900" b="1" dirty="0" err="1"/>
              <a:t>Atticks</a:t>
            </a:r>
            <a:r>
              <a:rPr lang="en-US" sz="1900" b="1" dirty="0"/>
              <a:t> </a:t>
            </a:r>
            <a:r>
              <a:rPr lang="en-US" sz="1900" dirty="0"/>
              <a:t>(Michelle Cable)​</a:t>
            </a:r>
          </a:p>
          <a:p>
            <a:pPr fontAlgn="base"/>
            <a:r>
              <a:rPr lang="en-US" sz="1900" dirty="0">
                <a:latin typeface="Calibri"/>
                <a:ea typeface="Calibri"/>
                <a:cs typeface="Calibri"/>
              </a:rPr>
              <a:t>DBM Acting Secretary </a:t>
            </a:r>
            <a:r>
              <a:rPr lang="en-US" sz="1900" b="1" dirty="0">
                <a:latin typeface="Calibri"/>
                <a:ea typeface="Calibri"/>
                <a:cs typeface="Calibri"/>
              </a:rPr>
              <a:t>Jake Weissmann</a:t>
            </a:r>
            <a:r>
              <a:rPr lang="en-US" sz="1900" dirty="0">
                <a:latin typeface="Calibri"/>
                <a:ea typeface="Calibri"/>
                <a:cs typeface="Calibri"/>
              </a:rPr>
              <a:t> (Alison Verba, Christina Perrotti)​</a:t>
            </a:r>
          </a:p>
          <a:p>
            <a:pPr fontAlgn="base"/>
            <a:r>
              <a:rPr lang="en-US" sz="1900" dirty="0"/>
              <a:t>Commerce Secretary </a:t>
            </a:r>
            <a:r>
              <a:rPr lang="en-US" sz="1900" b="1" dirty="0"/>
              <a:t>Harry Coker </a:t>
            </a:r>
            <a:r>
              <a:rPr lang="en-US" sz="1900" dirty="0"/>
              <a:t>(Jim Palma)​</a:t>
            </a:r>
          </a:p>
          <a:p>
            <a:pPr fontAlgn="base"/>
            <a:r>
              <a:rPr lang="en-US" sz="1900" dirty="0"/>
              <a:t>MDEM Secretary </a:t>
            </a:r>
            <a:r>
              <a:rPr lang="en-US" sz="1900" b="1" dirty="0"/>
              <a:t>Russ Strickland </a:t>
            </a:r>
            <a:r>
              <a:rPr lang="en-US" sz="1900" dirty="0"/>
              <a:t>(Mike Hinson) ​</a:t>
            </a:r>
          </a:p>
          <a:p>
            <a:pPr fontAlgn="base"/>
            <a:r>
              <a:rPr lang="en-US" sz="1900" dirty="0">
                <a:latin typeface="Calibri"/>
                <a:ea typeface="Calibri"/>
                <a:cs typeface="Calibri"/>
              </a:rPr>
              <a:t>MDE Secretary </a:t>
            </a:r>
            <a:r>
              <a:rPr lang="en-US" sz="1900" b="1" dirty="0">
                <a:latin typeface="Calibri"/>
                <a:ea typeface="Calibri"/>
                <a:cs typeface="Calibri"/>
              </a:rPr>
              <a:t>Serena McIlwain </a:t>
            </a:r>
            <a:br>
              <a:rPr lang="en-US" sz="1900" b="1" dirty="0"/>
            </a:br>
            <a:r>
              <a:rPr lang="en-US" sz="1900" dirty="0">
                <a:latin typeface="Calibri"/>
                <a:ea typeface="Calibri"/>
                <a:cs typeface="Calibri"/>
              </a:rPr>
              <a:t>(Suzanne Dorsey)​</a:t>
            </a:r>
          </a:p>
          <a:p>
            <a:pPr fontAlgn="base"/>
            <a:r>
              <a:rPr lang="en-US" sz="1900" dirty="0"/>
              <a:t>DGS Secretary </a:t>
            </a:r>
            <a:r>
              <a:rPr lang="en-US" sz="1900" b="1" dirty="0"/>
              <a:t>Atif Chaudhry  </a:t>
            </a:r>
          </a:p>
          <a:p>
            <a:pPr marL="0" indent="0" fontAlgn="base">
              <a:buNone/>
            </a:pPr>
            <a:r>
              <a:rPr lang="en-US" sz="1900" b="1" dirty="0">
                <a:latin typeface="Calibri"/>
                <a:ea typeface="Calibri"/>
                <a:cs typeface="Calibri"/>
              </a:rPr>
              <a:t>        </a:t>
            </a:r>
            <a:r>
              <a:rPr lang="en-US" sz="1900" dirty="0">
                <a:latin typeface="Calibri"/>
                <a:ea typeface="Calibri"/>
                <a:cs typeface="Calibri"/>
              </a:rPr>
              <a:t>(Wendy Scott-Napier) ​</a:t>
            </a:r>
          </a:p>
          <a:p>
            <a:pPr fontAlgn="base"/>
            <a:r>
              <a:rPr lang="en-US" sz="1900" dirty="0">
                <a:latin typeface="Calibri"/>
                <a:ea typeface="Calibri"/>
                <a:cs typeface="Calibri"/>
              </a:rPr>
              <a:t>Health Secretary </a:t>
            </a:r>
            <a:r>
              <a:rPr lang="en-US" sz="1900" b="1" dirty="0">
                <a:latin typeface="Calibri"/>
                <a:ea typeface="Calibri"/>
                <a:cs typeface="Calibri"/>
              </a:rPr>
              <a:t>Meena </a:t>
            </a:r>
            <a:r>
              <a:rPr lang="en-US" sz="1900" b="1" dirty="0" err="1">
                <a:latin typeface="Calibri"/>
                <a:ea typeface="Calibri"/>
                <a:cs typeface="Calibri"/>
              </a:rPr>
              <a:t>Seshamani</a:t>
            </a:r>
            <a:r>
              <a:rPr lang="en-US" sz="1900" b="1" dirty="0">
                <a:latin typeface="Calibri"/>
                <a:ea typeface="Calibri"/>
                <a:cs typeface="Calibri"/>
              </a:rPr>
              <a:t> </a:t>
            </a:r>
            <a:r>
              <a:rPr lang="en-US" sz="1900" dirty="0">
                <a:latin typeface="Calibri"/>
                <a:ea typeface="Calibri"/>
                <a:cs typeface="Calibri"/>
              </a:rPr>
              <a:t>(Katie Bhide)​</a:t>
            </a:r>
          </a:p>
          <a:p>
            <a:pPr fontAlgn="base"/>
            <a:r>
              <a:rPr lang="en-US" sz="1900" dirty="0">
                <a:latin typeface="Calibri"/>
                <a:ea typeface="Calibri"/>
                <a:cs typeface="Calibri"/>
              </a:rPr>
              <a:t>Higher Education Acting Secretary </a:t>
            </a:r>
            <a:r>
              <a:rPr lang="en-US" sz="1900" b="1" dirty="0">
                <a:latin typeface="Calibri"/>
                <a:ea typeface="Calibri"/>
                <a:cs typeface="Calibri"/>
              </a:rPr>
              <a:t>Elena Quiroz-</a:t>
            </a:r>
            <a:r>
              <a:rPr lang="en-US" sz="1900" b="1" dirty="0" err="1">
                <a:latin typeface="Calibri"/>
                <a:ea typeface="Calibri"/>
                <a:cs typeface="Calibri"/>
              </a:rPr>
              <a:t>Livanis</a:t>
            </a:r>
            <a:r>
              <a:rPr lang="en-US" sz="1900" b="1" dirty="0">
                <a:latin typeface="Calibri"/>
                <a:ea typeface="Calibri"/>
                <a:cs typeface="Calibri"/>
              </a:rPr>
              <a:t> </a:t>
            </a:r>
            <a:br>
              <a:rPr lang="en-US" sz="1900" b="1" dirty="0"/>
            </a:br>
            <a:r>
              <a:rPr lang="en-US" sz="1900" dirty="0">
                <a:latin typeface="Calibri"/>
                <a:ea typeface="Calibri"/>
                <a:cs typeface="Calibri"/>
              </a:rPr>
              <a:t>(Shaunda </a:t>
            </a:r>
            <a:r>
              <a:rPr lang="en-US" sz="1900" dirty="0" err="1">
                <a:latin typeface="Calibri"/>
                <a:ea typeface="Calibri"/>
                <a:cs typeface="Calibri"/>
              </a:rPr>
              <a:t>Villones</a:t>
            </a:r>
            <a:r>
              <a:rPr lang="en-US" sz="1900" dirty="0">
                <a:latin typeface="Calibri"/>
                <a:ea typeface="Calibri"/>
                <a:cs typeface="Calibri"/>
              </a:rPr>
              <a:t>, Dan Schuster)​</a:t>
            </a:r>
          </a:p>
          <a:p>
            <a:pPr fontAlgn="base"/>
            <a:r>
              <a:rPr lang="en-US" sz="1900" dirty="0"/>
              <a:t>Labor Secretary </a:t>
            </a:r>
            <a:r>
              <a:rPr lang="en-US" sz="1900" b="1" dirty="0"/>
              <a:t>Portia Wu </a:t>
            </a:r>
            <a:r>
              <a:rPr lang="en-US" sz="1900" dirty="0"/>
              <a:t>(Ashley Sharp)​</a:t>
            </a:r>
          </a:p>
          <a:p>
            <a:pPr fontAlgn="base"/>
            <a:r>
              <a:rPr lang="en-US" sz="1900" dirty="0">
                <a:latin typeface="Calibri"/>
                <a:ea typeface="Calibri"/>
                <a:cs typeface="Calibri"/>
              </a:rPr>
              <a:t>DNR Secretary</a:t>
            </a:r>
            <a:r>
              <a:rPr lang="en-US" sz="1900" b="1" dirty="0">
                <a:latin typeface="Calibri"/>
                <a:ea typeface="Calibri"/>
                <a:cs typeface="Calibri"/>
              </a:rPr>
              <a:t> Josh Kurtz </a:t>
            </a:r>
            <a:br>
              <a:rPr lang="en-US" sz="1900" b="1" dirty="0"/>
            </a:br>
            <a:r>
              <a:rPr lang="en-US" sz="1900" dirty="0">
                <a:latin typeface="Calibri"/>
                <a:ea typeface="Calibri"/>
                <a:cs typeface="Calibri"/>
              </a:rPr>
              <a:t>(Leah Sheppard, Paul </a:t>
            </a:r>
            <a:r>
              <a:rPr lang="en-US" sz="1900" dirty="0" err="1">
                <a:latin typeface="Calibri"/>
                <a:ea typeface="Calibri"/>
                <a:cs typeface="Calibri"/>
              </a:rPr>
              <a:t>Peditto</a:t>
            </a:r>
            <a:r>
              <a:rPr lang="en-US" sz="1900" dirty="0">
                <a:latin typeface="Calibri"/>
                <a:ea typeface="Calibri"/>
                <a:cs typeface="Calibri"/>
              </a:rPr>
              <a:t>)​</a:t>
            </a:r>
          </a:p>
          <a:p>
            <a:pPr fontAlgn="base"/>
            <a:r>
              <a:rPr lang="en-US" sz="1900" dirty="0">
                <a:latin typeface="Calibri"/>
                <a:ea typeface="Calibri"/>
                <a:cs typeface="Calibri"/>
              </a:rPr>
              <a:t>MDOT Secretary </a:t>
            </a:r>
            <a:r>
              <a:rPr lang="en-US" sz="1900" b="1" dirty="0">
                <a:latin typeface="Calibri"/>
                <a:ea typeface="Calibri"/>
                <a:cs typeface="Calibri"/>
              </a:rPr>
              <a:t>Katie Thomson </a:t>
            </a:r>
            <a:br>
              <a:rPr lang="en-US" sz="1900" dirty="0"/>
            </a:br>
            <a:r>
              <a:rPr lang="en-US" sz="1900" dirty="0">
                <a:latin typeface="Calibri"/>
                <a:ea typeface="Calibri"/>
                <a:cs typeface="Calibri"/>
              </a:rPr>
              <a:t>(Geoff Anderson)​</a:t>
            </a:r>
          </a:p>
          <a:p>
            <a:pPr fontAlgn="base"/>
            <a:r>
              <a:rPr lang="en-US" sz="1900" dirty="0">
                <a:latin typeface="Calibri"/>
                <a:ea typeface="Calibri"/>
                <a:cs typeface="Calibri"/>
              </a:rPr>
              <a:t>MEA Director </a:t>
            </a:r>
            <a:r>
              <a:rPr lang="en-US" sz="1900" b="1" dirty="0">
                <a:latin typeface="Calibri"/>
                <a:ea typeface="Calibri"/>
                <a:cs typeface="Calibri"/>
              </a:rPr>
              <a:t>Kelly Speakes-Backman </a:t>
            </a:r>
            <a:r>
              <a:rPr lang="en-US" sz="1900" dirty="0">
                <a:latin typeface="Calibri"/>
                <a:ea typeface="Calibri"/>
                <a:cs typeface="Calibri"/>
              </a:rPr>
              <a:t>(Jenn Aiosa)​</a:t>
            </a:r>
          </a:p>
          <a:p>
            <a:pPr fontAlgn="base"/>
            <a:r>
              <a:rPr lang="en-US" sz="1900" dirty="0">
                <a:latin typeface="Calibri"/>
                <a:ea typeface="Calibri"/>
                <a:cs typeface="Calibri"/>
              </a:rPr>
              <a:t>Assist Sec. of the DHCD Office of Neighborhood </a:t>
            </a:r>
            <a:br>
              <a:rPr lang="en-US" sz="1900" dirty="0"/>
            </a:br>
            <a:r>
              <a:rPr lang="en-US" sz="1900" dirty="0">
                <a:latin typeface="Calibri"/>
                <a:ea typeface="Calibri"/>
                <a:cs typeface="Calibri"/>
              </a:rPr>
              <a:t>Revitalization: </a:t>
            </a:r>
            <a:r>
              <a:rPr lang="en-US" sz="1900" b="1" dirty="0">
                <a:latin typeface="Calibri"/>
                <a:ea typeface="Calibri"/>
                <a:cs typeface="Calibri"/>
              </a:rPr>
              <a:t>Kari Snyder</a:t>
            </a:r>
            <a:r>
              <a:rPr lang="en-US" sz="1900" dirty="0">
                <a:latin typeface="Calibri"/>
                <a:ea typeface="Calibri"/>
                <a:cs typeface="Calibri"/>
              </a:rPr>
              <a:t> (Kevin Baynes)​</a:t>
            </a:r>
          </a:p>
          <a:p>
            <a:pPr fontAlgn="base"/>
            <a:r>
              <a:rPr lang="en-US" sz="1900" dirty="0">
                <a:latin typeface="Calibri"/>
                <a:ea typeface="Calibri"/>
                <a:cs typeface="Calibri"/>
              </a:rPr>
              <a:t>Governor’s Deputy COS: </a:t>
            </a:r>
            <a:r>
              <a:rPr lang="en-US" sz="1900" b="1" dirty="0">
                <a:latin typeface="Calibri"/>
                <a:ea typeface="Calibri"/>
                <a:cs typeface="Calibri"/>
              </a:rPr>
              <a:t>Chichi </a:t>
            </a:r>
            <a:r>
              <a:rPr lang="en-US" sz="1900" b="1" dirty="0" err="1">
                <a:latin typeface="Calibri"/>
                <a:ea typeface="Calibri"/>
                <a:cs typeface="Calibri"/>
              </a:rPr>
              <a:t>Nyagah</a:t>
            </a:r>
            <a:r>
              <a:rPr lang="en-US" sz="1900" b="1" dirty="0">
                <a:latin typeface="Calibri"/>
                <a:ea typeface="Calibri"/>
                <a:cs typeface="Calibri"/>
              </a:rPr>
              <a:t>-Nash</a:t>
            </a:r>
            <a:br>
              <a:rPr lang="en-US" sz="1900" b="1" dirty="0"/>
            </a:br>
            <a:r>
              <a:rPr lang="en-US" sz="1900" dirty="0">
                <a:latin typeface="Calibri"/>
                <a:ea typeface="Calibri"/>
                <a:cs typeface="Calibri"/>
              </a:rPr>
              <a:t>(Meghan Conklin) ​</a:t>
            </a:r>
          </a:p>
          <a:p>
            <a:pPr fontAlgn="base"/>
            <a:r>
              <a:rPr lang="en-US" sz="1900" dirty="0">
                <a:latin typeface="Calibri"/>
                <a:ea typeface="Calibri"/>
                <a:cs typeface="Calibri"/>
              </a:rPr>
              <a:t>National Ctr for Smart Growth at UMD: </a:t>
            </a:r>
            <a:br>
              <a:rPr lang="en-US" sz="1900" dirty="0"/>
            </a:br>
            <a:r>
              <a:rPr lang="en-US" sz="1900" b="1" dirty="0">
                <a:latin typeface="Calibri"/>
                <a:ea typeface="Calibri"/>
                <a:cs typeface="Calibri"/>
              </a:rPr>
              <a:t>Dr. Kathryn Howell </a:t>
            </a:r>
            <a:r>
              <a:rPr lang="en-US" sz="1900" dirty="0">
                <a:latin typeface="Calibri"/>
                <a:ea typeface="Calibri"/>
                <a:cs typeface="Calibri"/>
              </a:rPr>
              <a:t>(ex-officio) (Nick </a:t>
            </a:r>
            <a:r>
              <a:rPr lang="en-US" sz="1900" dirty="0" err="1">
                <a:latin typeface="Calibri"/>
                <a:ea typeface="Calibri"/>
                <a:cs typeface="Calibri"/>
              </a:rPr>
              <a:t>Finio</a:t>
            </a:r>
            <a:r>
              <a:rPr lang="en-US" sz="1900" dirty="0">
                <a:latin typeface="Calibri"/>
                <a:ea typeface="Calibri"/>
                <a:cs typeface="Calibri"/>
              </a:rPr>
              <a:t>)​</a:t>
            </a:r>
          </a:p>
          <a:p>
            <a:pPr marL="0" indent="0" fontAlgn="base">
              <a:buNone/>
            </a:pPr>
            <a:r>
              <a:rPr lang="en-US" sz="1900" dirty="0"/>
              <a:t>​</a:t>
            </a:r>
          </a:p>
          <a:p>
            <a:pPr marL="0" indent="0" fontAlgn="base">
              <a:buNone/>
            </a:pPr>
            <a:r>
              <a:rPr lang="en-US" sz="1900" dirty="0"/>
              <a:t>			(designated alternates) ​</a:t>
            </a:r>
          </a:p>
        </p:txBody>
      </p:sp>
      <p:sp>
        <p:nvSpPr>
          <p:cNvPr id="2" name="Title 1">
            <a:extLst>
              <a:ext uri="{FF2B5EF4-FFF2-40B4-BE49-F238E27FC236}">
                <a16:creationId xmlns:a16="http://schemas.microsoft.com/office/drawing/2014/main" id="{CAB8A7F8-94C1-38E3-09E2-B4D5C8BC73A2}"/>
              </a:ext>
            </a:extLst>
          </p:cNvPr>
          <p:cNvSpPr>
            <a:spLocks noGrp="1"/>
          </p:cNvSpPr>
          <p:nvPr>
            <p:ph type="title"/>
          </p:nvPr>
        </p:nvSpPr>
        <p:spPr/>
        <p:txBody>
          <a:bodyPr/>
          <a:lstStyle/>
          <a:p>
            <a:r>
              <a:rPr lang="en-US" dirty="0">
                <a:latin typeface="Calibri"/>
                <a:ea typeface="Calibri"/>
                <a:cs typeface="Calibri"/>
              </a:rPr>
              <a:t>SUSTAINABLE GROWTH SUBCABINET MEMBERS</a:t>
            </a:r>
            <a:r>
              <a:rPr lang="en-US" b="0" dirty="0">
                <a:latin typeface="Calibri"/>
                <a:ea typeface="Calibri"/>
                <a:cs typeface="Calibri"/>
              </a:rPr>
              <a:t>​</a:t>
            </a:r>
            <a:endParaRPr lang="en-US" dirty="0">
              <a:latin typeface="Calibri"/>
              <a:ea typeface="Calibri"/>
              <a:cs typeface="Calibri"/>
            </a:endParaRPr>
          </a:p>
        </p:txBody>
      </p:sp>
      <p:cxnSp>
        <p:nvCxnSpPr>
          <p:cNvPr id="5" name="Straight Connector 4">
            <a:extLst>
              <a:ext uri="{FF2B5EF4-FFF2-40B4-BE49-F238E27FC236}">
                <a16:creationId xmlns:a16="http://schemas.microsoft.com/office/drawing/2014/main" id="{BAE51C91-F2C9-2BF1-2ECB-482ADB2227BB}"/>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17458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9B5BE-3B7D-0EA4-735C-80B86B7B0DC6}"/>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FFA043E-2DE0-0CC3-15E0-D011FA9F539E}"/>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7039871F-3411-A515-2C6A-325264D949D6}"/>
              </a:ext>
            </a:extLst>
          </p:cNvPr>
          <p:cNvSpPr>
            <a:spLocks noGrp="1"/>
          </p:cNvSpPr>
          <p:nvPr>
            <p:ph type="ctrTitle"/>
          </p:nvPr>
        </p:nvSpPr>
        <p:spPr>
          <a:xfrm>
            <a:off x="349250" y="1122363"/>
            <a:ext cx="11239500" cy="2313517"/>
          </a:xfrm>
        </p:spPr>
        <p:txBody>
          <a:bodyPr/>
          <a:lstStyle/>
          <a:p>
            <a:r>
              <a:rPr lang="en-US" sz="6600" dirty="0">
                <a:latin typeface="Calibri"/>
                <a:ea typeface="Calibri"/>
                <a:cs typeface="Calibri"/>
              </a:rPr>
              <a:t>Thank you for joining us today!</a:t>
            </a:r>
          </a:p>
        </p:txBody>
      </p:sp>
      <p:sp>
        <p:nvSpPr>
          <p:cNvPr id="13" name="Text Placeholder 12">
            <a:extLst>
              <a:ext uri="{FF2B5EF4-FFF2-40B4-BE49-F238E27FC236}">
                <a16:creationId xmlns:a16="http://schemas.microsoft.com/office/drawing/2014/main" id="{DD4E4073-057E-4688-F28E-2A02104CC82C}"/>
              </a:ext>
            </a:extLst>
          </p:cNvPr>
          <p:cNvSpPr>
            <a:spLocks noGrp="1"/>
          </p:cNvSpPr>
          <p:nvPr>
            <p:ph type="subTitle" idx="1"/>
          </p:nvPr>
        </p:nvSpPr>
        <p:spPr>
          <a:xfrm>
            <a:off x="1524000" y="3996406"/>
            <a:ext cx="9144000" cy="1655762"/>
          </a:xfrm>
        </p:spPr>
        <p:txBody>
          <a:bodyPr/>
          <a:lstStyle/>
          <a:p>
            <a:r>
              <a:rPr lang="en-US" sz="3200" dirty="0">
                <a:latin typeface="Calibri"/>
                <a:ea typeface="Calibri"/>
                <a:cs typeface="Calibri"/>
              </a:rPr>
              <a:t>Visit the Sustainable Growth Subcabinet </a:t>
            </a:r>
            <a:r>
              <a:rPr lang="en-US" sz="3200" dirty="0">
                <a:latin typeface="Calibri"/>
                <a:ea typeface="Calibri"/>
                <a:cs typeface="Calibri"/>
                <a:hlinkClick r:id="rId3"/>
              </a:rPr>
              <a:t>Webpage</a:t>
            </a:r>
            <a:r>
              <a:rPr lang="en-US" sz="3200" dirty="0">
                <a:latin typeface="Calibri"/>
                <a:ea typeface="Calibri"/>
                <a:cs typeface="Calibri"/>
              </a:rPr>
              <a:t> for more information and updates</a:t>
            </a:r>
          </a:p>
        </p:txBody>
      </p:sp>
    </p:spTree>
    <p:extLst>
      <p:ext uri="{BB962C8B-B14F-4D97-AF65-F5344CB8AC3E}">
        <p14:creationId xmlns:p14="http://schemas.microsoft.com/office/powerpoint/2010/main" val="241172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4" name="Title 2">
            <a:extLst>
              <a:ext uri="{FF2B5EF4-FFF2-40B4-BE49-F238E27FC236}">
                <a16:creationId xmlns:a16="http://schemas.microsoft.com/office/drawing/2014/main" id="{69B372E9-C741-7D57-A87D-D47F37FC26BF}"/>
              </a:ext>
            </a:extLst>
          </p:cNvPr>
          <p:cNvSpPr txBox="1">
            <a:spLocks noGrp="1"/>
          </p:cNvSpPr>
          <p:nvPr>
            <p:ph type="title" idx="4294967295"/>
          </p:nvPr>
        </p:nvSpPr>
        <p:spPr>
          <a:xfrm>
            <a:off x="293287" y="621489"/>
            <a:ext cx="11060940" cy="822960"/>
          </a:xfrm>
          <a:prstGeom prst="rect">
            <a:avLst/>
          </a:prstGeom>
          <a:noFill/>
          <a:ln>
            <a:noFill/>
            <a:prstDash/>
          </a:ln>
          <a:effectLst/>
        </p:spPr>
        <p:txBody>
          <a:bodyPr rot="0" spcFirstLastPara="1" vertOverflow="overflow" horzOverflow="overflow" vert="horz" wrap="square" lIns="0"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6"/>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accent6"/>
              </a:buClr>
              <a:buSzPts val="3600"/>
              <a:buFont typeface="Calibri"/>
              <a:buNone/>
              <a:tabLst/>
              <a:defRPr/>
            </a:pPr>
            <a:r>
              <a:rPr kumimoji="0" lang="en-US" sz="3200" b="1" i="0" u="none" strike="noStrike" kern="1200" cap="none" spc="0" normalizeH="0" baseline="0" noProof="0" dirty="0">
                <a:ln>
                  <a:noFill/>
                </a:ln>
                <a:solidFill>
                  <a:schemeClr val="accent6"/>
                </a:solidFill>
                <a:effectLst/>
                <a:uLnTx/>
                <a:uFillTx/>
                <a:latin typeface="Calibri"/>
                <a:ea typeface="Calibri"/>
                <a:cs typeface="Calibri"/>
                <a:sym typeface="Calibri"/>
              </a:rPr>
              <a:t>Sustainable Growth Program &amp; Policy Implementation</a:t>
            </a:r>
          </a:p>
          <a:p>
            <a:pPr marL="0" marR="0" lvl="0" indent="0" algn="l" defTabSz="914400" rtl="0" eaLnBrk="1" fontAlgn="auto" latinLnBrk="0" hangingPunct="1">
              <a:lnSpc>
                <a:spcPct val="90000"/>
              </a:lnSpc>
              <a:spcBef>
                <a:spcPts val="0"/>
              </a:spcBef>
              <a:spcAft>
                <a:spcPts val="0"/>
              </a:spcAft>
              <a:buClr>
                <a:schemeClr val="accent6"/>
              </a:buClr>
              <a:buSzPts val="3600"/>
              <a:buFont typeface="Calibri"/>
              <a:buNone/>
              <a:tabLst/>
              <a:defRPr/>
            </a:pPr>
            <a:r>
              <a:rPr kumimoji="0" lang="en-US" sz="3600" b="0" i="0" u="none" strike="noStrike" kern="1200" cap="none" spc="0" normalizeH="0" baseline="0" noProof="0" dirty="0">
                <a:ln>
                  <a:noFill/>
                </a:ln>
                <a:solidFill>
                  <a:srgbClr val="003366"/>
                </a:solidFill>
                <a:effectLst/>
                <a:uLnTx/>
                <a:uFillTx/>
                <a:latin typeface="Calibri"/>
                <a:ea typeface="Calibri"/>
                <a:cs typeface="Calibri"/>
                <a:sym typeface="Calibri"/>
              </a:rPr>
              <a:t>Sustainable Growth Common Definition</a:t>
            </a:r>
            <a:endParaRPr kumimoji="0" lang="en-US" sz="3600" b="0" i="1" u="none" strike="noStrike" kern="1200" cap="none" spc="0" normalizeH="0" baseline="0" noProof="0" dirty="0">
              <a:ln>
                <a:noFill/>
              </a:ln>
              <a:solidFill>
                <a:srgbClr val="003366"/>
              </a:solidFill>
              <a:effectLst/>
              <a:uLnTx/>
              <a:uFillTx/>
              <a:latin typeface="Calibri"/>
              <a:ea typeface="Calibri"/>
              <a:cs typeface="Calibri"/>
              <a:sym typeface="Calibri"/>
            </a:endParaRPr>
          </a:p>
        </p:txBody>
      </p:sp>
      <p:sp>
        <p:nvSpPr>
          <p:cNvPr id="121" name="Google Shape;121;p4"/>
          <p:cNvSpPr txBox="1">
            <a:spLocks noGrp="1"/>
          </p:cNvSpPr>
          <p:nvPr>
            <p:ph type="body" idx="1"/>
          </p:nvPr>
        </p:nvSpPr>
        <p:spPr>
          <a:xfrm>
            <a:off x="1033334" y="2264515"/>
            <a:ext cx="7021913" cy="2934061"/>
          </a:xfrm>
          <a:prstGeom prst="flowChartAlternateProcess">
            <a:avLst/>
          </a:prstGeom>
          <a:solidFill>
            <a:schemeClr val="bg2"/>
          </a:solidFill>
          <a:ln w="19050">
            <a:solidFill>
              <a:srgbClr val="003366"/>
            </a:solidFill>
          </a:ln>
        </p:spPr>
        <p:txBody>
          <a:bodyPr spcFirstLastPara="1" wrap="square" lIns="91425" tIns="45700" rIns="91425" bIns="45700" anchor="t" anchorCtr="0">
            <a:noAutofit/>
          </a:bodyPr>
          <a:lstStyle/>
          <a:p>
            <a:pPr marL="0" lvl="1" indent="0" algn="ctr">
              <a:lnSpc>
                <a:spcPct val="100000"/>
              </a:lnSpc>
              <a:spcBef>
                <a:spcPts val="0"/>
              </a:spcBef>
              <a:buSzPct val="25000"/>
              <a:buNone/>
            </a:pPr>
            <a:r>
              <a:rPr lang="en-US" sz="2800" dirty="0"/>
              <a:t>Sustainable Growth is a strategic </a:t>
            </a:r>
            <a:r>
              <a:rPr lang="en-US" sz="2800" dirty="0">
                <a:solidFill>
                  <a:schemeClr val="tx1">
                    <a:lumMod val="75000"/>
                    <a:lumOff val="25000"/>
                  </a:schemeClr>
                </a:solidFill>
              </a:rPr>
              <a:t>approach to </a:t>
            </a:r>
            <a:r>
              <a:rPr lang="en-US" sz="2800" b="1" i="1" dirty="0">
                <a:solidFill>
                  <a:srgbClr val="003366"/>
                </a:solidFill>
              </a:rPr>
              <a:t>land use policy and development practices</a:t>
            </a:r>
            <a:r>
              <a:rPr lang="en-US" sz="2800" dirty="0"/>
              <a:t> that equitably consider </a:t>
            </a:r>
          </a:p>
          <a:p>
            <a:pPr marL="0" lvl="1" indent="0" algn="ctr">
              <a:lnSpc>
                <a:spcPct val="100000"/>
              </a:lnSpc>
              <a:spcBef>
                <a:spcPts val="0"/>
              </a:spcBef>
              <a:buSzPct val="25000"/>
              <a:buNone/>
            </a:pPr>
            <a:r>
              <a:rPr lang="en-US" sz="2800" dirty="0"/>
              <a:t>economic, social and environmental implications on </a:t>
            </a:r>
          </a:p>
          <a:p>
            <a:pPr marL="0" lvl="1" indent="0" algn="ctr">
              <a:lnSpc>
                <a:spcPct val="100000"/>
              </a:lnSpc>
              <a:spcBef>
                <a:spcPts val="0"/>
              </a:spcBef>
              <a:buSzPct val="25000"/>
              <a:buNone/>
            </a:pPr>
            <a:r>
              <a:rPr lang="en-US" sz="2800" dirty="0"/>
              <a:t>existing and future generations. </a:t>
            </a:r>
          </a:p>
          <a:p>
            <a:pPr marL="0" lvl="1" indent="0" algn="ctr" rtl="0">
              <a:lnSpc>
                <a:spcPct val="100000"/>
              </a:lnSpc>
              <a:spcBef>
                <a:spcPts val="0"/>
              </a:spcBef>
              <a:spcAft>
                <a:spcPts val="0"/>
              </a:spcAft>
              <a:buSzPct val="25000"/>
              <a:buNone/>
            </a:pPr>
            <a:endParaRPr dirty="0"/>
          </a:p>
        </p:txBody>
      </p:sp>
      <p:sp>
        <p:nvSpPr>
          <p:cNvPr id="3" name="TextBox 2">
            <a:extLst>
              <a:ext uri="{FF2B5EF4-FFF2-40B4-BE49-F238E27FC236}">
                <a16:creationId xmlns:a16="http://schemas.microsoft.com/office/drawing/2014/main" id="{B59D830E-7481-68C8-9C73-8DEFF3B0DA7F}"/>
              </a:ext>
            </a:extLst>
          </p:cNvPr>
          <p:cNvSpPr txBox="1"/>
          <p:nvPr/>
        </p:nvSpPr>
        <p:spPr>
          <a:xfrm>
            <a:off x="9144000" y="0"/>
            <a:ext cx="32004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wrap="square" lIns="182880" tIns="91440" rIns="182880" bIns="91440" rtlCol="0" anchor="ctr" anchorCtr="0">
            <a:noAutofit/>
          </a:bodyPr>
          <a:lstStyle/>
          <a:p>
            <a:pPr algn="ctr"/>
            <a:r>
              <a:rPr lang="en-US" sz="2400" i="1">
                <a:solidFill>
                  <a:srgbClr val="002060"/>
                </a:solidFill>
                <a:latin typeface="Calibri" panose="020F0502020204030204" pitchFamily="34" charset="0"/>
                <a:ea typeface="Calibri" panose="020F0502020204030204" pitchFamily="34" charset="0"/>
                <a:cs typeface="Calibri" panose="020F0502020204030204" pitchFamily="34" charset="0"/>
              </a:rPr>
              <a:t>A </a:t>
            </a:r>
            <a:r>
              <a:rPr lang="en-US" sz="2400" b="1" i="1">
                <a:solidFill>
                  <a:srgbClr val="002060"/>
                </a:solidFill>
                <a:latin typeface="Calibri" panose="020F0502020204030204" pitchFamily="34" charset="0"/>
                <a:ea typeface="Calibri" panose="020F0502020204030204" pitchFamily="34" charset="0"/>
                <a:cs typeface="Calibri" panose="020F0502020204030204" pitchFamily="34" charset="0"/>
              </a:rPr>
              <a:t>THRIVING</a:t>
            </a:r>
            <a:r>
              <a:rPr lang="en-US" sz="2400" i="1">
                <a:solidFill>
                  <a:srgbClr val="002060"/>
                </a:solidFill>
                <a:latin typeface="Calibri" panose="020F0502020204030204" pitchFamily="34" charset="0"/>
                <a:ea typeface="Calibri" panose="020F0502020204030204" pitchFamily="34" charset="0"/>
                <a:cs typeface="Calibri" panose="020F0502020204030204" pitchFamily="34" charset="0"/>
              </a:rPr>
              <a:t> community is one where people of all generations can live healthy and fulfilled lives, and can grow, flourish and prosper, now and in the future</a:t>
            </a:r>
          </a:p>
          <a:p>
            <a:pPr algn="ctr"/>
            <a:endParaRPr lang="en-US" sz="120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r>
              <a:rPr lang="en-US" sz="1200">
                <a:solidFill>
                  <a:srgbClr val="002060"/>
                </a:solidFill>
                <a:latin typeface="Calibri" panose="020F0502020204030204" pitchFamily="34" charset="0"/>
                <a:ea typeface="Calibri" panose="020F0502020204030204" pitchFamily="34" charset="0"/>
                <a:cs typeface="Calibri" panose="020F0502020204030204" pitchFamily="34" charset="0"/>
              </a:rPr>
              <a:t>Peak District National Park </a:t>
            </a:r>
          </a:p>
        </p:txBody>
      </p:sp>
      <p:pic>
        <p:nvPicPr>
          <p:cNvPr id="5" name="Google Shape;11;p28">
            <a:extLst>
              <a:ext uri="{FF2B5EF4-FFF2-40B4-BE49-F238E27FC236}">
                <a16:creationId xmlns:a16="http://schemas.microsoft.com/office/drawing/2014/main" id="{DE161B57-75BA-903D-3CAE-3C89C14DE440}"/>
              </a:ext>
              <a:ext uri="{C183D7F6-B498-43B3-948B-1728B52AA6E4}">
                <adec:decorative xmlns:adec="http://schemas.microsoft.com/office/drawing/2017/decorative" val="1"/>
              </a:ext>
            </a:extLst>
          </p:cNvPr>
          <p:cNvPicPr preferRelativeResize="0"/>
          <p:nvPr/>
        </p:nvPicPr>
        <p:blipFill rotWithShape="1">
          <a:blip r:embed="rId3">
            <a:alphaModFix amt="20000"/>
          </a:blip>
          <a:srcRect t="35527" b="28866"/>
          <a:stretch/>
        </p:blipFill>
        <p:spPr>
          <a:xfrm>
            <a:off x="17627" y="6237326"/>
            <a:ext cx="12192001" cy="620674"/>
          </a:xfrm>
          <a:prstGeom prst="rtTriangle">
            <a:avLst/>
          </a:prstGeom>
          <a:noFill/>
          <a:ln>
            <a:noFill/>
          </a:ln>
        </p:spPr>
      </p:pic>
      <p:pic>
        <p:nvPicPr>
          <p:cNvPr id="7" name="Google Shape;11;p28">
            <a:extLst>
              <a:ext uri="{FF2B5EF4-FFF2-40B4-BE49-F238E27FC236}">
                <a16:creationId xmlns:a16="http://schemas.microsoft.com/office/drawing/2014/main" id="{848040B6-983B-1762-25C2-CCB219910929}"/>
              </a:ext>
              <a:ext uri="{C183D7F6-B498-43B3-948B-1728B52AA6E4}">
                <adec:decorative xmlns:adec="http://schemas.microsoft.com/office/drawing/2017/decorative" val="1"/>
              </a:ext>
            </a:extLst>
          </p:cNvPr>
          <p:cNvPicPr preferRelativeResize="0"/>
          <p:nvPr/>
        </p:nvPicPr>
        <p:blipFill rotWithShape="1">
          <a:blip r:embed="rId3">
            <a:alphaModFix amt="20000"/>
          </a:blip>
          <a:srcRect t="35527" b="28866"/>
          <a:stretch/>
        </p:blipFill>
        <p:spPr>
          <a:xfrm rot="10800000">
            <a:off x="-4" y="3709"/>
            <a:ext cx="12192001" cy="620674"/>
          </a:xfrm>
          <a:prstGeom prst="rtTriangle">
            <a:avLst/>
          </a:prstGeom>
          <a:noFill/>
          <a:ln>
            <a:noFill/>
          </a:ln>
        </p:spPr>
      </p:pic>
    </p:spTree>
    <p:extLst>
      <p:ext uri="{BB962C8B-B14F-4D97-AF65-F5344CB8AC3E}">
        <p14:creationId xmlns:p14="http://schemas.microsoft.com/office/powerpoint/2010/main" val="2521375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85010-777D-2C85-B19D-C97321F1A1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7686B7-B25C-7E69-531C-E58A9FB4F2E6}"/>
              </a:ext>
            </a:extLst>
          </p:cNvPr>
          <p:cNvSpPr>
            <a:spLocks noGrp="1"/>
          </p:cNvSpPr>
          <p:nvPr>
            <p:ph type="title"/>
          </p:nvPr>
        </p:nvSpPr>
        <p:spPr/>
        <p:txBody>
          <a:bodyPr/>
          <a:lstStyle/>
          <a:p>
            <a:r>
              <a:rPr lang="en-US" dirty="0">
                <a:latin typeface="Calibri"/>
                <a:ea typeface="Calibri"/>
                <a:cs typeface="Calibri"/>
              </a:rPr>
              <a:t>Sustainable Growth Program &amp; Policy Implementation</a:t>
            </a:r>
            <a:br>
              <a:rPr lang="en-US" dirty="0"/>
            </a:br>
            <a:r>
              <a:rPr lang="en-US" sz="3200" b="0" dirty="0">
                <a:solidFill>
                  <a:srgbClr val="002060"/>
                </a:solidFill>
                <a:latin typeface="Calibri"/>
                <a:ea typeface="Calibri"/>
                <a:cs typeface="Calibri"/>
              </a:rPr>
              <a:t>SGSC Oversight and Approvals - FY26 Highlights</a:t>
            </a:r>
            <a:endParaRPr lang="en-US" sz="3200" dirty="0">
              <a:solidFill>
                <a:srgbClr val="002060"/>
              </a:solidFill>
              <a:latin typeface="Calibri"/>
              <a:ea typeface="Calibri"/>
              <a:cs typeface="Calibri"/>
            </a:endParaRPr>
          </a:p>
        </p:txBody>
      </p:sp>
      <p:sp>
        <p:nvSpPr>
          <p:cNvPr id="4" name="Text Placeholder 3">
            <a:extLst>
              <a:ext uri="{FF2B5EF4-FFF2-40B4-BE49-F238E27FC236}">
                <a16:creationId xmlns:a16="http://schemas.microsoft.com/office/drawing/2014/main" id="{7E418792-FD5B-7DC6-BF36-037495645102}"/>
              </a:ext>
            </a:extLst>
          </p:cNvPr>
          <p:cNvSpPr>
            <a:spLocks noGrp="1"/>
          </p:cNvSpPr>
          <p:nvPr>
            <p:ph type="body" sz="quarter" idx="11"/>
          </p:nvPr>
        </p:nvSpPr>
        <p:spPr>
          <a:xfrm>
            <a:off x="411163" y="1198563"/>
            <a:ext cx="9532937" cy="1121943"/>
          </a:xfrm>
        </p:spPr>
        <p:txBody>
          <a:bodyPr/>
          <a:lstStyle/>
          <a:p>
            <a:r>
              <a:rPr lang="en-US" sz="2400"/>
              <a:t>The SGSC through the staff support of SG Coordinating Committee provides a forum for state agency consultation and collaboration on:</a:t>
            </a:r>
          </a:p>
        </p:txBody>
      </p:sp>
      <p:sp>
        <p:nvSpPr>
          <p:cNvPr id="3" name="Text Placeholder 2">
            <a:extLst>
              <a:ext uri="{FF2B5EF4-FFF2-40B4-BE49-F238E27FC236}">
                <a16:creationId xmlns:a16="http://schemas.microsoft.com/office/drawing/2014/main" id="{C08CD1B1-7152-85AC-5799-DFC2943532A4}"/>
              </a:ext>
            </a:extLst>
          </p:cNvPr>
          <p:cNvSpPr>
            <a:spLocks noGrp="1"/>
          </p:cNvSpPr>
          <p:nvPr>
            <p:ph type="body" sz="quarter" idx="10"/>
          </p:nvPr>
        </p:nvSpPr>
        <p:spPr>
          <a:xfrm>
            <a:off x="399694" y="2039112"/>
            <a:ext cx="9399588" cy="4361687"/>
          </a:xfrm>
        </p:spPr>
        <p:txBody>
          <a:bodyPr vert="horz" lIns="0" tIns="45720" rIns="91440" bIns="45720" rtlCol="0" anchor="t">
            <a:noAutofit/>
          </a:bodyPr>
          <a:lstStyle/>
          <a:p>
            <a:r>
              <a:rPr lang="en-US" sz="1800" b="1" dirty="0"/>
              <a:t>Maryland Sustainable Growth Awards Program</a:t>
            </a:r>
          </a:p>
          <a:p>
            <a:endParaRPr lang="en-US" sz="900" b="1" dirty="0"/>
          </a:p>
          <a:p>
            <a:r>
              <a:rPr lang="en-US" sz="1800" b="1" dirty="0"/>
              <a:t>Maryland the Beautiful Act Annual Report</a:t>
            </a:r>
          </a:p>
          <a:p>
            <a:endParaRPr lang="en-US" sz="900" b="1" dirty="0"/>
          </a:p>
          <a:p>
            <a:r>
              <a:rPr lang="en-US" sz="1800" b="1" dirty="0"/>
              <a:t>Aligning Transit Oriented Development (TOD) and Sustainable Communities (SC) designations</a:t>
            </a:r>
          </a:p>
          <a:p>
            <a:endParaRPr lang="en-US" sz="900" b="1" dirty="0"/>
          </a:p>
          <a:p>
            <a:r>
              <a:rPr lang="en-US" sz="1800" b="1" dirty="0"/>
              <a:t>Statewide Resilience Strategy</a:t>
            </a:r>
          </a:p>
          <a:p>
            <a:endParaRPr lang="en-US" sz="900" b="1" dirty="0"/>
          </a:p>
          <a:p>
            <a:r>
              <a:rPr lang="en-US" sz="1800" b="1" dirty="0">
                <a:latin typeface="Calibri"/>
                <a:ea typeface="Calibri"/>
                <a:cs typeface="Calibri"/>
              </a:rPr>
              <a:t>Sustainable Growth Policy &amp; Planning Principles Implementation Guide​</a:t>
            </a:r>
          </a:p>
          <a:p>
            <a:pPr marL="801370" lvl="1" indent="-344170"/>
            <a:r>
              <a:rPr lang="en-US" sz="1800" dirty="0">
                <a:latin typeface="Calibri"/>
                <a:ea typeface="Calibri"/>
                <a:cs typeface="Calibri"/>
              </a:rPr>
              <a:t>Published Sustainable Growth Implementation Guide</a:t>
            </a:r>
          </a:p>
          <a:p>
            <a:pPr marL="801370" lvl="1" indent="-344170"/>
            <a:r>
              <a:rPr lang="en-US" sz="1800" dirty="0">
                <a:latin typeface="Calibri"/>
                <a:ea typeface="Calibri"/>
                <a:cs typeface="Calibri"/>
              </a:rPr>
              <a:t>Annual review cycle </a:t>
            </a:r>
          </a:p>
          <a:p>
            <a:pPr marL="801370" lvl="1" indent="-344170"/>
            <a:endParaRPr lang="en-US" sz="900" dirty="0"/>
          </a:p>
          <a:p>
            <a:r>
              <a:rPr lang="en-US" sz="1800" b="1" dirty="0">
                <a:latin typeface="Calibri"/>
                <a:ea typeface="Calibri"/>
                <a:cs typeface="Calibri"/>
              </a:rPr>
              <a:t>Comprehensive Plan Element to Principle Alignment</a:t>
            </a:r>
          </a:p>
          <a:p>
            <a:pPr marL="801370" lvl="1" indent="-344170"/>
            <a:r>
              <a:rPr lang="en-US" sz="1600" dirty="0">
                <a:latin typeface="Calibri"/>
                <a:ea typeface="Calibri"/>
                <a:cs typeface="Calibri"/>
              </a:rPr>
              <a:t>Legislatively aligned local comprehensive plan elements with Planning Principles</a:t>
            </a:r>
          </a:p>
          <a:p>
            <a:pPr marL="801370" lvl="1" indent="-344170"/>
            <a:r>
              <a:rPr lang="en-US" sz="1600" dirty="0">
                <a:latin typeface="Calibri"/>
                <a:ea typeface="Calibri"/>
                <a:cs typeface="Calibri"/>
              </a:rPr>
              <a:t>Incorporated state plans, data sharing, and technical assistance into the process</a:t>
            </a:r>
            <a:endParaRPr lang="en-US" sz="1800" dirty="0">
              <a:latin typeface="Calibri"/>
              <a:ea typeface="Calibri"/>
              <a:cs typeface="Calibri"/>
            </a:endParaRPr>
          </a:p>
        </p:txBody>
      </p:sp>
      <p:pic>
        <p:nvPicPr>
          <p:cNvPr id="5" name="Picture 2" descr="Image &quot;Maryland the Beautiful&quot; State Development Plan">
            <a:extLst>
              <a:ext uri="{FF2B5EF4-FFF2-40B4-BE49-F238E27FC236}">
                <a16:creationId xmlns:a16="http://schemas.microsoft.com/office/drawing/2014/main" id="{68FE5F53-B5D8-DB60-7F87-0EB154D07B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73" t="3918" r="5856" b="4850"/>
          <a:stretch/>
        </p:blipFill>
        <p:spPr bwMode="auto">
          <a:xfrm>
            <a:off x="10213848" y="1362350"/>
            <a:ext cx="1171318" cy="1556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Resilient Maryland Plan Cover">
            <a:extLst>
              <a:ext uri="{FF2B5EF4-FFF2-40B4-BE49-F238E27FC236}">
                <a16:creationId xmlns:a16="http://schemas.microsoft.com/office/drawing/2014/main" id="{C67DFEC8-D296-7359-05E0-0A2D6996E265}"/>
              </a:ext>
            </a:extLst>
          </p:cNvPr>
          <p:cNvPicPr>
            <a:picLocks noChangeAspect="1"/>
          </p:cNvPicPr>
          <p:nvPr/>
        </p:nvPicPr>
        <p:blipFill>
          <a:blip r:embed="rId3"/>
          <a:stretch>
            <a:fillRect/>
          </a:stretch>
        </p:blipFill>
        <p:spPr>
          <a:xfrm>
            <a:off x="9915257" y="3112046"/>
            <a:ext cx="2115084" cy="1632112"/>
          </a:xfrm>
          <a:prstGeom prst="rect">
            <a:avLst/>
          </a:prstGeom>
        </p:spPr>
      </p:pic>
      <p:pic>
        <p:nvPicPr>
          <p:cNvPr id="12" name="Picture 11" descr="Image Sustainable Growth Implementation Guide Cover">
            <a:extLst>
              <a:ext uri="{FF2B5EF4-FFF2-40B4-BE49-F238E27FC236}">
                <a16:creationId xmlns:a16="http://schemas.microsoft.com/office/drawing/2014/main" id="{636B5434-2214-AE68-E47C-1FF7EF0417F7}"/>
              </a:ext>
            </a:extLst>
          </p:cNvPr>
          <p:cNvPicPr>
            <a:picLocks noChangeAspect="1"/>
          </p:cNvPicPr>
          <p:nvPr/>
        </p:nvPicPr>
        <p:blipFill>
          <a:blip r:embed="rId4"/>
          <a:stretch>
            <a:fillRect/>
          </a:stretch>
        </p:blipFill>
        <p:spPr>
          <a:xfrm>
            <a:off x="9857269" y="4936881"/>
            <a:ext cx="2231059" cy="1437176"/>
          </a:xfrm>
          <a:prstGeom prst="rect">
            <a:avLst/>
          </a:prstGeom>
        </p:spPr>
      </p:pic>
    </p:spTree>
    <p:extLst>
      <p:ext uri="{BB962C8B-B14F-4D97-AF65-F5344CB8AC3E}">
        <p14:creationId xmlns:p14="http://schemas.microsoft.com/office/powerpoint/2010/main" val="1753382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8F1C8-AC72-145E-D1C1-2CE82F1D95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6CA194-C111-3A52-95B8-6ECE137E21F8}"/>
              </a:ext>
            </a:extLst>
          </p:cNvPr>
          <p:cNvSpPr>
            <a:spLocks noGrp="1"/>
          </p:cNvSpPr>
          <p:nvPr>
            <p:ph type="title"/>
          </p:nvPr>
        </p:nvSpPr>
        <p:spPr>
          <a:xfrm>
            <a:off x="411162" y="414620"/>
            <a:ext cx="11323320" cy="822960"/>
          </a:xfrm>
        </p:spPr>
        <p:txBody>
          <a:bodyPr/>
          <a:lstStyle/>
          <a:p>
            <a:r>
              <a:rPr lang="en-US" dirty="0">
                <a:ea typeface="Calibri"/>
              </a:rPr>
              <a:t>Sustainable Growth Program &amp; Policy Implementation</a:t>
            </a:r>
            <a:br>
              <a:rPr lang="en-US" dirty="0"/>
            </a:br>
            <a:r>
              <a:rPr lang="en-US" sz="3200" b="0" dirty="0">
                <a:solidFill>
                  <a:srgbClr val="002060"/>
                </a:solidFill>
              </a:rPr>
              <a:t>SGSC Oversight and Approvals - FY26 Highlights</a:t>
            </a:r>
            <a:br>
              <a:rPr lang="en-US" dirty="0"/>
            </a:br>
            <a:endParaRPr lang="en-US" sz="3000" dirty="0">
              <a:solidFill>
                <a:srgbClr val="002060"/>
              </a:solidFill>
            </a:endParaRPr>
          </a:p>
        </p:txBody>
      </p:sp>
      <p:sp>
        <p:nvSpPr>
          <p:cNvPr id="3" name="Text Placeholder 2">
            <a:extLst>
              <a:ext uri="{FF2B5EF4-FFF2-40B4-BE49-F238E27FC236}">
                <a16:creationId xmlns:a16="http://schemas.microsoft.com/office/drawing/2014/main" id="{705E9695-B4D9-6E86-B80B-0AC3F039BC4A}"/>
              </a:ext>
            </a:extLst>
          </p:cNvPr>
          <p:cNvSpPr>
            <a:spLocks noGrp="1"/>
          </p:cNvSpPr>
          <p:nvPr>
            <p:ph type="body" sz="quarter" idx="10"/>
          </p:nvPr>
        </p:nvSpPr>
        <p:spPr>
          <a:xfrm>
            <a:off x="393543" y="1504941"/>
            <a:ext cx="7385301" cy="4515785"/>
          </a:xfrm>
        </p:spPr>
        <p:txBody>
          <a:bodyPr vert="horz" lIns="0" tIns="45720" rIns="91440" bIns="45720" rtlCol="0" anchor="t">
            <a:noAutofit/>
          </a:bodyPr>
          <a:lstStyle/>
          <a:p>
            <a:r>
              <a:rPr lang="en-US" sz="2000" b="1">
                <a:latin typeface="Calibri"/>
                <a:ea typeface="Calibri"/>
                <a:cs typeface="Calibri"/>
              </a:rPr>
              <a:t>PFA Exceptions​*</a:t>
            </a:r>
          </a:p>
          <a:p>
            <a:pPr marL="801370" lvl="1" indent="-344170"/>
            <a:r>
              <a:rPr lang="en-US" sz="2000">
                <a:latin typeface="Calibri"/>
                <a:ea typeface="Calibri"/>
                <a:cs typeface="Calibri"/>
              </a:rPr>
              <a:t>Five (5) PFA Exceptions​ granted for a total of $2,000,000</a:t>
            </a:r>
          </a:p>
          <a:p>
            <a:pPr marL="801370" lvl="1" indent="-344170"/>
            <a:r>
              <a:rPr lang="en-US" sz="2000">
                <a:latin typeface="Calibri"/>
                <a:ea typeface="Calibri"/>
                <a:cs typeface="Calibri"/>
              </a:rPr>
              <a:t>​MDE sponsored exceptions; all due to public health &amp; safety</a:t>
            </a:r>
          </a:p>
          <a:p>
            <a:endParaRPr lang="en-US" sz="1000" b="1">
              <a:latin typeface="Calibri"/>
              <a:ea typeface="Calibri"/>
              <a:cs typeface="Calibri"/>
            </a:endParaRPr>
          </a:p>
          <a:p>
            <a:r>
              <a:rPr lang="en-US" sz="2000" b="1">
                <a:latin typeface="Calibri"/>
                <a:ea typeface="Calibri"/>
                <a:cs typeface="Calibri"/>
              </a:rPr>
              <a:t>Sustainable Community Renewals*​</a:t>
            </a:r>
          </a:p>
          <a:p>
            <a:pPr marL="801370" lvl="1" indent="-344170"/>
            <a:r>
              <a:rPr lang="en-US" sz="2000">
                <a:latin typeface="Calibri"/>
                <a:ea typeface="Calibri"/>
                <a:cs typeface="Calibri"/>
              </a:rPr>
              <a:t>Six (6) SC Renewals and One (1) Boundary Modification</a:t>
            </a:r>
          </a:p>
          <a:p>
            <a:endParaRPr lang="en-US" sz="1000" b="1">
              <a:latin typeface="Calibri"/>
              <a:ea typeface="Calibri"/>
              <a:cs typeface="Calibri"/>
            </a:endParaRPr>
          </a:p>
          <a:p>
            <a:r>
              <a:rPr lang="en-US" sz="2000" b="1">
                <a:latin typeface="Calibri"/>
                <a:ea typeface="Calibri"/>
                <a:cs typeface="Calibri"/>
              </a:rPr>
              <a:t>Sustainable Community Designations​</a:t>
            </a:r>
            <a:endParaRPr lang="en-US" sz="2000">
              <a:ea typeface="Calibri"/>
            </a:endParaRPr>
          </a:p>
          <a:p>
            <a:pPr marL="801370" lvl="1" indent="-344170"/>
            <a:r>
              <a:rPr lang="en-US" sz="2000">
                <a:latin typeface="Calibri"/>
                <a:ea typeface="Calibri"/>
                <a:cs typeface="Calibri"/>
              </a:rPr>
              <a:t>Four (4) SC Designations, Two (2) Renewals with Boundary Modifications</a:t>
            </a:r>
          </a:p>
          <a:p>
            <a:endParaRPr lang="en-US" sz="1000" b="1">
              <a:latin typeface="Calibri"/>
              <a:ea typeface="Calibri"/>
              <a:cs typeface="Calibri"/>
            </a:endParaRPr>
          </a:p>
          <a:p>
            <a:r>
              <a:rPr lang="en-US" sz="2000" b="1">
                <a:latin typeface="Calibri"/>
                <a:ea typeface="Calibri"/>
                <a:cs typeface="Calibri"/>
              </a:rPr>
              <a:t>MDOT Transit-Oriented Development (TOD) Designations</a:t>
            </a:r>
            <a:endParaRPr lang="en-US" sz="2000">
              <a:ea typeface="Calibri"/>
            </a:endParaRPr>
          </a:p>
          <a:p>
            <a:pPr marL="801370" lvl="1" indent="-344170"/>
            <a:r>
              <a:rPr lang="en-US" sz="2000">
                <a:latin typeface="Calibri"/>
                <a:ea typeface="Calibri"/>
                <a:cs typeface="Calibri"/>
              </a:rPr>
              <a:t>Two (2) TOD Designations</a:t>
            </a:r>
          </a:p>
        </p:txBody>
      </p:sp>
      <p:sp>
        <p:nvSpPr>
          <p:cNvPr id="4" name="Text Placeholder 3">
            <a:extLst>
              <a:ext uri="{FF2B5EF4-FFF2-40B4-BE49-F238E27FC236}">
                <a16:creationId xmlns:a16="http://schemas.microsoft.com/office/drawing/2014/main" id="{1411ED36-17EC-4DBF-9D17-D61D0BEE3256}"/>
              </a:ext>
            </a:extLst>
          </p:cNvPr>
          <p:cNvSpPr>
            <a:spLocks noGrp="1"/>
          </p:cNvSpPr>
          <p:nvPr>
            <p:ph type="body" sz="quarter" idx="11"/>
          </p:nvPr>
        </p:nvSpPr>
        <p:spPr>
          <a:xfrm>
            <a:off x="411162" y="5736048"/>
            <a:ext cx="10515600" cy="476567"/>
          </a:xfrm>
        </p:spPr>
        <p:txBody>
          <a:bodyPr vert="horz" lIns="0" tIns="45720" rIns="91440" bIns="45720" rtlCol="0" anchor="t">
            <a:noAutofit/>
          </a:bodyPr>
          <a:lstStyle/>
          <a:p>
            <a:r>
              <a:rPr lang="en-US" sz="1800">
                <a:solidFill>
                  <a:srgbClr val="C8122C"/>
                </a:solidFill>
                <a:latin typeface="Calibri"/>
                <a:ea typeface="Calibri"/>
                <a:cs typeface="Calibri"/>
              </a:rPr>
              <a:t>* Sustainable Growth Coordinating Committee designated approvals </a:t>
            </a:r>
          </a:p>
        </p:txBody>
      </p:sp>
      <p:pic>
        <p:nvPicPr>
          <p:cNvPr id="18" name="Picture 17" descr="Image P F A exception map example">
            <a:extLst>
              <a:ext uri="{FF2B5EF4-FFF2-40B4-BE49-F238E27FC236}">
                <a16:creationId xmlns:a16="http://schemas.microsoft.com/office/drawing/2014/main" id="{6B87238F-1A76-98B3-7AA7-EA1CD11C4FDA}"/>
              </a:ext>
            </a:extLst>
          </p:cNvPr>
          <p:cNvPicPr>
            <a:picLocks noChangeAspect="1"/>
          </p:cNvPicPr>
          <p:nvPr/>
        </p:nvPicPr>
        <p:blipFill>
          <a:blip r:embed="rId2"/>
          <a:stretch>
            <a:fillRect/>
          </a:stretch>
        </p:blipFill>
        <p:spPr>
          <a:xfrm>
            <a:off x="8924925" y="935197"/>
            <a:ext cx="2653023" cy="1981678"/>
          </a:xfrm>
          <a:prstGeom prst="rect">
            <a:avLst/>
          </a:prstGeom>
        </p:spPr>
      </p:pic>
      <p:pic>
        <p:nvPicPr>
          <p:cNvPr id="7" name="Picture 6" descr="Image Sustainable Communities Designation slide for Pikesville Maryland, include picture of group of people, map and designation information">
            <a:extLst>
              <a:ext uri="{FF2B5EF4-FFF2-40B4-BE49-F238E27FC236}">
                <a16:creationId xmlns:a16="http://schemas.microsoft.com/office/drawing/2014/main" id="{24D3593F-E197-C51A-7035-3F8DD177D202}"/>
              </a:ext>
            </a:extLst>
          </p:cNvPr>
          <p:cNvPicPr>
            <a:picLocks noChangeAspect="1"/>
          </p:cNvPicPr>
          <p:nvPr/>
        </p:nvPicPr>
        <p:blipFill>
          <a:blip r:embed="rId3"/>
          <a:stretch>
            <a:fillRect/>
          </a:stretch>
        </p:blipFill>
        <p:spPr>
          <a:xfrm>
            <a:off x="8458202" y="2693356"/>
            <a:ext cx="3133930" cy="1770330"/>
          </a:xfrm>
          <a:prstGeom prst="rect">
            <a:avLst/>
          </a:prstGeom>
        </p:spPr>
      </p:pic>
      <p:pic>
        <p:nvPicPr>
          <p:cNvPr id="13" name="Picture 12" descr="TOD Designation slide for Rockville Metro, with Map">
            <a:extLst>
              <a:ext uri="{FF2B5EF4-FFF2-40B4-BE49-F238E27FC236}">
                <a16:creationId xmlns:a16="http://schemas.microsoft.com/office/drawing/2014/main" id="{0D17C563-AFD7-E29F-5473-A30FD2AFDEDE}"/>
              </a:ext>
            </a:extLst>
          </p:cNvPr>
          <p:cNvPicPr>
            <a:picLocks noChangeAspect="1"/>
          </p:cNvPicPr>
          <p:nvPr/>
        </p:nvPicPr>
        <p:blipFill>
          <a:blip r:embed="rId4"/>
          <a:stretch>
            <a:fillRect/>
          </a:stretch>
        </p:blipFill>
        <p:spPr>
          <a:xfrm>
            <a:off x="8458202" y="4580827"/>
            <a:ext cx="3557091" cy="2053606"/>
          </a:xfrm>
          <a:prstGeom prst="rect">
            <a:avLst/>
          </a:prstGeom>
        </p:spPr>
      </p:pic>
      <p:sp>
        <p:nvSpPr>
          <p:cNvPr id="6" name="Rectangle 1">
            <a:extLst>
              <a:ext uri="{FF2B5EF4-FFF2-40B4-BE49-F238E27FC236}">
                <a16:creationId xmlns:a16="http://schemas.microsoft.com/office/drawing/2014/main" id="{FE05BAD9-63C0-7FB3-298B-51E18A2DA119}"/>
              </a:ext>
              <a:ext uri="{C183D7F6-B498-43B3-948B-1728B52AA6E4}">
                <adec:decorative xmlns:adec="http://schemas.microsoft.com/office/drawing/2017/decorative" val="1"/>
              </a:ext>
            </a:extLst>
          </p:cNvPr>
          <p:cNvSpPr>
            <a:spLocks noChangeArrowheads="1"/>
          </p:cNvSpPr>
          <p:nvPr/>
        </p:nvSpPr>
        <p:spPr bwMode="auto">
          <a:xfrm>
            <a:off x="8183646" y="21917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90783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DCBEAF-D4C7-AEE4-682B-9FABF884D12F}"/>
              </a:ext>
            </a:extLst>
          </p:cNvPr>
          <p:cNvSpPr>
            <a:spLocks noGrp="1"/>
          </p:cNvSpPr>
          <p:nvPr>
            <p:ph type="body" sz="quarter" idx="10"/>
          </p:nvPr>
        </p:nvSpPr>
        <p:spPr/>
        <p:txBody>
          <a:bodyPr/>
          <a:lstStyle/>
          <a:p>
            <a:r>
              <a:rPr lang="en-US" dirty="0">
                <a:solidFill>
                  <a:srgbClr val="002060"/>
                </a:solidFill>
                <a:latin typeface="Calibri"/>
                <a:ea typeface="Calibri"/>
                <a:cs typeface="Calibri"/>
              </a:rPr>
              <a:t>Sustainable Growth Subcabinet Open Forum, June 2026 </a:t>
            </a:r>
            <a:endParaRPr lang="en-US" dirty="0">
              <a:solidFill>
                <a:srgbClr val="002060"/>
              </a:solidFill>
              <a:latin typeface="Calibri"/>
              <a:cs typeface="Calibri"/>
            </a:endParaRPr>
          </a:p>
        </p:txBody>
      </p:sp>
      <p:sp>
        <p:nvSpPr>
          <p:cNvPr id="4" name="Content Placeholder 3">
            <a:extLst>
              <a:ext uri="{FF2B5EF4-FFF2-40B4-BE49-F238E27FC236}">
                <a16:creationId xmlns:a16="http://schemas.microsoft.com/office/drawing/2014/main" id="{48F51257-5666-463A-0523-67883439990F}"/>
              </a:ext>
            </a:extLst>
          </p:cNvPr>
          <p:cNvSpPr>
            <a:spLocks noGrp="1"/>
          </p:cNvSpPr>
          <p:nvPr>
            <p:ph type="title" idx="4294967295"/>
          </p:nvPr>
        </p:nvSpPr>
        <p:spPr>
          <a:xfrm>
            <a:off x="963613" y="4441825"/>
            <a:ext cx="10515600" cy="137160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
                <a:schemeClr val="accent6"/>
              </a:buClr>
              <a:buSzTx/>
              <a:buFont typeface="Wingdings 3" panose="05040102010807070707" pitchFamily="18" charset="2"/>
              <a:buNone/>
              <a:tabLst/>
              <a:defRPr/>
            </a:pPr>
            <a:r>
              <a:rPr kumimoji="0" lang="en-US" sz="4000" b="1" i="0" u="none" strike="noStrike" kern="1200" cap="none" spc="0" normalizeH="0" baseline="0" noProof="0" dirty="0">
                <a:ln>
                  <a:noFill/>
                </a:ln>
                <a:solidFill>
                  <a:srgbClr val="4EA72E"/>
                </a:solidFill>
                <a:effectLst/>
                <a:uLnTx/>
                <a:uFillTx/>
                <a:latin typeface="Calibri"/>
                <a:ea typeface="Calibri"/>
                <a:cs typeface="Calibri"/>
              </a:rPr>
              <a:t>2026 Session – SGSC Legislative Highlights</a:t>
            </a:r>
            <a:endParaRPr kumimoji="0" lang="en-US" sz="4000" b="1" i="0" u="none" strike="noStrike" kern="1200" cap="none" spc="0" normalizeH="0" baseline="0" noProof="0" dirty="0">
              <a:ln>
                <a:noFill/>
              </a:ln>
              <a:solidFill>
                <a:srgbClr val="4EA72E"/>
              </a:solidFill>
              <a:effectLst/>
              <a:uLnTx/>
              <a:uFillTx/>
              <a:latin typeface="Calibri"/>
              <a:ea typeface="+mj-ea"/>
              <a:cs typeface="Calibri"/>
            </a:endParaRPr>
          </a:p>
        </p:txBody>
      </p:sp>
    </p:spTree>
    <p:extLst>
      <p:ext uri="{BB962C8B-B14F-4D97-AF65-F5344CB8AC3E}">
        <p14:creationId xmlns:p14="http://schemas.microsoft.com/office/powerpoint/2010/main" val="3236951757"/>
      </p:ext>
    </p:extLst>
  </p:cSld>
  <p:clrMapOvr>
    <a:masterClrMapping/>
  </p:clrMapOvr>
</p:sld>
</file>

<file path=ppt/theme/theme1.xml><?xml version="1.0" encoding="utf-8"?>
<a:theme xmlns:a="http://schemas.openxmlformats.org/drawingml/2006/main" name="MDP Gray Bckgd Header Footer">
  <a:themeElements>
    <a:clrScheme name="Custom 4">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8FCBF7"/>
      </a:hlink>
      <a:folHlink>
        <a:srgbClr val="8FCB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DP Grey bkgd">
  <a:themeElements>
    <a:clrScheme name="Custom 3">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1E8BBD"/>
      </a:hlink>
      <a:folHlink>
        <a:srgbClr val="1E8BB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MDOT Palette">
      <a:dk1>
        <a:srgbClr val="000000"/>
      </a:dk1>
      <a:lt1>
        <a:srgbClr val="FFFFFF"/>
      </a:lt1>
      <a:dk2>
        <a:srgbClr val="F15B2A"/>
      </a:dk2>
      <a:lt2>
        <a:srgbClr val="F8B518"/>
      </a:lt2>
      <a:accent1>
        <a:srgbClr val="38B518"/>
      </a:accent1>
      <a:accent2>
        <a:srgbClr val="28A8E0"/>
      </a:accent2>
      <a:accent3>
        <a:srgbClr val="2A3B8F"/>
      </a:accent3>
      <a:accent4>
        <a:srgbClr val="90298D"/>
      </a:accent4>
      <a:accent5>
        <a:srgbClr val="A21C37"/>
      </a:accent5>
      <a:accent6>
        <a:srgbClr val="813A28"/>
      </a:accent6>
      <a:hlink>
        <a:srgbClr val="90288D"/>
      </a:hlink>
      <a:folHlink>
        <a:srgbClr val="A21C3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DOT PPT template, 05232024" id="{47200621-344E-3D4F-B54A-F70A638C99DB}" vid="{A3C878FB-7DA7-6C48-B367-A8ADFECAE304}"/>
    </a:ext>
  </a:extLst>
</a:theme>
</file>

<file path=ppt/theme/theme4.xml><?xml version="1.0" encoding="utf-8"?>
<a:theme xmlns:a="http://schemas.openxmlformats.org/drawingml/2006/main" name="CC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2025 Blue DHCD Branding">
      <a:dk1>
        <a:srgbClr val="162E51"/>
      </a:dk1>
      <a:lt1>
        <a:srgbClr val="F1F1F1"/>
      </a:lt1>
      <a:dk2>
        <a:srgbClr val="162E51"/>
      </a:dk2>
      <a:lt2>
        <a:srgbClr val="F1F1F1"/>
      </a:lt2>
      <a:accent1>
        <a:srgbClr val="FFC838"/>
      </a:accent1>
      <a:accent2>
        <a:srgbClr val="FFE6A7"/>
      </a:accent2>
      <a:accent3>
        <a:srgbClr val="C8122C"/>
      </a:accent3>
      <a:accent4>
        <a:srgbClr val="F48091"/>
      </a:accent4>
      <a:accent5>
        <a:srgbClr val="162E51"/>
      </a:accent5>
      <a:accent6>
        <a:srgbClr val="356FC5"/>
      </a:accent6>
      <a:hlink>
        <a:srgbClr val="95B5E3"/>
      </a:hlink>
      <a:folHlink>
        <a:srgbClr val="F480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Housing For Jobs">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Design">
  <a:themeElements>
    <a:clrScheme name="2025 Blue DHCD Branding">
      <a:dk1>
        <a:srgbClr val="162E51"/>
      </a:dk1>
      <a:lt1>
        <a:srgbClr val="FFFFFF"/>
      </a:lt1>
      <a:dk2>
        <a:srgbClr val="162E51"/>
      </a:dk2>
      <a:lt2>
        <a:srgbClr val="FFFFFF"/>
      </a:lt2>
      <a:accent1>
        <a:srgbClr val="FFC838"/>
      </a:accent1>
      <a:accent2>
        <a:srgbClr val="FFE6A7"/>
      </a:accent2>
      <a:accent3>
        <a:srgbClr val="C8122C"/>
      </a:accent3>
      <a:accent4>
        <a:srgbClr val="F48091"/>
      </a:accent4>
      <a:accent5>
        <a:srgbClr val="162E51"/>
      </a:accent5>
      <a:accent6>
        <a:srgbClr val="356FC5"/>
      </a:accent6>
      <a:hlink>
        <a:srgbClr val="95B5E3"/>
      </a:hlink>
      <a:folHlink>
        <a:srgbClr val="F480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F2A99C30B7CF46B4E8F9C8BEA620B2" ma:contentTypeVersion="15" ma:contentTypeDescription="Create a new document." ma:contentTypeScope="" ma:versionID="a27730762596a36d7d13e7d97f47759c">
  <xsd:schema xmlns:xsd="http://www.w3.org/2001/XMLSchema" xmlns:xs="http://www.w3.org/2001/XMLSchema" xmlns:p="http://schemas.microsoft.com/office/2006/metadata/properties" xmlns:ns1="http://schemas.microsoft.com/sharepoint/v3" targetNamespace="http://schemas.microsoft.com/office/2006/metadata/properties" ma:root="true" ma:fieldsID="789afcfbbc3e7d90a66af169ba721704"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5F21D74-E066-491B-A9A3-552A6C11CB94}">
  <ds:schemaRefs>
    <ds:schemaRef ds:uri="http://schemas.microsoft.com/sharepoint/v3/contenttype/forms"/>
  </ds:schemaRefs>
</ds:datastoreItem>
</file>

<file path=customXml/itemProps2.xml><?xml version="1.0" encoding="utf-8"?>
<ds:datastoreItem xmlns:ds="http://schemas.openxmlformats.org/officeDocument/2006/customXml" ds:itemID="{8A3CDBDE-3AD3-4C59-A716-4C4179FF8931}"/>
</file>

<file path=customXml/itemProps3.xml><?xml version="1.0" encoding="utf-8"?>
<ds:datastoreItem xmlns:ds="http://schemas.openxmlformats.org/officeDocument/2006/customXml" ds:itemID="{A201B83D-B984-4EE6-BE41-EF55AEBE0F1C}">
  <ds:schemaRefs>
    <ds:schemaRef ds:uri="http://schemas.microsoft.com/office/2006/metadata/properties"/>
    <ds:schemaRef ds:uri="http://purl.org/dc/terms/"/>
    <ds:schemaRef ds:uri="http://schemas.microsoft.com/office/2006/documentManagement/types"/>
    <ds:schemaRef ds:uri="dfca5098-d491-4915-b17a-9b177abdcb67"/>
    <ds:schemaRef ds:uri="http://purl.org/dc/dcmitype/"/>
    <ds:schemaRef ds:uri="http://purl.org/dc/elements/1.1/"/>
    <ds:schemaRef ds:uri="c347c865-7445-42cf-9bfc-9256b9f4e567"/>
    <ds:schemaRef ds:uri="http://www.w3.org/XML/1998/namespace"/>
    <ds:schemaRef ds:uri="http://schemas.microsoft.com/office/infopath/2007/PartnerControls"/>
    <ds:schemaRef ds:uri="http://schemas.openxmlformats.org/package/2006/metadata/core-properties"/>
  </ds:schemaRefs>
</ds:datastoreItem>
</file>

<file path=docMetadata/LabelInfo.xml><?xml version="1.0" encoding="utf-8"?>
<clbl:labelList xmlns:clbl="http://schemas.microsoft.com/office/2020/mipLabelMetadata">
  <clbl:label id="{60afe9e2-49cd-49b1-8851-64df0276a2e8}" enabled="0" method="" siteId="{60afe9e2-49cd-49b1-8851-64df0276a2e8}" removed="1"/>
</clbl:labelList>
</file>

<file path=docProps/app.xml><?xml version="1.0" encoding="utf-8"?>
<Properties xmlns="http://schemas.openxmlformats.org/officeDocument/2006/extended-properties" xmlns:vt="http://schemas.openxmlformats.org/officeDocument/2006/docPropsVTypes">
  <Template/>
  <TotalTime>2855</TotalTime>
  <Words>4783</Words>
  <Application>Microsoft Office PowerPoint</Application>
  <PresentationFormat>Widescreen</PresentationFormat>
  <Paragraphs>567</Paragraphs>
  <Slides>58</Slides>
  <Notes>41</Notes>
  <HiddenSlides>0</HiddenSlides>
  <MMClips>0</MMClips>
  <ScaleCrop>false</ScaleCrop>
  <HeadingPairs>
    <vt:vector size="4" baseType="variant">
      <vt:variant>
        <vt:lpstr>Theme</vt:lpstr>
      </vt:variant>
      <vt:variant>
        <vt:i4>12</vt:i4>
      </vt:variant>
      <vt:variant>
        <vt:lpstr>Slide Titles</vt:lpstr>
      </vt:variant>
      <vt:variant>
        <vt:i4>58</vt:i4>
      </vt:variant>
    </vt:vector>
  </HeadingPairs>
  <TitlesOfParts>
    <vt:vector size="70" baseType="lpstr">
      <vt:lpstr>MDP Gray Bckgd Header Footer</vt:lpstr>
      <vt:lpstr>MDP Grey bkgd</vt:lpstr>
      <vt:lpstr>Office Theme</vt:lpstr>
      <vt:lpstr>CCS</vt:lpstr>
      <vt:lpstr>Office Theme</vt:lpstr>
      <vt:lpstr>Office Theme</vt:lpstr>
      <vt:lpstr>1_Office Theme</vt:lpstr>
      <vt:lpstr>Housing For Jobs</vt:lpstr>
      <vt:lpstr>Custom Design</vt:lpstr>
      <vt:lpstr>2_Office Theme</vt:lpstr>
      <vt:lpstr>Simple Light</vt:lpstr>
      <vt:lpstr>1_Simple Light</vt:lpstr>
      <vt:lpstr>  Sustainable Growth Subcabinet​  AGENDA​ Virtual Open Forum</vt:lpstr>
      <vt:lpstr>AGENDA SGSC Open Forum – June 12, 2026 </vt:lpstr>
      <vt:lpstr>SUSTAINABLE GROWTH SUBCABINET MEMBERS​</vt:lpstr>
      <vt:lpstr>Q&amp;A</vt:lpstr>
      <vt:lpstr>Sustainable Growth Program &amp; Policy Implementation</vt:lpstr>
      <vt:lpstr>Sustainable Growth Program &amp; Policy Implementation Sustainable Growth Common Definition</vt:lpstr>
      <vt:lpstr>Sustainable Growth Program &amp; Policy Implementation SGSC Oversight and Approvals - FY26 Highlights</vt:lpstr>
      <vt:lpstr>Sustainable Growth Program &amp; Policy Implementation SGSC Oversight and Approvals - FY26 Highlights </vt:lpstr>
      <vt:lpstr>2026 Session – SGSC Legislative Highlights</vt:lpstr>
      <vt:lpstr>2026 Session Recap Sustainable Growth Policy </vt:lpstr>
      <vt:lpstr>2026 Session Recap Notable Studies, Reports, and Task Forces</vt:lpstr>
      <vt:lpstr>FY26 SGSC Agency Highlights MDOT – DNR – Commerce – DHCD – DGS – MDEM – MDA – MDE – MHEC – MDP</vt:lpstr>
      <vt:lpstr>MDOT Updates for the Sustainable Growth Public Forum  June 12, 2026</vt:lpstr>
      <vt:lpstr>TOD Designation Program</vt:lpstr>
      <vt:lpstr>Sustainable Growth Award</vt:lpstr>
      <vt:lpstr>  ANY QUESTIONS?    GEOFF ANDERSON Chief OPPPD ganderson4@mdot.Maryland.gov  </vt:lpstr>
      <vt:lpstr>Department of Natural Resources</vt:lpstr>
      <vt:lpstr>Department of Natural Resources</vt:lpstr>
      <vt:lpstr>Department of Natural Resources</vt:lpstr>
      <vt:lpstr>Department of Natural Resources</vt:lpstr>
      <vt:lpstr>Department of Commerce</vt:lpstr>
      <vt:lpstr>PowerPoint Presentation</vt:lpstr>
      <vt:lpstr>PowerPoint Presentation</vt:lpstr>
      <vt:lpstr>PowerPoint Presentation</vt:lpstr>
      <vt:lpstr>Sustainable Growth Updates</vt:lpstr>
      <vt:lpstr>Housing Starts Here: Implementation Update </vt:lpstr>
      <vt:lpstr>Reinvest Baltimore</vt:lpstr>
      <vt:lpstr> Main Street Maryland Highlights: 2025 - 2026  </vt:lpstr>
      <vt:lpstr>DGS Efforts for Affordable Housing in MD</vt:lpstr>
      <vt:lpstr>Executive Order re: MD’s Affordable Housing Crisis</vt:lpstr>
      <vt:lpstr> Executive Order re: MD’s Affordable Housing Crisis </vt:lpstr>
      <vt:lpstr> Executive Order re: MD’s Affordable Housing Crisis </vt:lpstr>
      <vt:lpstr> Executive Order re: MD’s Affordable Housing Crisis </vt:lpstr>
      <vt:lpstr>Purpose of a Statewide Resilience Strategy</vt:lpstr>
      <vt:lpstr>Sustainable Growth Subcabinet in the Strategy</vt:lpstr>
      <vt:lpstr>FEMA Review Council</vt:lpstr>
      <vt:lpstr>MARKETING AND AGRICULTURAL DEVELOPMENT (MAD)   </vt:lpstr>
      <vt:lpstr>Conservation Grants   </vt:lpstr>
      <vt:lpstr>MDA &amp; Hughes Center Alliance        STRATEGIC BLUEPRINT  Partnering for Climate Resiliency Operationalizing Research &amp; Policy to Protect Maryland Agriculture  </vt:lpstr>
      <vt:lpstr>Powering Maryland's Economy</vt:lpstr>
      <vt:lpstr>SUSTAINABLE GROWTH</vt:lpstr>
      <vt:lpstr>WATER INFRASTRUCTURE INVESTMENT</vt:lpstr>
      <vt:lpstr>CLIMATE &amp; BUILDINGS</vt:lpstr>
      <vt:lpstr>THE MDE COMMITMENT</vt:lpstr>
      <vt:lpstr> 2026-2030 Maryland State Plan for Higher Education</vt:lpstr>
      <vt:lpstr>2026-2030 State Plan: Statewide Goals</vt:lpstr>
      <vt:lpstr> 2026-2030 State Plan for Higher Education</vt:lpstr>
      <vt:lpstr>Department of Planning​ Modeling Sustainable Futures</vt:lpstr>
      <vt:lpstr>MDP Sustainable Growth Model   Sustainable Growth Planning Principles</vt:lpstr>
      <vt:lpstr>MDP Sustainable Growth Model Connecting the Sustainable Growth Framework across Agencies and in Communities </vt:lpstr>
      <vt:lpstr>Sustainable Growth Model  Supportive Materials</vt:lpstr>
      <vt:lpstr>2026 Sustainable Growth Awards</vt:lpstr>
      <vt:lpstr>SGSC Sustainable Growth Awards 2026 Season</vt:lpstr>
      <vt:lpstr>SGSC Sustainable Growth Awards  2026 Award Winners: Leadership – Project – Policy</vt:lpstr>
      <vt:lpstr>SGSC Sustainable Growth Awards Call for Nominations</vt:lpstr>
      <vt:lpstr>Closing Round</vt:lpstr>
      <vt:lpstr>SUSTAINABLE GROWTH SUBCABINET MEMBERS​</vt:lpstr>
      <vt:lpstr>Thank you for joining us today!</vt:lpstr>
    </vt:vector>
  </TitlesOfParts>
  <Company>Maryland Department of Information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Coleman</dc:creator>
  <cp:lastModifiedBy>Maggi Currier -MDP-</cp:lastModifiedBy>
  <cp:revision>27</cp:revision>
  <dcterms:created xsi:type="dcterms:W3CDTF">2024-04-05T17:18:47Z</dcterms:created>
  <dcterms:modified xsi:type="dcterms:W3CDTF">2026-06-15T18:33:55Z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0x0101002EF2A99C30B7CF46B4E8F9C8BEA620B2</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y fmtid="{D5CDD505-2E9C-101B-9397-08002B2CF9AE}" pid="9" name="Order">
    <vt:r8>3600</vt:r8>
  </property>
  <property fmtid="{D5CDD505-2E9C-101B-9397-08002B2CF9AE}" pid="10" name="MediaServiceImageTags">
    <vt:lpwstr/>
  </property>
</Properties>
</file>