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5"/>
  </p:notesMasterIdLst>
  <p:sldIdLst>
    <p:sldId id="256" r:id="rId5"/>
    <p:sldId id="314" r:id="rId6"/>
    <p:sldId id="313" r:id="rId7"/>
    <p:sldId id="261" r:id="rId8"/>
    <p:sldId id="276" r:id="rId9"/>
    <p:sldId id="308" r:id="rId10"/>
    <p:sldId id="309" r:id="rId11"/>
    <p:sldId id="310" r:id="rId12"/>
    <p:sldId id="305" r:id="rId13"/>
    <p:sldId id="293" r:id="rId14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CE26A3-8E13-7FEA-B4E7-915B38C4E24D}" name="Joseph Griffiths" initials="JG" userId="Joseph Griffith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06767A-ED25-207D-735C-34C58DE74E5C}" v="1672" dt="2023-05-16T17:25:13.542"/>
    <p1510:client id="{92A10340-5632-4893-5A36-16346F6D4F5C}" v="1187" dt="2023-05-15T17:58:56.719"/>
    <p1510:client id="{BB7F1A73-BDAA-EEFD-3F7A-741A44674A3E}" v="20" dt="2023-05-15T19:47:30.558"/>
    <p1510:client id="{C3A6FCE1-22CE-D329-AD73-BEC04F4C1930}" v="6" dt="2023-05-15T19:13:35.4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Dahlstrom" userId="S::david.dahlstrom@maryland.gov::1373911f-7724-4464-9ca4-a77ff2360544" providerId="AD" clId="Web-{2706767A-ED25-207D-735C-34C58DE74E5C}"/>
    <pc:docChg chg="addSld delSld modSld">
      <pc:chgData name="David Dahlstrom" userId="S::david.dahlstrom@maryland.gov::1373911f-7724-4464-9ca4-a77ff2360544" providerId="AD" clId="Web-{2706767A-ED25-207D-735C-34C58DE74E5C}" dt="2023-05-16T17:25:13.542" v="890" actId="20577"/>
      <pc:docMkLst>
        <pc:docMk/>
      </pc:docMkLst>
      <pc:sldChg chg="modSp">
        <pc:chgData name="David Dahlstrom" userId="S::david.dahlstrom@maryland.gov::1373911f-7724-4464-9ca4-a77ff2360544" providerId="AD" clId="Web-{2706767A-ED25-207D-735C-34C58DE74E5C}" dt="2023-05-16T15:30:56.077" v="686" actId="14100"/>
        <pc:sldMkLst>
          <pc:docMk/>
          <pc:sldMk cId="3658024892" sldId="261"/>
        </pc:sldMkLst>
        <pc:spChg chg="mod">
          <ac:chgData name="David Dahlstrom" userId="S::david.dahlstrom@maryland.gov::1373911f-7724-4464-9ca4-a77ff2360544" providerId="AD" clId="Web-{2706767A-ED25-207D-735C-34C58DE74E5C}" dt="2023-05-16T15:29:42.607" v="679" actId="20577"/>
          <ac:spMkLst>
            <pc:docMk/>
            <pc:sldMk cId="3658024892" sldId="261"/>
            <ac:spMk id="2" creationId="{45EB53B2-5F7B-4F1E-99D8-F5664B588918}"/>
          </ac:spMkLst>
        </pc:spChg>
        <pc:spChg chg="mod">
          <ac:chgData name="David Dahlstrom" userId="S::david.dahlstrom@maryland.gov::1373911f-7724-4464-9ca4-a77ff2360544" providerId="AD" clId="Web-{2706767A-ED25-207D-735C-34C58DE74E5C}" dt="2023-05-16T15:28:24.450" v="665" actId="1076"/>
          <ac:spMkLst>
            <pc:docMk/>
            <pc:sldMk cId="3658024892" sldId="261"/>
            <ac:spMk id="4" creationId="{60F5016D-BBFC-4A54-7E85-DF2EE8A50968}"/>
          </ac:spMkLst>
        </pc:spChg>
        <pc:picChg chg="mod">
          <ac:chgData name="David Dahlstrom" userId="S::david.dahlstrom@maryland.gov::1373911f-7724-4464-9ca4-a77ff2360544" providerId="AD" clId="Web-{2706767A-ED25-207D-735C-34C58DE74E5C}" dt="2023-05-16T15:30:56.077" v="686" actId="14100"/>
          <ac:picMkLst>
            <pc:docMk/>
            <pc:sldMk cId="3658024892" sldId="261"/>
            <ac:picMk id="6" creationId="{69A241D6-F05F-9E11-E750-DE05143E17BD}"/>
          </ac:picMkLst>
        </pc:picChg>
        <pc:picChg chg="mod">
          <ac:chgData name="David Dahlstrom" userId="S::david.dahlstrom@maryland.gov::1373911f-7724-4464-9ca4-a77ff2360544" providerId="AD" clId="Web-{2706767A-ED25-207D-735C-34C58DE74E5C}" dt="2023-05-16T15:30:48.764" v="685" actId="14100"/>
          <ac:picMkLst>
            <pc:docMk/>
            <pc:sldMk cId="3658024892" sldId="261"/>
            <ac:picMk id="11" creationId="{8D552433-5714-A965-DDEC-F0E1279D3FBA}"/>
          </ac:picMkLst>
        </pc:picChg>
      </pc:sldChg>
      <pc:sldChg chg="addSp delSp modSp">
        <pc:chgData name="David Dahlstrom" userId="S::david.dahlstrom@maryland.gov::1373911f-7724-4464-9ca4-a77ff2360544" providerId="AD" clId="Web-{2706767A-ED25-207D-735C-34C58DE74E5C}" dt="2023-05-16T15:32:45.218" v="720" actId="20577"/>
        <pc:sldMkLst>
          <pc:docMk/>
          <pc:sldMk cId="571701045" sldId="276"/>
        </pc:sldMkLst>
        <pc:spChg chg="mod">
          <ac:chgData name="David Dahlstrom" userId="S::david.dahlstrom@maryland.gov::1373911f-7724-4464-9ca4-a77ff2360544" providerId="AD" clId="Web-{2706767A-ED25-207D-735C-34C58DE74E5C}" dt="2023-05-16T15:32:45.218" v="720" actId="20577"/>
          <ac:spMkLst>
            <pc:docMk/>
            <pc:sldMk cId="571701045" sldId="276"/>
            <ac:spMk id="3" creationId="{57DE8419-2820-11B0-6B7D-CD837DB31E49}"/>
          </ac:spMkLst>
        </pc:spChg>
        <pc:spChg chg="add mod">
          <ac:chgData name="David Dahlstrom" userId="S::david.dahlstrom@maryland.gov::1373911f-7724-4464-9ca4-a77ff2360544" providerId="AD" clId="Web-{2706767A-ED25-207D-735C-34C58DE74E5C}" dt="2023-05-16T15:31:33.936" v="692" actId="1076"/>
          <ac:spMkLst>
            <pc:docMk/>
            <pc:sldMk cId="571701045" sldId="276"/>
            <ac:spMk id="4" creationId="{99A5B7C9-DD9D-9ED6-5A14-6CF505D91301}"/>
          </ac:spMkLst>
        </pc:spChg>
        <pc:spChg chg="add del">
          <ac:chgData name="David Dahlstrom" userId="S::david.dahlstrom@maryland.gov::1373911f-7724-4464-9ca4-a77ff2360544" providerId="AD" clId="Web-{2706767A-ED25-207D-735C-34C58DE74E5C}" dt="2023-05-16T15:26:46.293" v="658"/>
          <ac:spMkLst>
            <pc:docMk/>
            <pc:sldMk cId="571701045" sldId="276"/>
            <ac:spMk id="5" creationId="{2D53DBBA-708B-E7DD-D42F-3CCC5D0A873D}"/>
          </ac:spMkLst>
        </pc:spChg>
        <pc:picChg chg="mod">
          <ac:chgData name="David Dahlstrom" userId="S::david.dahlstrom@maryland.gov::1373911f-7724-4464-9ca4-a77ff2360544" providerId="AD" clId="Web-{2706767A-ED25-207D-735C-34C58DE74E5C}" dt="2023-05-16T15:31:29.671" v="691" actId="1076"/>
          <ac:picMkLst>
            <pc:docMk/>
            <pc:sldMk cId="571701045" sldId="276"/>
            <ac:picMk id="11" creationId="{6C8FE2B3-7544-FDDE-9476-C4B93D7C54A7}"/>
          </ac:picMkLst>
        </pc:picChg>
      </pc:sldChg>
      <pc:sldChg chg="modSp">
        <pc:chgData name="David Dahlstrom" userId="S::david.dahlstrom@maryland.gov::1373911f-7724-4464-9ca4-a77ff2360544" providerId="AD" clId="Web-{2706767A-ED25-207D-735C-34C58DE74E5C}" dt="2023-05-16T17:25:13.542" v="890" actId="20577"/>
        <pc:sldMkLst>
          <pc:docMk/>
          <pc:sldMk cId="2939355138" sldId="305"/>
        </pc:sldMkLst>
        <pc:spChg chg="mod">
          <ac:chgData name="David Dahlstrom" userId="S::david.dahlstrom@maryland.gov::1373911f-7724-4464-9ca4-a77ff2360544" providerId="AD" clId="Web-{2706767A-ED25-207D-735C-34C58DE74E5C}" dt="2023-05-16T17:25:13.542" v="890" actId="20577"/>
          <ac:spMkLst>
            <pc:docMk/>
            <pc:sldMk cId="2939355138" sldId="305"/>
            <ac:spMk id="2" creationId="{7A899752-AF3C-4FDE-8ADA-678BB8064000}"/>
          </ac:spMkLst>
        </pc:spChg>
      </pc:sldChg>
      <pc:sldChg chg="modSp">
        <pc:chgData name="David Dahlstrom" userId="S::david.dahlstrom@maryland.gov::1373911f-7724-4464-9ca4-a77ff2360544" providerId="AD" clId="Web-{2706767A-ED25-207D-735C-34C58DE74E5C}" dt="2023-05-16T15:34:08.438" v="747" actId="1076"/>
        <pc:sldMkLst>
          <pc:docMk/>
          <pc:sldMk cId="3784429785" sldId="308"/>
        </pc:sldMkLst>
        <pc:spChg chg="mod">
          <ac:chgData name="David Dahlstrom" userId="S::david.dahlstrom@maryland.gov::1373911f-7724-4464-9ca4-a77ff2360544" providerId="AD" clId="Web-{2706767A-ED25-207D-735C-34C58DE74E5C}" dt="2023-05-16T15:34:08.438" v="747" actId="1076"/>
          <ac:spMkLst>
            <pc:docMk/>
            <pc:sldMk cId="3784429785" sldId="308"/>
            <ac:spMk id="3" creationId="{440BBC77-394E-3735-F156-1C3E0726FD11}"/>
          </ac:spMkLst>
        </pc:spChg>
        <pc:spChg chg="mod">
          <ac:chgData name="David Dahlstrom" userId="S::david.dahlstrom@maryland.gov::1373911f-7724-4464-9ca4-a77ff2360544" providerId="AD" clId="Web-{2706767A-ED25-207D-735C-34C58DE74E5C}" dt="2023-05-16T15:33:29.719" v="731" actId="1076"/>
          <ac:spMkLst>
            <pc:docMk/>
            <pc:sldMk cId="3784429785" sldId="308"/>
            <ac:spMk id="5" creationId="{65FC578A-7C7A-85CB-75DE-8CE95515CC71}"/>
          </ac:spMkLst>
        </pc:spChg>
        <pc:picChg chg="mod">
          <ac:chgData name="David Dahlstrom" userId="S::david.dahlstrom@maryland.gov::1373911f-7724-4464-9ca4-a77ff2360544" providerId="AD" clId="Web-{2706767A-ED25-207D-735C-34C58DE74E5C}" dt="2023-05-16T15:33:25.234" v="730" actId="14100"/>
          <ac:picMkLst>
            <pc:docMk/>
            <pc:sldMk cId="3784429785" sldId="308"/>
            <ac:picMk id="4" creationId="{2537D0BD-FE65-E187-AD00-4F8BF30CBC1F}"/>
          </ac:picMkLst>
        </pc:picChg>
      </pc:sldChg>
      <pc:sldChg chg="modSp">
        <pc:chgData name="David Dahlstrom" userId="S::david.dahlstrom@maryland.gov::1373911f-7724-4464-9ca4-a77ff2360544" providerId="AD" clId="Web-{2706767A-ED25-207D-735C-34C58DE74E5C}" dt="2023-05-16T15:35:06.423" v="807" actId="1076"/>
        <pc:sldMkLst>
          <pc:docMk/>
          <pc:sldMk cId="2061768768" sldId="309"/>
        </pc:sldMkLst>
        <pc:spChg chg="mod">
          <ac:chgData name="David Dahlstrom" userId="S::david.dahlstrom@maryland.gov::1373911f-7724-4464-9ca4-a77ff2360544" providerId="AD" clId="Web-{2706767A-ED25-207D-735C-34C58DE74E5C}" dt="2023-05-16T15:35:06.423" v="807" actId="1076"/>
          <ac:spMkLst>
            <pc:docMk/>
            <pc:sldMk cId="2061768768" sldId="309"/>
            <ac:spMk id="3" creationId="{A4192DA0-3BC8-63B6-67C8-F8C49EAA4ABC}"/>
          </ac:spMkLst>
        </pc:spChg>
      </pc:sldChg>
      <pc:sldChg chg="modSp">
        <pc:chgData name="David Dahlstrom" userId="S::david.dahlstrom@maryland.gov::1373911f-7724-4464-9ca4-a77ff2360544" providerId="AD" clId="Web-{2706767A-ED25-207D-735C-34C58DE74E5C}" dt="2023-05-16T15:39:03.847" v="871" actId="20577"/>
        <pc:sldMkLst>
          <pc:docMk/>
          <pc:sldMk cId="3461890656" sldId="310"/>
        </pc:sldMkLst>
        <pc:spChg chg="mod">
          <ac:chgData name="David Dahlstrom" userId="S::david.dahlstrom@maryland.gov::1373911f-7724-4464-9ca4-a77ff2360544" providerId="AD" clId="Web-{2706767A-ED25-207D-735C-34C58DE74E5C}" dt="2023-05-16T15:38:02.144" v="839" actId="20577"/>
          <ac:spMkLst>
            <pc:docMk/>
            <pc:sldMk cId="3461890656" sldId="310"/>
            <ac:spMk id="3" creationId="{CA53B709-DA80-16F7-05B6-BFDE4E2F9E12}"/>
          </ac:spMkLst>
        </pc:spChg>
        <pc:spChg chg="mod">
          <ac:chgData name="David Dahlstrom" userId="S::david.dahlstrom@maryland.gov::1373911f-7724-4464-9ca4-a77ff2360544" providerId="AD" clId="Web-{2706767A-ED25-207D-735C-34C58DE74E5C}" dt="2023-05-16T15:39:03.847" v="871" actId="20577"/>
          <ac:spMkLst>
            <pc:docMk/>
            <pc:sldMk cId="3461890656" sldId="310"/>
            <ac:spMk id="7" creationId="{912734AC-B1F7-BF43-3D78-2D82C4C99BB0}"/>
          </ac:spMkLst>
        </pc:spChg>
      </pc:sldChg>
      <pc:sldChg chg="delSp modSp">
        <pc:chgData name="David Dahlstrom" userId="S::david.dahlstrom@maryland.gov::1373911f-7724-4464-9ca4-a77ff2360544" providerId="AD" clId="Web-{2706767A-ED25-207D-735C-34C58DE74E5C}" dt="2023-05-16T15:23:11.962" v="631" actId="1076"/>
        <pc:sldMkLst>
          <pc:docMk/>
          <pc:sldMk cId="909104736" sldId="313"/>
        </pc:sldMkLst>
        <pc:spChg chg="mod">
          <ac:chgData name="David Dahlstrom" userId="S::david.dahlstrom@maryland.gov::1373911f-7724-4464-9ca4-a77ff2360544" providerId="AD" clId="Web-{2706767A-ED25-207D-735C-34C58DE74E5C}" dt="2023-05-16T15:22:43.556" v="628" actId="20577"/>
          <ac:spMkLst>
            <pc:docMk/>
            <pc:sldMk cId="909104736" sldId="313"/>
            <ac:spMk id="2" creationId="{45EB53B2-5F7B-4F1E-99D8-F5664B588918}"/>
          </ac:spMkLst>
        </pc:spChg>
        <pc:spChg chg="del">
          <ac:chgData name="David Dahlstrom" userId="S::david.dahlstrom@maryland.gov::1373911f-7724-4464-9ca4-a77ff2360544" providerId="AD" clId="Web-{2706767A-ED25-207D-735C-34C58DE74E5C}" dt="2023-05-16T15:23:03.650" v="630"/>
          <ac:spMkLst>
            <pc:docMk/>
            <pc:sldMk cId="909104736" sldId="313"/>
            <ac:spMk id="10" creationId="{3555B8ED-8B1F-52F9-3E2E-4A33A0EF0BE0}"/>
          </ac:spMkLst>
        </pc:spChg>
        <pc:picChg chg="mod">
          <ac:chgData name="David Dahlstrom" userId="S::david.dahlstrom@maryland.gov::1373911f-7724-4464-9ca4-a77ff2360544" providerId="AD" clId="Web-{2706767A-ED25-207D-735C-34C58DE74E5C}" dt="2023-05-16T15:23:11.962" v="631" actId="1076"/>
          <ac:picMkLst>
            <pc:docMk/>
            <pc:sldMk cId="909104736" sldId="313"/>
            <ac:picMk id="6" creationId="{8AD29FB6-55A9-BD1A-C964-70A666DDAAAC}"/>
          </ac:picMkLst>
        </pc:picChg>
      </pc:sldChg>
      <pc:sldChg chg="addSp delSp modSp add replId">
        <pc:chgData name="David Dahlstrom" userId="S::david.dahlstrom@maryland.gov::1373911f-7724-4464-9ca4-a77ff2360544" providerId="AD" clId="Web-{2706767A-ED25-207D-735C-34C58DE74E5C}" dt="2023-05-16T15:21:03.070" v="579" actId="20577"/>
        <pc:sldMkLst>
          <pc:docMk/>
          <pc:sldMk cId="830536142" sldId="314"/>
        </pc:sldMkLst>
        <pc:spChg chg="mod">
          <ac:chgData name="David Dahlstrom" userId="S::david.dahlstrom@maryland.gov::1373911f-7724-4464-9ca4-a77ff2360544" providerId="AD" clId="Web-{2706767A-ED25-207D-735C-34C58DE74E5C}" dt="2023-05-16T15:21:03.070" v="579" actId="20577"/>
          <ac:spMkLst>
            <pc:docMk/>
            <pc:sldMk cId="830536142" sldId="314"/>
            <ac:spMk id="2" creationId="{45EB53B2-5F7B-4F1E-99D8-F5664B588918}"/>
          </ac:spMkLst>
        </pc:spChg>
        <pc:spChg chg="del">
          <ac:chgData name="David Dahlstrom" userId="S::david.dahlstrom@maryland.gov::1373911f-7724-4464-9ca4-a77ff2360544" providerId="AD" clId="Web-{2706767A-ED25-207D-735C-34C58DE74E5C}" dt="2023-05-16T15:00:19.479" v="6"/>
          <ac:spMkLst>
            <pc:docMk/>
            <pc:sldMk cId="830536142" sldId="314"/>
            <ac:spMk id="10" creationId="{3555B8ED-8B1F-52F9-3E2E-4A33A0EF0BE0}"/>
          </ac:spMkLst>
        </pc:spChg>
        <pc:picChg chg="add del">
          <ac:chgData name="David Dahlstrom" userId="S::david.dahlstrom@maryland.gov::1373911f-7724-4464-9ca4-a77ff2360544" providerId="AD" clId="Web-{2706767A-ED25-207D-735C-34C58DE74E5C}" dt="2023-05-16T15:00:02.807" v="5"/>
          <ac:picMkLst>
            <pc:docMk/>
            <pc:sldMk cId="830536142" sldId="314"/>
            <ac:picMk id="3" creationId="{F72A1DEA-E902-1758-85C7-F228F8DB518D}"/>
          </ac:picMkLst>
        </pc:picChg>
        <pc:picChg chg="del">
          <ac:chgData name="David Dahlstrom" userId="S::david.dahlstrom@maryland.gov::1373911f-7724-4464-9ca4-a77ff2360544" providerId="AD" clId="Web-{2706767A-ED25-207D-735C-34C58DE74E5C}" dt="2023-05-16T14:59:53.932" v="3"/>
          <ac:picMkLst>
            <pc:docMk/>
            <pc:sldMk cId="830536142" sldId="314"/>
            <ac:picMk id="6" creationId="{8AD29FB6-55A9-BD1A-C964-70A666DDAAAC}"/>
          </ac:picMkLst>
        </pc:picChg>
      </pc:sldChg>
      <pc:sldChg chg="new del">
        <pc:chgData name="David Dahlstrom" userId="S::david.dahlstrom@maryland.gov::1373911f-7724-4464-9ca4-a77ff2360544" providerId="AD" clId="Web-{2706767A-ED25-207D-735C-34C58DE74E5C}" dt="2023-05-16T14:59:36.104" v="1"/>
        <pc:sldMkLst>
          <pc:docMk/>
          <pc:sldMk cId="2188186061" sldId="314"/>
        </pc:sldMkLst>
      </pc:sldChg>
    </pc:docChg>
  </pc:docChgLst>
  <pc:docChgLst>
    <pc:chgData name="Kristen Humphrey" userId="04474614-0ddd-43d4-9ecf-45a61f8c7468" providerId="ADAL" clId="{14E83070-C9A5-FD41-B25E-572F42A48D16}"/>
    <pc:docChg chg="undo custSel addSld delSld modSld">
      <pc:chgData name="Kristen Humphrey" userId="04474614-0ddd-43d4-9ecf-45a61f8c7468" providerId="ADAL" clId="{14E83070-C9A5-FD41-B25E-572F42A48D16}" dt="2023-05-08T22:42:00.271" v="573" actId="5793"/>
      <pc:docMkLst>
        <pc:docMk/>
      </pc:docMkLst>
      <pc:sldChg chg="addSp delSp modSp add mod">
        <pc:chgData name="Kristen Humphrey" userId="04474614-0ddd-43d4-9ecf-45a61f8c7468" providerId="ADAL" clId="{14E83070-C9A5-FD41-B25E-572F42A48D16}" dt="2023-05-08T22:31:52.427" v="538"/>
        <pc:sldMkLst>
          <pc:docMk/>
          <pc:sldMk cId="409291944" sldId="256"/>
        </pc:sldMkLst>
        <pc:picChg chg="del">
          <ac:chgData name="Kristen Humphrey" userId="04474614-0ddd-43d4-9ecf-45a61f8c7468" providerId="ADAL" clId="{14E83070-C9A5-FD41-B25E-572F42A48D16}" dt="2023-05-08T22:31:12.765" v="532" actId="478"/>
          <ac:picMkLst>
            <pc:docMk/>
            <pc:sldMk cId="409291944" sldId="256"/>
            <ac:picMk id="4" creationId="{57D4EEC6-D796-9A86-363A-9C1FF2F06E65}"/>
          </ac:picMkLst>
        </pc:picChg>
        <pc:picChg chg="del">
          <ac:chgData name="Kristen Humphrey" userId="04474614-0ddd-43d4-9ecf-45a61f8c7468" providerId="ADAL" clId="{14E83070-C9A5-FD41-B25E-572F42A48D16}" dt="2023-05-08T22:31:30.132" v="535" actId="478"/>
          <ac:picMkLst>
            <pc:docMk/>
            <pc:sldMk cId="409291944" sldId="256"/>
            <ac:picMk id="5" creationId="{B7746282-BDF5-53AD-8B3E-EDF78566A554}"/>
          </ac:picMkLst>
        </pc:picChg>
        <pc:picChg chg="add del mod">
          <ac:chgData name="Kristen Humphrey" userId="04474614-0ddd-43d4-9ecf-45a61f8c7468" providerId="ADAL" clId="{14E83070-C9A5-FD41-B25E-572F42A48D16}" dt="2023-05-08T22:31:27.303" v="534"/>
          <ac:picMkLst>
            <pc:docMk/>
            <pc:sldMk cId="409291944" sldId="256"/>
            <ac:picMk id="6" creationId="{CB6E5918-3961-B9A6-607E-007C3EFF78A9}"/>
          </ac:picMkLst>
        </pc:picChg>
        <pc:picChg chg="add mod">
          <ac:chgData name="Kristen Humphrey" userId="04474614-0ddd-43d4-9ecf-45a61f8c7468" providerId="ADAL" clId="{14E83070-C9A5-FD41-B25E-572F42A48D16}" dt="2023-05-08T22:31:42.037" v="537" actId="167"/>
          <ac:picMkLst>
            <pc:docMk/>
            <pc:sldMk cId="409291944" sldId="256"/>
            <ac:picMk id="7" creationId="{FB6A7C4B-8552-0ED1-A18F-1ACC44176036}"/>
          </ac:picMkLst>
        </pc:picChg>
        <pc:picChg chg="add mod">
          <ac:chgData name="Kristen Humphrey" userId="04474614-0ddd-43d4-9ecf-45a61f8c7468" providerId="ADAL" clId="{14E83070-C9A5-FD41-B25E-572F42A48D16}" dt="2023-05-08T22:31:52.427" v="538"/>
          <ac:picMkLst>
            <pc:docMk/>
            <pc:sldMk cId="409291944" sldId="256"/>
            <ac:picMk id="8" creationId="{14D9DFF2-9D05-F7EA-C34C-460789E25961}"/>
          </ac:picMkLst>
        </pc:picChg>
      </pc:sldChg>
      <pc:sldChg chg="addSp delSp modSp mod">
        <pc:chgData name="Kristen Humphrey" userId="04474614-0ddd-43d4-9ecf-45a61f8c7468" providerId="ADAL" clId="{14E83070-C9A5-FD41-B25E-572F42A48D16}" dt="2023-05-08T22:32:31.703" v="541" actId="167"/>
        <pc:sldMkLst>
          <pc:docMk/>
          <pc:sldMk cId="3658024892" sldId="261"/>
        </pc:sldMkLst>
        <pc:spChg chg="mod">
          <ac:chgData name="Kristen Humphrey" userId="04474614-0ddd-43d4-9ecf-45a61f8c7468" providerId="ADAL" clId="{14E83070-C9A5-FD41-B25E-572F42A48D16}" dt="2023-05-05T00:52:40.844" v="357" actId="179"/>
          <ac:spMkLst>
            <pc:docMk/>
            <pc:sldMk cId="3658024892" sldId="261"/>
            <ac:spMk id="2" creationId="{45EB53B2-5F7B-4F1E-99D8-F5664B588918}"/>
          </ac:spMkLst>
        </pc:spChg>
        <pc:spChg chg="del">
          <ac:chgData name="Kristen Humphrey" userId="04474614-0ddd-43d4-9ecf-45a61f8c7468" providerId="ADAL" clId="{14E83070-C9A5-FD41-B25E-572F42A48D16}" dt="2023-05-05T00:30:37.989" v="27" actId="478"/>
          <ac:spMkLst>
            <pc:docMk/>
            <pc:sldMk cId="3658024892" sldId="261"/>
            <ac:spMk id="3" creationId="{B8EDDFED-3FB1-44A4-B628-813BFEE5F3DF}"/>
          </ac:spMkLst>
        </pc:spChg>
        <pc:spChg chg="add mod">
          <ac:chgData name="Kristen Humphrey" userId="04474614-0ddd-43d4-9ecf-45a61f8c7468" providerId="ADAL" clId="{14E83070-C9A5-FD41-B25E-572F42A48D16}" dt="2023-05-05T00:33:19.190" v="58" actId="1076"/>
          <ac:spMkLst>
            <pc:docMk/>
            <pc:sldMk cId="3658024892" sldId="261"/>
            <ac:spMk id="4" creationId="{60F5016D-BBFC-4A54-7E85-DF2EE8A50968}"/>
          </ac:spMkLst>
        </pc:spChg>
        <pc:spChg chg="add del mod">
          <ac:chgData name="Kristen Humphrey" userId="04474614-0ddd-43d4-9ecf-45a61f8c7468" providerId="ADAL" clId="{14E83070-C9A5-FD41-B25E-572F42A48D16}" dt="2023-05-05T00:30:43.308" v="28" actId="478"/>
          <ac:spMkLst>
            <pc:docMk/>
            <pc:sldMk cId="3658024892" sldId="261"/>
            <ac:spMk id="6" creationId="{1D900E72-FF01-713C-1D82-926D4C747769}"/>
          </ac:spMkLst>
        </pc:spChg>
        <pc:spChg chg="mod">
          <ac:chgData name="Kristen Humphrey" userId="04474614-0ddd-43d4-9ecf-45a61f8c7468" providerId="ADAL" clId="{14E83070-C9A5-FD41-B25E-572F42A48D16}" dt="2023-05-05T00:47:22.338" v="289"/>
          <ac:spMkLst>
            <pc:docMk/>
            <pc:sldMk cId="3658024892" sldId="261"/>
            <ac:spMk id="8" creationId="{1F0B08E5-3B77-DA8B-6C4D-74146DA0BD90}"/>
          </ac:spMkLst>
        </pc:spChg>
        <pc:spChg chg="mod">
          <ac:chgData name="Kristen Humphrey" userId="04474614-0ddd-43d4-9ecf-45a61f8c7468" providerId="ADAL" clId="{14E83070-C9A5-FD41-B25E-572F42A48D16}" dt="2023-05-05T00:47:22.338" v="289"/>
          <ac:spMkLst>
            <pc:docMk/>
            <pc:sldMk cId="3658024892" sldId="261"/>
            <ac:spMk id="9" creationId="{807E670F-03CE-F121-F4B3-F0E07B2C3FA6}"/>
          </ac:spMkLst>
        </pc:spChg>
        <pc:spChg chg="mod">
          <ac:chgData name="Kristen Humphrey" userId="04474614-0ddd-43d4-9ecf-45a61f8c7468" providerId="ADAL" clId="{14E83070-C9A5-FD41-B25E-572F42A48D16}" dt="2023-05-05T00:47:29.843" v="290" actId="14100"/>
          <ac:spMkLst>
            <pc:docMk/>
            <pc:sldMk cId="3658024892" sldId="261"/>
            <ac:spMk id="10" creationId="{3555B8ED-8B1F-52F9-3E2E-4A33A0EF0BE0}"/>
          </ac:spMkLst>
        </pc:spChg>
        <pc:grpChg chg="add mod">
          <ac:chgData name="Kristen Humphrey" userId="04474614-0ddd-43d4-9ecf-45a61f8c7468" providerId="ADAL" clId="{14E83070-C9A5-FD41-B25E-572F42A48D16}" dt="2023-05-05T00:49:08.161" v="303" actId="1076"/>
          <ac:grpSpMkLst>
            <pc:docMk/>
            <pc:sldMk cId="3658024892" sldId="261"/>
            <ac:grpSpMk id="7" creationId="{C469F53A-68AD-A821-6EA1-A74ABD59D823}"/>
          </ac:grpSpMkLst>
        </pc:grpChg>
        <pc:picChg chg="add mod">
          <ac:chgData name="Kristen Humphrey" userId="04474614-0ddd-43d4-9ecf-45a61f8c7468" providerId="ADAL" clId="{14E83070-C9A5-FD41-B25E-572F42A48D16}" dt="2023-05-08T22:32:31.703" v="541" actId="167"/>
          <ac:picMkLst>
            <pc:docMk/>
            <pc:sldMk cId="3658024892" sldId="261"/>
            <ac:picMk id="3" creationId="{F72A1DEA-E902-1758-85C7-F228F8DB518D}"/>
          </ac:picMkLst>
        </pc:picChg>
        <pc:picChg chg="del mod">
          <ac:chgData name="Kristen Humphrey" userId="04474614-0ddd-43d4-9ecf-45a61f8c7468" providerId="ADAL" clId="{14E83070-C9A5-FD41-B25E-572F42A48D16}" dt="2023-05-08T22:32:17.491" v="539" actId="478"/>
          <ac:picMkLst>
            <pc:docMk/>
            <pc:sldMk cId="3658024892" sldId="261"/>
            <ac:picMk id="14" creationId="{51E56ECA-11E4-4A7A-85C7-2A3922149EE2}"/>
          </ac:picMkLst>
        </pc:picChg>
      </pc:sldChg>
      <pc:sldChg chg="addSp delSp modSp mod">
        <pc:chgData name="Kristen Humphrey" userId="04474614-0ddd-43d4-9ecf-45a61f8c7468" providerId="ADAL" clId="{14E83070-C9A5-FD41-B25E-572F42A48D16}" dt="2023-05-08T22:32:51.615" v="543" actId="167"/>
        <pc:sldMkLst>
          <pc:docMk/>
          <pc:sldMk cId="571701045" sldId="276"/>
        </pc:sldMkLst>
        <pc:spChg chg="del mod">
          <ac:chgData name="Kristen Humphrey" userId="04474614-0ddd-43d4-9ecf-45a61f8c7468" providerId="ADAL" clId="{14E83070-C9A5-FD41-B25E-572F42A48D16}" dt="2023-05-05T00:35:04.264" v="77" actId="478"/>
          <ac:spMkLst>
            <pc:docMk/>
            <pc:sldMk cId="571701045" sldId="276"/>
            <ac:spMk id="2" creationId="{7A899752-AF3C-4FDE-8ADA-678BB8064000}"/>
          </ac:spMkLst>
        </pc:spChg>
        <pc:spChg chg="add mod">
          <ac:chgData name="Kristen Humphrey" userId="04474614-0ddd-43d4-9ecf-45a61f8c7468" providerId="ADAL" clId="{14E83070-C9A5-FD41-B25E-572F42A48D16}" dt="2023-05-05T00:54:41.698" v="383" actId="1035"/>
          <ac:spMkLst>
            <pc:docMk/>
            <pc:sldMk cId="571701045" sldId="276"/>
            <ac:spMk id="3" creationId="{57DE8419-2820-11B0-6B7D-CD837DB31E49}"/>
          </ac:spMkLst>
        </pc:spChg>
        <pc:spChg chg="add del mod">
          <ac:chgData name="Kristen Humphrey" userId="04474614-0ddd-43d4-9ecf-45a61f8c7468" providerId="ADAL" clId="{14E83070-C9A5-FD41-B25E-572F42A48D16}" dt="2023-05-05T00:35:09.221" v="78" actId="478"/>
          <ac:spMkLst>
            <pc:docMk/>
            <pc:sldMk cId="571701045" sldId="276"/>
            <ac:spMk id="5" creationId="{3CD2C763-1026-A64D-F550-F1EC30C6361F}"/>
          </ac:spMkLst>
        </pc:spChg>
        <pc:spChg chg="mod">
          <ac:chgData name="Kristen Humphrey" userId="04474614-0ddd-43d4-9ecf-45a61f8c7468" providerId="ADAL" clId="{14E83070-C9A5-FD41-B25E-572F42A48D16}" dt="2023-05-05T00:49:46.335" v="306"/>
          <ac:spMkLst>
            <pc:docMk/>
            <pc:sldMk cId="571701045" sldId="276"/>
            <ac:spMk id="7" creationId="{D96C9482-9C4C-FD2C-34B3-1DBCAC8C45A6}"/>
          </ac:spMkLst>
        </pc:spChg>
        <pc:spChg chg="mod">
          <ac:chgData name="Kristen Humphrey" userId="04474614-0ddd-43d4-9ecf-45a61f8c7468" providerId="ADAL" clId="{14E83070-C9A5-FD41-B25E-572F42A48D16}" dt="2023-05-05T00:49:46.335" v="306"/>
          <ac:spMkLst>
            <pc:docMk/>
            <pc:sldMk cId="571701045" sldId="276"/>
            <ac:spMk id="8" creationId="{D3F93BAF-297B-87F8-B817-480A2B7E59CD}"/>
          </ac:spMkLst>
        </pc:spChg>
        <pc:spChg chg="mod">
          <ac:chgData name="Kristen Humphrey" userId="04474614-0ddd-43d4-9ecf-45a61f8c7468" providerId="ADAL" clId="{14E83070-C9A5-FD41-B25E-572F42A48D16}" dt="2023-05-05T00:49:46.335" v="306"/>
          <ac:spMkLst>
            <pc:docMk/>
            <pc:sldMk cId="571701045" sldId="276"/>
            <ac:spMk id="9" creationId="{9AF6877C-8E33-51E3-76ED-9B7E28B80F6E}"/>
          </ac:spMkLst>
        </pc:spChg>
        <pc:grpChg chg="add mod">
          <ac:chgData name="Kristen Humphrey" userId="04474614-0ddd-43d4-9ecf-45a61f8c7468" providerId="ADAL" clId="{14E83070-C9A5-FD41-B25E-572F42A48D16}" dt="2023-05-05T00:50:27.747" v="336" actId="1035"/>
          <ac:grpSpMkLst>
            <pc:docMk/>
            <pc:sldMk cId="571701045" sldId="276"/>
            <ac:grpSpMk id="6" creationId="{7CA320CC-8109-F13E-4166-DD53DEEE9173}"/>
          </ac:grpSpMkLst>
        </pc:grpChg>
        <pc:picChg chg="add mod">
          <ac:chgData name="Kristen Humphrey" userId="04474614-0ddd-43d4-9ecf-45a61f8c7468" providerId="ADAL" clId="{14E83070-C9A5-FD41-B25E-572F42A48D16}" dt="2023-05-08T22:32:51.615" v="543" actId="167"/>
          <ac:picMkLst>
            <pc:docMk/>
            <pc:sldMk cId="571701045" sldId="276"/>
            <ac:picMk id="2" creationId="{D3CD3B0A-B11C-A3DC-EA3E-92D1ECB8CBCE}"/>
          </ac:picMkLst>
        </pc:picChg>
      </pc:sldChg>
      <pc:sldChg chg="del">
        <pc:chgData name="Kristen Humphrey" userId="04474614-0ddd-43d4-9ecf-45a61f8c7468" providerId="ADAL" clId="{14E83070-C9A5-FD41-B25E-572F42A48D16}" dt="2023-05-05T01:07:28.528" v="507" actId="2696"/>
        <pc:sldMkLst>
          <pc:docMk/>
          <pc:sldMk cId="4229601598" sldId="283"/>
        </pc:sldMkLst>
      </pc:sldChg>
      <pc:sldChg chg="addSp delSp modSp add del mod">
        <pc:chgData name="Kristen Humphrey" userId="04474614-0ddd-43d4-9ecf-45a61f8c7468" providerId="ADAL" clId="{14E83070-C9A5-FD41-B25E-572F42A48D16}" dt="2023-05-08T22:39:38.976" v="569" actId="167"/>
        <pc:sldMkLst>
          <pc:docMk/>
          <pc:sldMk cId="479699719" sldId="293"/>
        </pc:sldMkLst>
        <pc:picChg chg="add mod">
          <ac:chgData name="Kristen Humphrey" userId="04474614-0ddd-43d4-9ecf-45a61f8c7468" providerId="ADAL" clId="{14E83070-C9A5-FD41-B25E-572F42A48D16}" dt="2023-05-08T22:39:38.976" v="569" actId="167"/>
          <ac:picMkLst>
            <pc:docMk/>
            <pc:sldMk cId="479699719" sldId="293"/>
            <ac:picMk id="3" creationId="{8A7C8535-C075-9273-B8BE-52E0A96B098D}"/>
          </ac:picMkLst>
        </pc:picChg>
        <pc:picChg chg="del">
          <ac:chgData name="Kristen Humphrey" userId="04474614-0ddd-43d4-9ecf-45a61f8c7468" providerId="ADAL" clId="{14E83070-C9A5-FD41-B25E-572F42A48D16}" dt="2023-05-08T22:39:25.991" v="567" actId="478"/>
          <ac:picMkLst>
            <pc:docMk/>
            <pc:sldMk cId="479699719" sldId="293"/>
            <ac:picMk id="12" creationId="{C11A5D22-B759-42D1-B8F7-8010A71E6B17}"/>
          </ac:picMkLst>
        </pc:picChg>
      </pc:sldChg>
      <pc:sldChg chg="del">
        <pc:chgData name="Kristen Humphrey" userId="04474614-0ddd-43d4-9ecf-45a61f8c7468" providerId="ADAL" clId="{14E83070-C9A5-FD41-B25E-572F42A48D16}" dt="2023-05-05T00:57:26.190" v="406" actId="2696"/>
        <pc:sldMkLst>
          <pc:docMk/>
          <pc:sldMk cId="1752636947" sldId="300"/>
        </pc:sldMkLst>
      </pc:sldChg>
      <pc:sldChg chg="del">
        <pc:chgData name="Kristen Humphrey" userId="04474614-0ddd-43d4-9ecf-45a61f8c7468" providerId="ADAL" clId="{14E83070-C9A5-FD41-B25E-572F42A48D16}" dt="2023-05-05T00:57:26.190" v="406" actId="2696"/>
        <pc:sldMkLst>
          <pc:docMk/>
          <pc:sldMk cId="1646036966" sldId="301"/>
        </pc:sldMkLst>
      </pc:sldChg>
      <pc:sldChg chg="addSp delSp modSp add mod">
        <pc:chgData name="Kristen Humphrey" userId="04474614-0ddd-43d4-9ecf-45a61f8c7468" providerId="ADAL" clId="{14E83070-C9A5-FD41-B25E-572F42A48D16}" dt="2023-05-08T22:37:25.696" v="555" actId="167"/>
        <pc:sldMkLst>
          <pc:docMk/>
          <pc:sldMk cId="2939355138" sldId="305"/>
        </pc:sldMkLst>
        <pc:spChg chg="mod">
          <ac:chgData name="Kristen Humphrey" userId="04474614-0ddd-43d4-9ecf-45a61f8c7468" providerId="ADAL" clId="{14E83070-C9A5-FD41-B25E-572F42A48D16}" dt="2023-05-05T01:10:07.136" v="521" actId="20577"/>
          <ac:spMkLst>
            <pc:docMk/>
            <pc:sldMk cId="2939355138" sldId="305"/>
            <ac:spMk id="2" creationId="{7A899752-AF3C-4FDE-8ADA-678BB8064000}"/>
          </ac:spMkLst>
        </pc:spChg>
        <pc:spChg chg="mod">
          <ac:chgData name="Kristen Humphrey" userId="04474614-0ddd-43d4-9ecf-45a61f8c7468" providerId="ADAL" clId="{14E83070-C9A5-FD41-B25E-572F42A48D16}" dt="2023-05-05T00:58:27.945" v="435" actId="20577"/>
          <ac:spMkLst>
            <pc:docMk/>
            <pc:sldMk cId="2939355138" sldId="305"/>
            <ac:spMk id="6" creationId="{6E8A906C-1B8A-36B0-AC64-E5E66ECA2F3C}"/>
          </ac:spMkLst>
        </pc:spChg>
        <pc:picChg chg="add mod">
          <ac:chgData name="Kristen Humphrey" userId="04474614-0ddd-43d4-9ecf-45a61f8c7468" providerId="ADAL" clId="{14E83070-C9A5-FD41-B25E-572F42A48D16}" dt="2023-05-08T22:37:25.696" v="555" actId="167"/>
          <ac:picMkLst>
            <pc:docMk/>
            <pc:sldMk cId="2939355138" sldId="305"/>
            <ac:picMk id="3" creationId="{1666EE1C-117B-FDE1-C370-27859EBF6CEF}"/>
          </ac:picMkLst>
        </pc:picChg>
        <pc:picChg chg="del">
          <ac:chgData name="Kristen Humphrey" userId="04474614-0ddd-43d4-9ecf-45a61f8c7468" providerId="ADAL" clId="{14E83070-C9A5-FD41-B25E-572F42A48D16}" dt="2023-05-08T22:37:09.278" v="553" actId="478"/>
          <ac:picMkLst>
            <pc:docMk/>
            <pc:sldMk cId="2939355138" sldId="305"/>
            <ac:picMk id="12" creationId="{C11A5D22-B759-42D1-B8F7-8010A71E6B17}"/>
          </ac:picMkLst>
        </pc:picChg>
      </pc:sldChg>
      <pc:sldChg chg="del">
        <pc:chgData name="Kristen Humphrey" userId="04474614-0ddd-43d4-9ecf-45a61f8c7468" providerId="ADAL" clId="{14E83070-C9A5-FD41-B25E-572F42A48D16}" dt="2023-05-05T00:57:26.190" v="406" actId="2696"/>
        <pc:sldMkLst>
          <pc:docMk/>
          <pc:sldMk cId="3399282770" sldId="305"/>
        </pc:sldMkLst>
      </pc:sldChg>
      <pc:sldChg chg="del">
        <pc:chgData name="Kristen Humphrey" userId="04474614-0ddd-43d4-9ecf-45a61f8c7468" providerId="ADAL" clId="{14E83070-C9A5-FD41-B25E-572F42A48D16}" dt="2023-05-05T00:57:26.190" v="406" actId="2696"/>
        <pc:sldMkLst>
          <pc:docMk/>
          <pc:sldMk cId="1736881632" sldId="306"/>
        </pc:sldMkLst>
      </pc:sldChg>
      <pc:sldChg chg="del">
        <pc:chgData name="Kristen Humphrey" userId="04474614-0ddd-43d4-9ecf-45a61f8c7468" providerId="ADAL" clId="{14E83070-C9A5-FD41-B25E-572F42A48D16}" dt="2023-05-05T00:57:26.190" v="406" actId="2696"/>
        <pc:sldMkLst>
          <pc:docMk/>
          <pc:sldMk cId="484768922" sldId="307"/>
        </pc:sldMkLst>
      </pc:sldChg>
      <pc:sldChg chg="addSp delSp modSp mod">
        <pc:chgData name="Kristen Humphrey" userId="04474614-0ddd-43d4-9ecf-45a61f8c7468" providerId="ADAL" clId="{14E83070-C9A5-FD41-B25E-572F42A48D16}" dt="2023-05-08T22:36:06.958" v="546" actId="167"/>
        <pc:sldMkLst>
          <pc:docMk/>
          <pc:sldMk cId="3784429785" sldId="308"/>
        </pc:sldMkLst>
        <pc:spChg chg="del mod">
          <ac:chgData name="Kristen Humphrey" userId="04474614-0ddd-43d4-9ecf-45a61f8c7468" providerId="ADAL" clId="{14E83070-C9A5-FD41-B25E-572F42A48D16}" dt="2023-05-05T00:38:11.544" v="219" actId="478"/>
          <ac:spMkLst>
            <pc:docMk/>
            <pc:sldMk cId="3784429785" sldId="308"/>
            <ac:spMk id="2" creationId="{7A899752-AF3C-4FDE-8ADA-678BB8064000}"/>
          </ac:spMkLst>
        </pc:spChg>
        <pc:spChg chg="add mod">
          <ac:chgData name="Kristen Humphrey" userId="04474614-0ddd-43d4-9ecf-45a61f8c7468" providerId="ADAL" clId="{14E83070-C9A5-FD41-B25E-572F42A48D16}" dt="2023-05-05T00:56:20.977" v="401" actId="1035"/>
          <ac:spMkLst>
            <pc:docMk/>
            <pc:sldMk cId="3784429785" sldId="308"/>
            <ac:spMk id="3" creationId="{440BBC77-394E-3735-F156-1C3E0726FD11}"/>
          </ac:spMkLst>
        </pc:spChg>
        <pc:spChg chg="add del mod">
          <ac:chgData name="Kristen Humphrey" userId="04474614-0ddd-43d4-9ecf-45a61f8c7468" providerId="ADAL" clId="{14E83070-C9A5-FD41-B25E-572F42A48D16}" dt="2023-05-05T00:53:18.178" v="362" actId="478"/>
          <ac:spMkLst>
            <pc:docMk/>
            <pc:sldMk cId="3784429785" sldId="308"/>
            <ac:spMk id="5" creationId="{11D5E51B-8D2A-1C11-72D0-7D5470BA1346}"/>
          </ac:spMkLst>
        </pc:spChg>
        <pc:spChg chg="mod">
          <ac:chgData name="Kristen Humphrey" userId="04474614-0ddd-43d4-9ecf-45a61f8c7468" providerId="ADAL" clId="{14E83070-C9A5-FD41-B25E-572F42A48D16}" dt="2023-05-05T00:55:29.769" v="393"/>
          <ac:spMkLst>
            <pc:docMk/>
            <pc:sldMk cId="3784429785" sldId="308"/>
            <ac:spMk id="7" creationId="{BFEFAF4E-E0F5-3011-33BB-A3686BC8489F}"/>
          </ac:spMkLst>
        </pc:spChg>
        <pc:spChg chg="mod">
          <ac:chgData name="Kristen Humphrey" userId="04474614-0ddd-43d4-9ecf-45a61f8c7468" providerId="ADAL" clId="{14E83070-C9A5-FD41-B25E-572F42A48D16}" dt="2023-05-05T00:55:29.769" v="393"/>
          <ac:spMkLst>
            <pc:docMk/>
            <pc:sldMk cId="3784429785" sldId="308"/>
            <ac:spMk id="8" creationId="{5D4A275F-099C-2B19-21EF-4C1A57A2C1C8}"/>
          </ac:spMkLst>
        </pc:spChg>
        <pc:spChg chg="mod">
          <ac:chgData name="Kristen Humphrey" userId="04474614-0ddd-43d4-9ecf-45a61f8c7468" providerId="ADAL" clId="{14E83070-C9A5-FD41-B25E-572F42A48D16}" dt="2023-05-05T00:55:29.769" v="393"/>
          <ac:spMkLst>
            <pc:docMk/>
            <pc:sldMk cId="3784429785" sldId="308"/>
            <ac:spMk id="9" creationId="{19FF741D-7129-B0AB-C571-122C939C9028}"/>
          </ac:spMkLst>
        </pc:spChg>
        <pc:grpChg chg="add mod">
          <ac:chgData name="Kristen Humphrey" userId="04474614-0ddd-43d4-9ecf-45a61f8c7468" providerId="ADAL" clId="{14E83070-C9A5-FD41-B25E-572F42A48D16}" dt="2023-05-05T00:55:29.769" v="393"/>
          <ac:grpSpMkLst>
            <pc:docMk/>
            <pc:sldMk cId="3784429785" sldId="308"/>
            <ac:grpSpMk id="6" creationId="{2E01972D-3F51-5053-FBD8-7E7C768788B7}"/>
          </ac:grpSpMkLst>
        </pc:grpChg>
        <pc:picChg chg="add mod">
          <ac:chgData name="Kristen Humphrey" userId="04474614-0ddd-43d4-9ecf-45a61f8c7468" providerId="ADAL" clId="{14E83070-C9A5-FD41-B25E-572F42A48D16}" dt="2023-05-08T22:36:06.958" v="546" actId="167"/>
          <ac:picMkLst>
            <pc:docMk/>
            <pc:sldMk cId="3784429785" sldId="308"/>
            <ac:picMk id="2" creationId="{BDC44CC2-87D2-4AD9-2296-83FFC0075216}"/>
          </ac:picMkLst>
        </pc:picChg>
        <pc:picChg chg="del">
          <ac:chgData name="Kristen Humphrey" userId="04474614-0ddd-43d4-9ecf-45a61f8c7468" providerId="ADAL" clId="{14E83070-C9A5-FD41-B25E-572F42A48D16}" dt="2023-05-08T22:35:59.086" v="544" actId="478"/>
          <ac:picMkLst>
            <pc:docMk/>
            <pc:sldMk cId="3784429785" sldId="308"/>
            <ac:picMk id="12" creationId="{C11A5D22-B759-42D1-B8F7-8010A71E6B17}"/>
          </ac:picMkLst>
        </pc:picChg>
      </pc:sldChg>
      <pc:sldChg chg="addSp delSp modSp mod">
        <pc:chgData name="Kristen Humphrey" userId="04474614-0ddd-43d4-9ecf-45a61f8c7468" providerId="ADAL" clId="{14E83070-C9A5-FD41-B25E-572F42A48D16}" dt="2023-05-08T22:36:32.190" v="549" actId="167"/>
        <pc:sldMkLst>
          <pc:docMk/>
          <pc:sldMk cId="2061768768" sldId="309"/>
        </pc:sldMkLst>
        <pc:spChg chg="del">
          <ac:chgData name="Kristen Humphrey" userId="04474614-0ddd-43d4-9ecf-45a61f8c7468" providerId="ADAL" clId="{14E83070-C9A5-FD41-B25E-572F42A48D16}" dt="2023-05-05T00:38:41.254" v="242" actId="478"/>
          <ac:spMkLst>
            <pc:docMk/>
            <pc:sldMk cId="2061768768" sldId="309"/>
            <ac:spMk id="2" creationId="{7A899752-AF3C-4FDE-8ADA-678BB8064000}"/>
          </ac:spMkLst>
        </pc:spChg>
        <pc:spChg chg="add del mod">
          <ac:chgData name="Kristen Humphrey" userId="04474614-0ddd-43d4-9ecf-45a61f8c7468" providerId="ADAL" clId="{14E83070-C9A5-FD41-B25E-572F42A48D16}" dt="2023-05-05T00:56:45.344" v="403" actId="1076"/>
          <ac:spMkLst>
            <pc:docMk/>
            <pc:sldMk cId="2061768768" sldId="309"/>
            <ac:spMk id="3" creationId="{A4192DA0-3BC8-63B6-67C8-F8C49EAA4ABC}"/>
          </ac:spMkLst>
        </pc:spChg>
        <pc:spChg chg="add del mod">
          <ac:chgData name="Kristen Humphrey" userId="04474614-0ddd-43d4-9ecf-45a61f8c7468" providerId="ADAL" clId="{14E83070-C9A5-FD41-B25E-572F42A48D16}" dt="2023-05-05T00:38:54.501" v="245" actId="478"/>
          <ac:spMkLst>
            <pc:docMk/>
            <pc:sldMk cId="2061768768" sldId="309"/>
            <ac:spMk id="5" creationId="{3FEE0C6F-9B35-6ED0-8F01-AC988E40DF7D}"/>
          </ac:spMkLst>
        </pc:spChg>
        <pc:spChg chg="mod">
          <ac:chgData name="Kristen Humphrey" userId="04474614-0ddd-43d4-9ecf-45a61f8c7468" providerId="ADAL" clId="{14E83070-C9A5-FD41-B25E-572F42A48D16}" dt="2023-05-05T00:56:34.717" v="402"/>
          <ac:spMkLst>
            <pc:docMk/>
            <pc:sldMk cId="2061768768" sldId="309"/>
            <ac:spMk id="7" creationId="{7E7B107B-B0DD-6335-968C-E8212D987256}"/>
          </ac:spMkLst>
        </pc:spChg>
        <pc:spChg chg="mod">
          <ac:chgData name="Kristen Humphrey" userId="04474614-0ddd-43d4-9ecf-45a61f8c7468" providerId="ADAL" clId="{14E83070-C9A5-FD41-B25E-572F42A48D16}" dt="2023-05-05T00:56:34.717" v="402"/>
          <ac:spMkLst>
            <pc:docMk/>
            <pc:sldMk cId="2061768768" sldId="309"/>
            <ac:spMk id="8" creationId="{4C553A23-DFBD-795F-0CC8-AE59B538FA92}"/>
          </ac:spMkLst>
        </pc:spChg>
        <pc:spChg chg="mod">
          <ac:chgData name="Kristen Humphrey" userId="04474614-0ddd-43d4-9ecf-45a61f8c7468" providerId="ADAL" clId="{14E83070-C9A5-FD41-B25E-572F42A48D16}" dt="2023-05-05T00:56:34.717" v="402"/>
          <ac:spMkLst>
            <pc:docMk/>
            <pc:sldMk cId="2061768768" sldId="309"/>
            <ac:spMk id="9" creationId="{415ADE7C-568F-A996-9641-4245E616B66C}"/>
          </ac:spMkLst>
        </pc:spChg>
        <pc:grpChg chg="add mod">
          <ac:chgData name="Kristen Humphrey" userId="04474614-0ddd-43d4-9ecf-45a61f8c7468" providerId="ADAL" clId="{14E83070-C9A5-FD41-B25E-572F42A48D16}" dt="2023-05-05T00:56:45.344" v="403" actId="1076"/>
          <ac:grpSpMkLst>
            <pc:docMk/>
            <pc:sldMk cId="2061768768" sldId="309"/>
            <ac:grpSpMk id="6" creationId="{86C2566F-1E1B-AB84-C142-F1AAE7CA08E8}"/>
          </ac:grpSpMkLst>
        </pc:grpChg>
        <pc:picChg chg="add mod">
          <ac:chgData name="Kristen Humphrey" userId="04474614-0ddd-43d4-9ecf-45a61f8c7468" providerId="ADAL" clId="{14E83070-C9A5-FD41-B25E-572F42A48D16}" dt="2023-05-08T22:36:32.190" v="549" actId="167"/>
          <ac:picMkLst>
            <pc:docMk/>
            <pc:sldMk cId="2061768768" sldId="309"/>
            <ac:picMk id="2" creationId="{B4B077FC-38DE-2493-5E9C-7186C582D3B8}"/>
          </ac:picMkLst>
        </pc:picChg>
        <pc:picChg chg="del">
          <ac:chgData name="Kristen Humphrey" userId="04474614-0ddd-43d4-9ecf-45a61f8c7468" providerId="ADAL" clId="{14E83070-C9A5-FD41-B25E-572F42A48D16}" dt="2023-05-08T22:36:25.938" v="547" actId="478"/>
          <ac:picMkLst>
            <pc:docMk/>
            <pc:sldMk cId="2061768768" sldId="309"/>
            <ac:picMk id="12" creationId="{C11A5D22-B759-42D1-B8F7-8010A71E6B17}"/>
          </ac:picMkLst>
        </pc:picChg>
      </pc:sldChg>
      <pc:sldChg chg="addSp delSp modSp mod">
        <pc:chgData name="Kristen Humphrey" userId="04474614-0ddd-43d4-9ecf-45a61f8c7468" providerId="ADAL" clId="{14E83070-C9A5-FD41-B25E-572F42A48D16}" dt="2023-05-08T22:36:57.256" v="552" actId="167"/>
        <pc:sldMkLst>
          <pc:docMk/>
          <pc:sldMk cId="3461890656" sldId="310"/>
        </pc:sldMkLst>
        <pc:spChg chg="del">
          <ac:chgData name="Kristen Humphrey" userId="04474614-0ddd-43d4-9ecf-45a61f8c7468" providerId="ADAL" clId="{14E83070-C9A5-FD41-B25E-572F42A48D16}" dt="2023-05-05T00:44:41.110" v="287" actId="478"/>
          <ac:spMkLst>
            <pc:docMk/>
            <pc:sldMk cId="3461890656" sldId="310"/>
            <ac:spMk id="2" creationId="{7A899752-AF3C-4FDE-8ADA-678BB8064000}"/>
          </ac:spMkLst>
        </pc:spChg>
        <pc:spChg chg="add mod">
          <ac:chgData name="Kristen Humphrey" userId="04474614-0ddd-43d4-9ecf-45a61f8c7468" providerId="ADAL" clId="{14E83070-C9A5-FD41-B25E-572F42A48D16}" dt="2023-05-05T00:56:58.537" v="405" actId="1076"/>
          <ac:spMkLst>
            <pc:docMk/>
            <pc:sldMk cId="3461890656" sldId="310"/>
            <ac:spMk id="3" creationId="{CA53B709-DA80-16F7-05B6-BFDE4E2F9E12}"/>
          </ac:spMkLst>
        </pc:spChg>
        <pc:spChg chg="add del mod">
          <ac:chgData name="Kristen Humphrey" userId="04474614-0ddd-43d4-9ecf-45a61f8c7468" providerId="ADAL" clId="{14E83070-C9A5-FD41-B25E-572F42A48D16}" dt="2023-05-05T00:45:51.172" v="288" actId="478"/>
          <ac:spMkLst>
            <pc:docMk/>
            <pc:sldMk cId="3461890656" sldId="310"/>
            <ac:spMk id="5" creationId="{3C0484A5-2426-26C7-6AF8-A5FC499B3F19}"/>
          </ac:spMkLst>
        </pc:spChg>
        <pc:spChg chg="mod">
          <ac:chgData name="Kristen Humphrey" userId="04474614-0ddd-43d4-9ecf-45a61f8c7468" providerId="ADAL" clId="{14E83070-C9A5-FD41-B25E-572F42A48D16}" dt="2023-05-05T00:56:49.485" v="404"/>
          <ac:spMkLst>
            <pc:docMk/>
            <pc:sldMk cId="3461890656" sldId="310"/>
            <ac:spMk id="7" creationId="{912734AC-B1F7-BF43-3D78-2D82C4C99BB0}"/>
          </ac:spMkLst>
        </pc:spChg>
        <pc:spChg chg="mod">
          <ac:chgData name="Kristen Humphrey" userId="04474614-0ddd-43d4-9ecf-45a61f8c7468" providerId="ADAL" clId="{14E83070-C9A5-FD41-B25E-572F42A48D16}" dt="2023-05-05T00:56:49.485" v="404"/>
          <ac:spMkLst>
            <pc:docMk/>
            <pc:sldMk cId="3461890656" sldId="310"/>
            <ac:spMk id="8" creationId="{D3457D3B-A03E-46CD-9952-35619D420123}"/>
          </ac:spMkLst>
        </pc:spChg>
        <pc:spChg chg="mod">
          <ac:chgData name="Kristen Humphrey" userId="04474614-0ddd-43d4-9ecf-45a61f8c7468" providerId="ADAL" clId="{14E83070-C9A5-FD41-B25E-572F42A48D16}" dt="2023-05-05T00:56:49.485" v="404"/>
          <ac:spMkLst>
            <pc:docMk/>
            <pc:sldMk cId="3461890656" sldId="310"/>
            <ac:spMk id="9" creationId="{2773EE94-19AE-77AE-4AA0-242C2BF89FEC}"/>
          </ac:spMkLst>
        </pc:spChg>
        <pc:grpChg chg="add mod">
          <ac:chgData name="Kristen Humphrey" userId="04474614-0ddd-43d4-9ecf-45a61f8c7468" providerId="ADAL" clId="{14E83070-C9A5-FD41-B25E-572F42A48D16}" dt="2023-05-05T00:56:58.537" v="405" actId="1076"/>
          <ac:grpSpMkLst>
            <pc:docMk/>
            <pc:sldMk cId="3461890656" sldId="310"/>
            <ac:grpSpMk id="6" creationId="{E78589E8-8B98-E27D-8423-BF9EC08F5EEE}"/>
          </ac:grpSpMkLst>
        </pc:grpChg>
        <pc:picChg chg="add mod">
          <ac:chgData name="Kristen Humphrey" userId="04474614-0ddd-43d4-9ecf-45a61f8c7468" providerId="ADAL" clId="{14E83070-C9A5-FD41-B25E-572F42A48D16}" dt="2023-05-08T22:36:57.256" v="552" actId="167"/>
          <ac:picMkLst>
            <pc:docMk/>
            <pc:sldMk cId="3461890656" sldId="310"/>
            <ac:picMk id="2" creationId="{758B2382-B716-6433-BE8D-D093FCEE9D58}"/>
          </ac:picMkLst>
        </pc:picChg>
        <pc:picChg chg="del">
          <ac:chgData name="Kristen Humphrey" userId="04474614-0ddd-43d4-9ecf-45a61f8c7468" providerId="ADAL" clId="{14E83070-C9A5-FD41-B25E-572F42A48D16}" dt="2023-05-08T22:36:46.785" v="550" actId="478"/>
          <ac:picMkLst>
            <pc:docMk/>
            <pc:sldMk cId="3461890656" sldId="310"/>
            <ac:picMk id="12" creationId="{C11A5D22-B759-42D1-B8F7-8010A71E6B17}"/>
          </ac:picMkLst>
        </pc:picChg>
      </pc:sldChg>
      <pc:sldChg chg="add del">
        <pc:chgData name="Kristen Humphrey" userId="04474614-0ddd-43d4-9ecf-45a61f8c7468" providerId="ADAL" clId="{14E83070-C9A5-FD41-B25E-572F42A48D16}" dt="2023-05-05T00:34:35.605" v="64"/>
        <pc:sldMkLst>
          <pc:docMk/>
          <pc:sldMk cId="1277466096" sldId="311"/>
        </pc:sldMkLst>
      </pc:sldChg>
      <pc:sldChg chg="addSp delSp modSp add mod">
        <pc:chgData name="Kristen Humphrey" userId="04474614-0ddd-43d4-9ecf-45a61f8c7468" providerId="ADAL" clId="{14E83070-C9A5-FD41-B25E-572F42A48D16}" dt="2023-05-08T22:42:00.271" v="573" actId="5793"/>
        <pc:sldMkLst>
          <pc:docMk/>
          <pc:sldMk cId="2375318669" sldId="311"/>
        </pc:sldMkLst>
        <pc:spChg chg="mod">
          <ac:chgData name="Kristen Humphrey" userId="04474614-0ddd-43d4-9ecf-45a61f8c7468" providerId="ADAL" clId="{14E83070-C9A5-FD41-B25E-572F42A48D16}" dt="2023-05-08T22:42:00.271" v="573" actId="5793"/>
          <ac:spMkLst>
            <pc:docMk/>
            <pc:sldMk cId="2375318669" sldId="311"/>
            <ac:spMk id="2" creationId="{7A899752-AF3C-4FDE-8ADA-678BB8064000}"/>
          </ac:spMkLst>
        </pc:spChg>
        <pc:picChg chg="add mod">
          <ac:chgData name="Kristen Humphrey" userId="04474614-0ddd-43d4-9ecf-45a61f8c7468" providerId="ADAL" clId="{14E83070-C9A5-FD41-B25E-572F42A48D16}" dt="2023-05-08T22:38:27.028" v="560" actId="167"/>
          <ac:picMkLst>
            <pc:docMk/>
            <pc:sldMk cId="2375318669" sldId="311"/>
            <ac:picMk id="3" creationId="{3DDC78BD-1F2A-38B9-72DF-54CBCD4F653B}"/>
          </ac:picMkLst>
        </pc:picChg>
        <pc:picChg chg="del">
          <ac:chgData name="Kristen Humphrey" userId="04474614-0ddd-43d4-9ecf-45a61f8c7468" providerId="ADAL" clId="{14E83070-C9A5-FD41-B25E-572F42A48D16}" dt="2023-05-08T22:37:52.081" v="556" actId="478"/>
          <ac:picMkLst>
            <pc:docMk/>
            <pc:sldMk cId="2375318669" sldId="311"/>
            <ac:picMk id="12" creationId="{C11A5D22-B759-42D1-B8F7-8010A71E6B17}"/>
          </ac:picMkLst>
        </pc:picChg>
      </pc:sldChg>
      <pc:sldChg chg="addSp delSp modSp add mod">
        <pc:chgData name="Kristen Humphrey" userId="04474614-0ddd-43d4-9ecf-45a61f8c7468" providerId="ADAL" clId="{14E83070-C9A5-FD41-B25E-572F42A48D16}" dt="2023-05-08T22:39:11.473" v="566" actId="167"/>
        <pc:sldMkLst>
          <pc:docMk/>
          <pc:sldMk cId="1451893504" sldId="312"/>
        </pc:sldMkLst>
        <pc:spChg chg="mod">
          <ac:chgData name="Kristen Humphrey" userId="04474614-0ddd-43d4-9ecf-45a61f8c7468" providerId="ADAL" clId="{14E83070-C9A5-FD41-B25E-572F42A48D16}" dt="2023-05-08T22:39:05.215" v="565" actId="6549"/>
          <ac:spMkLst>
            <pc:docMk/>
            <pc:sldMk cId="1451893504" sldId="312"/>
            <ac:spMk id="2" creationId="{7A899752-AF3C-4FDE-8ADA-678BB8064000}"/>
          </ac:spMkLst>
        </pc:spChg>
        <pc:picChg chg="add del mod">
          <ac:chgData name="Kristen Humphrey" userId="04474614-0ddd-43d4-9ecf-45a61f8c7468" providerId="ADAL" clId="{14E83070-C9A5-FD41-B25E-572F42A48D16}" dt="2023-05-08T22:39:11.473" v="566" actId="167"/>
          <ac:picMkLst>
            <pc:docMk/>
            <pc:sldMk cId="1451893504" sldId="312"/>
            <ac:picMk id="3" creationId="{A1277AE5-CC4F-FC91-1A97-E7F6C4BCB425}"/>
          </ac:picMkLst>
        </pc:picChg>
        <pc:picChg chg="del">
          <ac:chgData name="Kristen Humphrey" userId="04474614-0ddd-43d4-9ecf-45a61f8c7468" providerId="ADAL" clId="{14E83070-C9A5-FD41-B25E-572F42A48D16}" dt="2023-05-08T22:38:47.455" v="561" actId="478"/>
          <ac:picMkLst>
            <pc:docMk/>
            <pc:sldMk cId="1451893504" sldId="312"/>
            <ac:picMk id="12" creationId="{C11A5D22-B759-42D1-B8F7-8010A71E6B17}"/>
          </ac:picMkLst>
        </pc:picChg>
      </pc:sldChg>
    </pc:docChg>
  </pc:docChgLst>
  <pc:docChgLst>
    <pc:chgData name="Joseph Griffiths" userId="ba824372-39a1-48fa-8a56-5caae39a234b" providerId="ADAL" clId="{C3B38AAE-AB42-4B52-96F2-051C92ABC37F}"/>
    <pc:docChg chg="modSld">
      <pc:chgData name="Joseph Griffiths" userId="ba824372-39a1-48fa-8a56-5caae39a234b" providerId="ADAL" clId="{C3B38AAE-AB42-4B52-96F2-051C92ABC37F}" dt="2023-05-16T14:20:20.866" v="0" actId="1076"/>
      <pc:docMkLst>
        <pc:docMk/>
      </pc:docMkLst>
      <pc:sldChg chg="modSp mod">
        <pc:chgData name="Joseph Griffiths" userId="ba824372-39a1-48fa-8a56-5caae39a234b" providerId="ADAL" clId="{C3B38AAE-AB42-4B52-96F2-051C92ABC37F}" dt="2023-05-16T14:20:20.866" v="0" actId="1076"/>
        <pc:sldMkLst>
          <pc:docMk/>
          <pc:sldMk cId="909104736" sldId="313"/>
        </pc:sldMkLst>
        <pc:picChg chg="mod">
          <ac:chgData name="Joseph Griffiths" userId="ba824372-39a1-48fa-8a56-5caae39a234b" providerId="ADAL" clId="{C3B38AAE-AB42-4B52-96F2-051C92ABC37F}" dt="2023-05-16T14:20:20.866" v="0" actId="1076"/>
          <ac:picMkLst>
            <pc:docMk/>
            <pc:sldMk cId="909104736" sldId="313"/>
            <ac:picMk id="6" creationId="{8AD29FB6-55A9-BD1A-C964-70A666DDAAAC}"/>
          </ac:picMkLst>
        </pc:picChg>
      </pc:sldChg>
    </pc:docChg>
  </pc:docChgLst>
  <pc:docChgLst>
    <pc:chgData name="David Dahlstrom" userId="S::david.dahlstrom@maryland.gov::1373911f-7724-4464-9ca4-a77ff2360544" providerId="AD" clId="Web-{BB7F1A73-BDAA-EEFD-3F7A-741A44674A3E}"/>
    <pc:docChg chg="modSld">
      <pc:chgData name="David Dahlstrom" userId="S::david.dahlstrom@maryland.gov::1373911f-7724-4464-9ca4-a77ff2360544" providerId="AD" clId="Web-{BB7F1A73-BDAA-EEFD-3F7A-741A44674A3E}" dt="2023-05-15T19:47:30.558" v="19"/>
      <pc:docMkLst>
        <pc:docMk/>
      </pc:docMkLst>
      <pc:sldChg chg="addSp delSp modSp">
        <pc:chgData name="David Dahlstrom" userId="S::david.dahlstrom@maryland.gov::1373911f-7724-4464-9ca4-a77ff2360544" providerId="AD" clId="Web-{BB7F1A73-BDAA-EEFD-3F7A-741A44674A3E}" dt="2023-05-15T19:47:30.558" v="19"/>
        <pc:sldMkLst>
          <pc:docMk/>
          <pc:sldMk cId="3658024892" sldId="261"/>
        </pc:sldMkLst>
        <pc:spChg chg="mod">
          <ac:chgData name="David Dahlstrom" userId="S::david.dahlstrom@maryland.gov::1373911f-7724-4464-9ca4-a77ff2360544" providerId="AD" clId="Web-{BB7F1A73-BDAA-EEFD-3F7A-741A44674A3E}" dt="2023-05-15T19:47:22.777" v="18" actId="1076"/>
          <ac:spMkLst>
            <pc:docMk/>
            <pc:sldMk cId="3658024892" sldId="261"/>
            <ac:spMk id="2" creationId="{45EB53B2-5F7B-4F1E-99D8-F5664B588918}"/>
          </ac:spMkLst>
        </pc:spChg>
        <pc:spChg chg="add del mod topLvl">
          <ac:chgData name="David Dahlstrom" userId="S::david.dahlstrom@maryland.gov::1373911f-7724-4464-9ca4-a77ff2360544" providerId="AD" clId="Web-{BB7F1A73-BDAA-EEFD-3F7A-741A44674A3E}" dt="2023-05-15T19:46:54.105" v="15"/>
          <ac:spMkLst>
            <pc:docMk/>
            <pc:sldMk cId="3658024892" sldId="261"/>
            <ac:spMk id="8" creationId="{1F0B08E5-3B77-DA8B-6C4D-74146DA0BD90}"/>
          </ac:spMkLst>
        </pc:spChg>
        <pc:spChg chg="del">
          <ac:chgData name="David Dahlstrom" userId="S::david.dahlstrom@maryland.gov::1373911f-7724-4464-9ca4-a77ff2360544" providerId="AD" clId="Web-{BB7F1A73-BDAA-EEFD-3F7A-741A44674A3E}" dt="2023-05-15T19:42:42.197" v="2"/>
          <ac:spMkLst>
            <pc:docMk/>
            <pc:sldMk cId="3658024892" sldId="261"/>
            <ac:spMk id="9" creationId="{807E670F-03CE-F121-F4B3-F0E07B2C3FA6}"/>
          </ac:spMkLst>
        </pc:spChg>
        <pc:spChg chg="del mod topLvl">
          <ac:chgData name="David Dahlstrom" userId="S::david.dahlstrom@maryland.gov::1373911f-7724-4464-9ca4-a77ff2360544" providerId="AD" clId="Web-{BB7F1A73-BDAA-EEFD-3F7A-741A44674A3E}" dt="2023-05-15T19:47:30.558" v="19"/>
          <ac:spMkLst>
            <pc:docMk/>
            <pc:sldMk cId="3658024892" sldId="261"/>
            <ac:spMk id="10" creationId="{3555B8ED-8B1F-52F9-3E2E-4A33A0EF0BE0}"/>
          </ac:spMkLst>
        </pc:spChg>
        <pc:grpChg chg="add del">
          <ac:chgData name="David Dahlstrom" userId="S::david.dahlstrom@maryland.gov::1373911f-7724-4464-9ca4-a77ff2360544" providerId="AD" clId="Web-{BB7F1A73-BDAA-EEFD-3F7A-741A44674A3E}" dt="2023-05-15T19:46:54.105" v="15"/>
          <ac:grpSpMkLst>
            <pc:docMk/>
            <pc:sldMk cId="3658024892" sldId="261"/>
            <ac:grpSpMk id="7" creationId="{C469F53A-68AD-A821-6EA1-A74ABD59D823}"/>
          </ac:grpSpMkLst>
        </pc:grpChg>
        <pc:picChg chg="add del">
          <ac:chgData name="David Dahlstrom" userId="S::david.dahlstrom@maryland.gov::1373911f-7724-4464-9ca4-a77ff2360544" providerId="AD" clId="Web-{BB7F1A73-BDAA-EEFD-3F7A-741A44674A3E}" dt="2023-05-15T19:47:04.761" v="17"/>
          <ac:picMkLst>
            <pc:docMk/>
            <pc:sldMk cId="3658024892" sldId="261"/>
            <ac:picMk id="3" creationId="{F72A1DEA-E902-1758-85C7-F228F8DB518D}"/>
          </ac:picMkLst>
        </pc:picChg>
      </pc:sldChg>
      <pc:sldChg chg="delSp">
        <pc:chgData name="David Dahlstrom" userId="S::david.dahlstrom@maryland.gov::1373911f-7724-4464-9ca4-a77ff2360544" providerId="AD" clId="Web-{BB7F1A73-BDAA-EEFD-3F7A-741A44674A3E}" dt="2023-05-15T19:46:43.855" v="14"/>
        <pc:sldMkLst>
          <pc:docMk/>
          <pc:sldMk cId="571701045" sldId="276"/>
        </pc:sldMkLst>
        <pc:spChg chg="del topLvl">
          <ac:chgData name="David Dahlstrom" userId="S::david.dahlstrom@maryland.gov::1373911f-7724-4464-9ca4-a77ff2360544" providerId="AD" clId="Web-{BB7F1A73-BDAA-EEFD-3F7A-741A44674A3E}" dt="2023-05-15T19:46:43.855" v="14"/>
          <ac:spMkLst>
            <pc:docMk/>
            <pc:sldMk cId="571701045" sldId="276"/>
            <ac:spMk id="7" creationId="{D96C9482-9C4C-FD2C-34B3-1DBCAC8C45A6}"/>
          </ac:spMkLst>
        </pc:spChg>
        <pc:spChg chg="del topLvl">
          <ac:chgData name="David Dahlstrom" userId="S::david.dahlstrom@maryland.gov::1373911f-7724-4464-9ca4-a77ff2360544" providerId="AD" clId="Web-{BB7F1A73-BDAA-EEFD-3F7A-741A44674A3E}" dt="2023-05-15T19:45:29.104" v="8"/>
          <ac:spMkLst>
            <pc:docMk/>
            <pc:sldMk cId="571701045" sldId="276"/>
            <ac:spMk id="8" creationId="{D3F93BAF-297B-87F8-B817-480A2B7E59CD}"/>
          </ac:spMkLst>
        </pc:spChg>
        <pc:spChg chg="del">
          <ac:chgData name="David Dahlstrom" userId="S::david.dahlstrom@maryland.gov::1373911f-7724-4464-9ca4-a77ff2360544" providerId="AD" clId="Web-{BB7F1A73-BDAA-EEFD-3F7A-741A44674A3E}" dt="2023-05-15T19:45:19.901" v="7"/>
          <ac:spMkLst>
            <pc:docMk/>
            <pc:sldMk cId="571701045" sldId="276"/>
            <ac:spMk id="9" creationId="{9AF6877C-8E33-51E3-76ED-9B7E28B80F6E}"/>
          </ac:spMkLst>
        </pc:spChg>
        <pc:grpChg chg="del">
          <ac:chgData name="David Dahlstrom" userId="S::david.dahlstrom@maryland.gov::1373911f-7724-4464-9ca4-a77ff2360544" providerId="AD" clId="Web-{BB7F1A73-BDAA-EEFD-3F7A-741A44674A3E}" dt="2023-05-15T19:45:29.104" v="8"/>
          <ac:grpSpMkLst>
            <pc:docMk/>
            <pc:sldMk cId="571701045" sldId="276"/>
            <ac:grpSpMk id="6" creationId="{7CA320CC-8109-F13E-4166-DD53DEEE9173}"/>
          </ac:grpSpMkLst>
        </pc:grpChg>
      </pc:sldChg>
      <pc:sldChg chg="delSp">
        <pc:chgData name="David Dahlstrom" userId="S::david.dahlstrom@maryland.gov::1373911f-7724-4464-9ca4-a77ff2360544" providerId="AD" clId="Web-{BB7F1A73-BDAA-EEFD-3F7A-741A44674A3E}" dt="2023-05-15T19:45:53.479" v="11"/>
        <pc:sldMkLst>
          <pc:docMk/>
          <pc:sldMk cId="2061768768" sldId="309"/>
        </pc:sldMkLst>
        <pc:spChg chg="del topLvl">
          <ac:chgData name="David Dahlstrom" userId="S::david.dahlstrom@maryland.gov::1373911f-7724-4464-9ca4-a77ff2360544" providerId="AD" clId="Web-{BB7F1A73-BDAA-EEFD-3F7A-741A44674A3E}" dt="2023-05-15T19:45:53.479" v="11"/>
          <ac:spMkLst>
            <pc:docMk/>
            <pc:sldMk cId="2061768768" sldId="309"/>
            <ac:spMk id="7" creationId="{7E7B107B-B0DD-6335-968C-E8212D987256}"/>
          </ac:spMkLst>
        </pc:spChg>
        <pc:spChg chg="del">
          <ac:chgData name="David Dahlstrom" userId="S::david.dahlstrom@maryland.gov::1373911f-7724-4464-9ca4-a77ff2360544" providerId="AD" clId="Web-{BB7F1A73-BDAA-EEFD-3F7A-741A44674A3E}" dt="2023-05-15T19:45:40.979" v="9"/>
          <ac:spMkLst>
            <pc:docMk/>
            <pc:sldMk cId="2061768768" sldId="309"/>
            <ac:spMk id="8" creationId="{4C553A23-DFBD-795F-0CC8-AE59B538FA92}"/>
          </ac:spMkLst>
        </pc:spChg>
        <pc:spChg chg="del topLvl">
          <ac:chgData name="David Dahlstrom" userId="S::david.dahlstrom@maryland.gov::1373911f-7724-4464-9ca4-a77ff2360544" providerId="AD" clId="Web-{BB7F1A73-BDAA-EEFD-3F7A-741A44674A3E}" dt="2023-05-15T19:45:45.073" v="10"/>
          <ac:spMkLst>
            <pc:docMk/>
            <pc:sldMk cId="2061768768" sldId="309"/>
            <ac:spMk id="9" creationId="{415ADE7C-568F-A996-9641-4245E616B66C}"/>
          </ac:spMkLst>
        </pc:spChg>
        <pc:grpChg chg="del">
          <ac:chgData name="David Dahlstrom" userId="S::david.dahlstrom@maryland.gov::1373911f-7724-4464-9ca4-a77ff2360544" providerId="AD" clId="Web-{BB7F1A73-BDAA-EEFD-3F7A-741A44674A3E}" dt="2023-05-15T19:45:45.073" v="10"/>
          <ac:grpSpMkLst>
            <pc:docMk/>
            <pc:sldMk cId="2061768768" sldId="309"/>
            <ac:grpSpMk id="6" creationId="{86C2566F-1E1B-AB84-C142-F1AAE7CA08E8}"/>
          </ac:grpSpMkLst>
        </pc:grpChg>
      </pc:sldChg>
      <pc:sldChg chg="delSp">
        <pc:chgData name="David Dahlstrom" userId="S::david.dahlstrom@maryland.gov::1373911f-7724-4464-9ca4-a77ff2360544" providerId="AD" clId="Web-{BB7F1A73-BDAA-EEFD-3F7A-741A44674A3E}" dt="2023-05-15T19:46:13.558" v="13"/>
        <pc:sldMkLst>
          <pc:docMk/>
          <pc:sldMk cId="3461890656" sldId="310"/>
        </pc:sldMkLst>
        <pc:spChg chg="topLvl">
          <ac:chgData name="David Dahlstrom" userId="S::david.dahlstrom@maryland.gov::1373911f-7724-4464-9ca4-a77ff2360544" providerId="AD" clId="Web-{BB7F1A73-BDAA-EEFD-3F7A-741A44674A3E}" dt="2023-05-15T19:46:13.558" v="13"/>
          <ac:spMkLst>
            <pc:docMk/>
            <pc:sldMk cId="3461890656" sldId="310"/>
            <ac:spMk id="7" creationId="{912734AC-B1F7-BF43-3D78-2D82C4C99BB0}"/>
          </ac:spMkLst>
        </pc:spChg>
        <pc:spChg chg="del topLvl">
          <ac:chgData name="David Dahlstrom" userId="S::david.dahlstrom@maryland.gov::1373911f-7724-4464-9ca4-a77ff2360544" providerId="AD" clId="Web-{BB7F1A73-BDAA-EEFD-3F7A-741A44674A3E}" dt="2023-05-15T19:46:13.558" v="13"/>
          <ac:spMkLst>
            <pc:docMk/>
            <pc:sldMk cId="3461890656" sldId="310"/>
            <ac:spMk id="8" creationId="{D3457D3B-A03E-46CD-9952-35619D420123}"/>
          </ac:spMkLst>
        </pc:spChg>
        <pc:spChg chg="del">
          <ac:chgData name="David Dahlstrom" userId="S::david.dahlstrom@maryland.gov::1373911f-7724-4464-9ca4-a77ff2360544" providerId="AD" clId="Web-{BB7F1A73-BDAA-EEFD-3F7A-741A44674A3E}" dt="2023-05-15T19:46:04.354" v="12"/>
          <ac:spMkLst>
            <pc:docMk/>
            <pc:sldMk cId="3461890656" sldId="310"/>
            <ac:spMk id="9" creationId="{2773EE94-19AE-77AE-4AA0-242C2BF89FEC}"/>
          </ac:spMkLst>
        </pc:spChg>
        <pc:grpChg chg="del">
          <ac:chgData name="David Dahlstrom" userId="S::david.dahlstrom@maryland.gov::1373911f-7724-4464-9ca4-a77ff2360544" providerId="AD" clId="Web-{BB7F1A73-BDAA-EEFD-3F7A-741A44674A3E}" dt="2023-05-15T19:46:13.558" v="13"/>
          <ac:grpSpMkLst>
            <pc:docMk/>
            <pc:sldMk cId="3461890656" sldId="310"/>
            <ac:grpSpMk id="6" creationId="{E78589E8-8B98-E27D-8423-BF9EC08F5EEE}"/>
          </ac:grpSpMkLst>
        </pc:grpChg>
      </pc:sldChg>
      <pc:sldChg chg="delSp">
        <pc:chgData name="David Dahlstrom" userId="S::david.dahlstrom@maryland.gov::1373911f-7724-4464-9ca4-a77ff2360544" providerId="AD" clId="Web-{BB7F1A73-BDAA-EEFD-3F7A-741A44674A3E}" dt="2023-05-15T19:41:38.915" v="1"/>
        <pc:sldMkLst>
          <pc:docMk/>
          <pc:sldMk cId="909104736" sldId="313"/>
        </pc:sldMkLst>
        <pc:spChg chg="del">
          <ac:chgData name="David Dahlstrom" userId="S::david.dahlstrom@maryland.gov::1373911f-7724-4464-9ca4-a77ff2360544" providerId="AD" clId="Web-{BB7F1A73-BDAA-EEFD-3F7A-741A44674A3E}" dt="2023-05-15T19:41:22.524" v="0"/>
          <ac:spMkLst>
            <pc:docMk/>
            <pc:sldMk cId="909104736" sldId="313"/>
            <ac:spMk id="8" creationId="{1F0B08E5-3B77-DA8B-6C4D-74146DA0BD90}"/>
          </ac:spMkLst>
        </pc:spChg>
        <pc:spChg chg="del topLvl">
          <ac:chgData name="David Dahlstrom" userId="S::david.dahlstrom@maryland.gov::1373911f-7724-4464-9ca4-a77ff2360544" providerId="AD" clId="Web-{BB7F1A73-BDAA-EEFD-3F7A-741A44674A3E}" dt="2023-05-15T19:41:38.915" v="1"/>
          <ac:spMkLst>
            <pc:docMk/>
            <pc:sldMk cId="909104736" sldId="313"/>
            <ac:spMk id="9" creationId="{807E670F-03CE-F121-F4B3-F0E07B2C3FA6}"/>
          </ac:spMkLst>
        </pc:spChg>
        <pc:spChg chg="topLvl">
          <ac:chgData name="David Dahlstrom" userId="S::david.dahlstrom@maryland.gov::1373911f-7724-4464-9ca4-a77ff2360544" providerId="AD" clId="Web-{BB7F1A73-BDAA-EEFD-3F7A-741A44674A3E}" dt="2023-05-15T19:41:38.915" v="1"/>
          <ac:spMkLst>
            <pc:docMk/>
            <pc:sldMk cId="909104736" sldId="313"/>
            <ac:spMk id="10" creationId="{3555B8ED-8B1F-52F9-3E2E-4A33A0EF0BE0}"/>
          </ac:spMkLst>
        </pc:spChg>
        <pc:grpChg chg="del">
          <ac:chgData name="David Dahlstrom" userId="S::david.dahlstrom@maryland.gov::1373911f-7724-4464-9ca4-a77ff2360544" providerId="AD" clId="Web-{BB7F1A73-BDAA-EEFD-3F7A-741A44674A3E}" dt="2023-05-15T19:41:38.915" v="1"/>
          <ac:grpSpMkLst>
            <pc:docMk/>
            <pc:sldMk cId="909104736" sldId="313"/>
            <ac:grpSpMk id="7" creationId="{C469F53A-68AD-A821-6EA1-A74ABD59D823}"/>
          </ac:grpSpMkLst>
        </pc:grpChg>
      </pc:sldChg>
    </pc:docChg>
  </pc:docChgLst>
  <pc:docChgLst>
    <pc:chgData name="David Dahlstrom" userId="S::david.dahlstrom@maryland.gov::1373911f-7724-4464-9ca4-a77ff2360544" providerId="AD" clId="Web-{92A10340-5632-4893-5A36-16346F6D4F5C}"/>
    <pc:docChg chg="addSld modSld sldOrd">
      <pc:chgData name="David Dahlstrom" userId="S::david.dahlstrom@maryland.gov::1373911f-7724-4464-9ca4-a77ff2360544" providerId="AD" clId="Web-{92A10340-5632-4893-5A36-16346F6D4F5C}" dt="2023-05-15T17:58:53.578" v="834" actId="20577"/>
      <pc:docMkLst>
        <pc:docMk/>
      </pc:docMkLst>
      <pc:sldChg chg="addSp delSp modSp">
        <pc:chgData name="David Dahlstrom" userId="S::david.dahlstrom@maryland.gov::1373911f-7724-4464-9ca4-a77ff2360544" providerId="AD" clId="Web-{92A10340-5632-4893-5A36-16346F6D4F5C}" dt="2023-05-15T17:16:31.537" v="98" actId="20577"/>
        <pc:sldMkLst>
          <pc:docMk/>
          <pc:sldMk cId="3658024892" sldId="261"/>
        </pc:sldMkLst>
        <pc:spChg chg="mod">
          <ac:chgData name="David Dahlstrom" userId="S::david.dahlstrom@maryland.gov::1373911f-7724-4464-9ca4-a77ff2360544" providerId="AD" clId="Web-{92A10340-5632-4893-5A36-16346F6D4F5C}" dt="2023-05-15T17:16:31.537" v="98" actId="20577"/>
          <ac:spMkLst>
            <pc:docMk/>
            <pc:sldMk cId="3658024892" sldId="261"/>
            <ac:spMk id="2" creationId="{45EB53B2-5F7B-4F1E-99D8-F5664B588918}"/>
          </ac:spMkLst>
        </pc:spChg>
        <pc:spChg chg="mod">
          <ac:chgData name="David Dahlstrom" userId="S::david.dahlstrom@maryland.gov::1373911f-7724-4464-9ca4-a77ff2360544" providerId="AD" clId="Web-{92A10340-5632-4893-5A36-16346F6D4F5C}" dt="2023-05-15T17:01:59.663" v="20" actId="1076"/>
          <ac:spMkLst>
            <pc:docMk/>
            <pc:sldMk cId="3658024892" sldId="261"/>
            <ac:spMk id="8" creationId="{1F0B08E5-3B77-DA8B-6C4D-74146DA0BD90}"/>
          </ac:spMkLst>
        </pc:spChg>
        <pc:picChg chg="add del mod ord">
          <ac:chgData name="David Dahlstrom" userId="S::david.dahlstrom@maryland.gov::1373911f-7724-4464-9ca4-a77ff2360544" providerId="AD" clId="Web-{92A10340-5632-4893-5A36-16346F6D4F5C}" dt="2023-05-15T17:12:49.908" v="72"/>
          <ac:picMkLst>
            <pc:docMk/>
            <pc:sldMk cId="3658024892" sldId="261"/>
            <ac:picMk id="5" creationId="{26224008-2038-940D-E498-E25DDB760937}"/>
          </ac:picMkLst>
        </pc:picChg>
        <pc:picChg chg="add mod">
          <ac:chgData name="David Dahlstrom" userId="S::david.dahlstrom@maryland.gov::1373911f-7724-4464-9ca4-a77ff2360544" providerId="AD" clId="Web-{92A10340-5632-4893-5A36-16346F6D4F5C}" dt="2023-05-15T17:13:34.534" v="79" actId="14100"/>
          <ac:picMkLst>
            <pc:docMk/>
            <pc:sldMk cId="3658024892" sldId="261"/>
            <ac:picMk id="6" creationId="{69A241D6-F05F-9E11-E750-DE05143E17BD}"/>
          </ac:picMkLst>
        </pc:picChg>
        <pc:picChg chg="add mod">
          <ac:chgData name="David Dahlstrom" userId="S::david.dahlstrom@maryland.gov::1373911f-7724-4464-9ca4-a77ff2360544" providerId="AD" clId="Web-{92A10340-5632-4893-5A36-16346F6D4F5C}" dt="2023-05-15T17:15:22.223" v="86" actId="14100"/>
          <ac:picMkLst>
            <pc:docMk/>
            <pc:sldMk cId="3658024892" sldId="261"/>
            <ac:picMk id="11" creationId="{8D552433-5714-A965-DDEC-F0E1279D3FBA}"/>
          </ac:picMkLst>
        </pc:picChg>
      </pc:sldChg>
      <pc:sldChg chg="addSp delSp modSp">
        <pc:chgData name="David Dahlstrom" userId="S::david.dahlstrom@maryland.gov::1373911f-7724-4464-9ca4-a77ff2360544" providerId="AD" clId="Web-{92A10340-5632-4893-5A36-16346F6D4F5C}" dt="2023-05-15T17:24:06.982" v="234" actId="20577"/>
        <pc:sldMkLst>
          <pc:docMk/>
          <pc:sldMk cId="571701045" sldId="276"/>
        </pc:sldMkLst>
        <pc:spChg chg="mod">
          <ac:chgData name="David Dahlstrom" userId="S::david.dahlstrom@maryland.gov::1373911f-7724-4464-9ca4-a77ff2360544" providerId="AD" clId="Web-{92A10340-5632-4893-5A36-16346F6D4F5C}" dt="2023-05-15T17:24:06.982" v="234" actId="20577"/>
          <ac:spMkLst>
            <pc:docMk/>
            <pc:sldMk cId="571701045" sldId="276"/>
            <ac:spMk id="3" creationId="{57DE8419-2820-11B0-6B7D-CD837DB31E49}"/>
          </ac:spMkLst>
        </pc:spChg>
        <pc:picChg chg="add del mod">
          <ac:chgData name="David Dahlstrom" userId="S::david.dahlstrom@maryland.gov::1373911f-7724-4464-9ca4-a77ff2360544" providerId="AD" clId="Web-{92A10340-5632-4893-5A36-16346F6D4F5C}" dt="2023-05-15T17:05:40.026" v="24"/>
          <ac:picMkLst>
            <pc:docMk/>
            <pc:sldMk cId="571701045" sldId="276"/>
            <ac:picMk id="4" creationId="{B06D61E3-13D4-7C13-CD14-B0E697768C9E}"/>
          </ac:picMkLst>
        </pc:picChg>
        <pc:picChg chg="add del mod">
          <ac:chgData name="David Dahlstrom" userId="S::david.dahlstrom@maryland.gov::1373911f-7724-4464-9ca4-a77ff2360544" providerId="AD" clId="Web-{92A10340-5632-4893-5A36-16346F6D4F5C}" dt="2023-05-15T17:22:24.230" v="182"/>
          <ac:picMkLst>
            <pc:docMk/>
            <pc:sldMk cId="571701045" sldId="276"/>
            <ac:picMk id="5" creationId="{93A4C24F-083F-1EBC-0E8E-79DD9E1D72F8}"/>
          </ac:picMkLst>
        </pc:picChg>
        <pc:picChg chg="add del mod">
          <ac:chgData name="David Dahlstrom" userId="S::david.dahlstrom@maryland.gov::1373911f-7724-4464-9ca4-a77ff2360544" providerId="AD" clId="Web-{92A10340-5632-4893-5A36-16346F6D4F5C}" dt="2023-05-15T17:22:21.495" v="181"/>
          <ac:picMkLst>
            <pc:docMk/>
            <pc:sldMk cId="571701045" sldId="276"/>
            <ac:picMk id="10" creationId="{C7122D98-0B11-BB3A-6887-3D5B083E762B}"/>
          </ac:picMkLst>
        </pc:picChg>
        <pc:picChg chg="add mod">
          <ac:chgData name="David Dahlstrom" userId="S::david.dahlstrom@maryland.gov::1373911f-7724-4464-9ca4-a77ff2360544" providerId="AD" clId="Web-{92A10340-5632-4893-5A36-16346F6D4F5C}" dt="2023-05-15T17:23:06.106" v="187" actId="1076"/>
          <ac:picMkLst>
            <pc:docMk/>
            <pc:sldMk cId="571701045" sldId="276"/>
            <ac:picMk id="11" creationId="{6C8FE2B3-7544-FDDE-9476-C4B93D7C54A7}"/>
          </ac:picMkLst>
        </pc:picChg>
      </pc:sldChg>
      <pc:sldChg chg="modSp">
        <pc:chgData name="David Dahlstrom" userId="S::david.dahlstrom@maryland.gov::1373911f-7724-4464-9ca4-a77ff2360544" providerId="AD" clId="Web-{92A10340-5632-4893-5A36-16346F6D4F5C}" dt="2023-05-15T17:58:06.781" v="826" actId="20577"/>
        <pc:sldMkLst>
          <pc:docMk/>
          <pc:sldMk cId="2939355138" sldId="305"/>
        </pc:sldMkLst>
        <pc:spChg chg="mod">
          <ac:chgData name="David Dahlstrom" userId="S::david.dahlstrom@maryland.gov::1373911f-7724-4464-9ca4-a77ff2360544" providerId="AD" clId="Web-{92A10340-5632-4893-5A36-16346F6D4F5C}" dt="2023-05-15T17:58:06.781" v="826" actId="20577"/>
          <ac:spMkLst>
            <pc:docMk/>
            <pc:sldMk cId="2939355138" sldId="305"/>
            <ac:spMk id="2" creationId="{7A899752-AF3C-4FDE-8ADA-678BB8064000}"/>
          </ac:spMkLst>
        </pc:spChg>
      </pc:sldChg>
      <pc:sldChg chg="addSp delSp modSp">
        <pc:chgData name="David Dahlstrom" userId="S::david.dahlstrom@maryland.gov::1373911f-7724-4464-9ca4-a77ff2360544" providerId="AD" clId="Web-{92A10340-5632-4893-5A36-16346F6D4F5C}" dt="2023-05-15T17:36:25.103" v="246" actId="14100"/>
        <pc:sldMkLst>
          <pc:docMk/>
          <pc:sldMk cId="3784429785" sldId="308"/>
        </pc:sldMkLst>
        <pc:spChg chg="mod">
          <ac:chgData name="David Dahlstrom" userId="S::david.dahlstrom@maryland.gov::1373911f-7724-4464-9ca4-a77ff2360544" providerId="AD" clId="Web-{92A10340-5632-4893-5A36-16346F6D4F5C}" dt="2023-05-15T16:59:08.519" v="16" actId="20577"/>
          <ac:spMkLst>
            <pc:docMk/>
            <pc:sldMk cId="3784429785" sldId="308"/>
            <ac:spMk id="3" creationId="{440BBC77-394E-3735-F156-1C3E0726FD11}"/>
          </ac:spMkLst>
        </pc:spChg>
        <pc:spChg chg="add mod">
          <ac:chgData name="David Dahlstrom" userId="S::david.dahlstrom@maryland.gov::1373911f-7724-4464-9ca4-a77ff2360544" providerId="AD" clId="Web-{92A10340-5632-4893-5A36-16346F6D4F5C}" dt="2023-05-15T17:36:25.103" v="246" actId="14100"/>
          <ac:spMkLst>
            <pc:docMk/>
            <pc:sldMk cId="3784429785" sldId="308"/>
            <ac:spMk id="5" creationId="{65FC578A-7C7A-85CB-75DE-8CE95515CC71}"/>
          </ac:spMkLst>
        </pc:spChg>
        <pc:grpChg chg="del">
          <ac:chgData name="David Dahlstrom" userId="S::david.dahlstrom@maryland.gov::1373911f-7724-4464-9ca4-a77ff2360544" providerId="AD" clId="Web-{92A10340-5632-4893-5A36-16346F6D4F5C}" dt="2023-05-15T16:58:36.925" v="0"/>
          <ac:grpSpMkLst>
            <pc:docMk/>
            <pc:sldMk cId="3784429785" sldId="308"/>
            <ac:grpSpMk id="6" creationId="{2E01972D-3F51-5053-FBD8-7E7C768788B7}"/>
          </ac:grpSpMkLst>
        </pc:grpChg>
        <pc:picChg chg="add mod">
          <ac:chgData name="David Dahlstrom" userId="S::david.dahlstrom@maryland.gov::1373911f-7724-4464-9ca4-a77ff2360544" providerId="AD" clId="Web-{92A10340-5632-4893-5A36-16346F6D4F5C}" dt="2023-05-15T17:35:31.618" v="239" actId="1076"/>
          <ac:picMkLst>
            <pc:docMk/>
            <pc:sldMk cId="3784429785" sldId="308"/>
            <ac:picMk id="4" creationId="{2537D0BD-FE65-E187-AD00-4F8BF30CBC1F}"/>
          </ac:picMkLst>
        </pc:picChg>
      </pc:sldChg>
      <pc:sldChg chg="addSp modSp">
        <pc:chgData name="David Dahlstrom" userId="S::david.dahlstrom@maryland.gov::1373911f-7724-4464-9ca4-a77ff2360544" providerId="AD" clId="Web-{92A10340-5632-4893-5A36-16346F6D4F5C}" dt="2023-05-15T17:44:14.283" v="337" actId="20577"/>
        <pc:sldMkLst>
          <pc:docMk/>
          <pc:sldMk cId="2061768768" sldId="309"/>
        </pc:sldMkLst>
        <pc:spChg chg="mod">
          <ac:chgData name="David Dahlstrom" userId="S::david.dahlstrom@maryland.gov::1373911f-7724-4464-9ca4-a77ff2360544" providerId="AD" clId="Web-{92A10340-5632-4893-5A36-16346F6D4F5C}" dt="2023-05-15T17:44:14.283" v="337" actId="20577"/>
          <ac:spMkLst>
            <pc:docMk/>
            <pc:sldMk cId="2061768768" sldId="309"/>
            <ac:spMk id="3" creationId="{A4192DA0-3BC8-63B6-67C8-F8C49EAA4ABC}"/>
          </ac:spMkLst>
        </pc:spChg>
        <pc:spChg chg="add mod">
          <ac:chgData name="David Dahlstrom" userId="S::david.dahlstrom@maryland.gov::1373911f-7724-4464-9ca4-a77ff2360544" providerId="AD" clId="Web-{92A10340-5632-4893-5A36-16346F6D4F5C}" dt="2023-05-15T17:42:52.656" v="305" actId="1076"/>
          <ac:spMkLst>
            <pc:docMk/>
            <pc:sldMk cId="2061768768" sldId="309"/>
            <ac:spMk id="10" creationId="{D593C346-6BE4-A570-E6AD-B13A7EB1F140}"/>
          </ac:spMkLst>
        </pc:spChg>
        <pc:spChg chg="add mod">
          <ac:chgData name="David Dahlstrom" userId="S::david.dahlstrom@maryland.gov::1373911f-7724-4464-9ca4-a77ff2360544" providerId="AD" clId="Web-{92A10340-5632-4893-5A36-16346F6D4F5C}" dt="2023-05-15T17:40:50.389" v="281" actId="14100"/>
          <ac:spMkLst>
            <pc:docMk/>
            <pc:sldMk cId="2061768768" sldId="309"/>
            <ac:spMk id="11" creationId="{EFC22567-AFF8-AD8A-807C-B4808F6878CB}"/>
          </ac:spMkLst>
        </pc:spChg>
        <pc:grpChg chg="mod">
          <ac:chgData name="David Dahlstrom" userId="S::david.dahlstrom@maryland.gov::1373911f-7724-4464-9ca4-a77ff2360544" providerId="AD" clId="Web-{92A10340-5632-4893-5A36-16346F6D4F5C}" dt="2023-05-15T17:41:01.983" v="282" actId="1076"/>
          <ac:grpSpMkLst>
            <pc:docMk/>
            <pc:sldMk cId="2061768768" sldId="309"/>
            <ac:grpSpMk id="6" creationId="{86C2566F-1E1B-AB84-C142-F1AAE7CA08E8}"/>
          </ac:grpSpMkLst>
        </pc:grpChg>
        <pc:picChg chg="add mod">
          <ac:chgData name="David Dahlstrom" userId="S::david.dahlstrom@maryland.gov::1373911f-7724-4464-9ca4-a77ff2360544" providerId="AD" clId="Web-{92A10340-5632-4893-5A36-16346F6D4F5C}" dt="2023-05-15T17:42:48.375" v="304" actId="1076"/>
          <ac:picMkLst>
            <pc:docMk/>
            <pc:sldMk cId="2061768768" sldId="309"/>
            <ac:picMk id="4" creationId="{B986E376-1CE2-13B3-7DC8-0B59D4CE0913}"/>
          </ac:picMkLst>
        </pc:picChg>
        <pc:picChg chg="add mod">
          <ac:chgData name="David Dahlstrom" userId="S::david.dahlstrom@maryland.gov::1373911f-7724-4464-9ca4-a77ff2360544" providerId="AD" clId="Web-{92A10340-5632-4893-5A36-16346F6D4F5C}" dt="2023-05-15T17:42:35.719" v="303" actId="1076"/>
          <ac:picMkLst>
            <pc:docMk/>
            <pc:sldMk cId="2061768768" sldId="309"/>
            <ac:picMk id="5" creationId="{74AC863A-F2DB-2C7B-C930-2289C905B733}"/>
          </ac:picMkLst>
        </pc:picChg>
      </pc:sldChg>
      <pc:sldChg chg="modSp">
        <pc:chgData name="David Dahlstrom" userId="S::david.dahlstrom@maryland.gov::1373911f-7724-4464-9ca4-a77ff2360544" providerId="AD" clId="Web-{92A10340-5632-4893-5A36-16346F6D4F5C}" dt="2023-05-15T17:58:53.578" v="834" actId="20577"/>
        <pc:sldMkLst>
          <pc:docMk/>
          <pc:sldMk cId="3461890656" sldId="310"/>
        </pc:sldMkLst>
        <pc:spChg chg="mod">
          <ac:chgData name="David Dahlstrom" userId="S::david.dahlstrom@maryland.gov::1373911f-7724-4464-9ca4-a77ff2360544" providerId="AD" clId="Web-{92A10340-5632-4893-5A36-16346F6D4F5C}" dt="2023-05-15T17:58:53.578" v="834" actId="20577"/>
          <ac:spMkLst>
            <pc:docMk/>
            <pc:sldMk cId="3461890656" sldId="310"/>
            <ac:spMk id="7" creationId="{912734AC-B1F7-BF43-3D78-2D82C4C99BB0}"/>
          </ac:spMkLst>
        </pc:spChg>
      </pc:sldChg>
      <pc:sldChg chg="addSp delSp modSp add ord replId">
        <pc:chgData name="David Dahlstrom" userId="S::david.dahlstrom@maryland.gov::1373911f-7724-4464-9ca4-a77ff2360544" providerId="AD" clId="Web-{92A10340-5632-4893-5A36-16346F6D4F5C}" dt="2023-05-15T17:17:15.912" v="103"/>
        <pc:sldMkLst>
          <pc:docMk/>
          <pc:sldMk cId="909104736" sldId="313"/>
        </pc:sldMkLst>
        <pc:spChg chg="mod">
          <ac:chgData name="David Dahlstrom" userId="S::david.dahlstrom@maryland.gov::1373911f-7724-4464-9ca4-a77ff2360544" providerId="AD" clId="Web-{92A10340-5632-4893-5A36-16346F6D4F5C}" dt="2023-05-15T17:07:30.121" v="68" actId="20577"/>
          <ac:spMkLst>
            <pc:docMk/>
            <pc:sldMk cId="909104736" sldId="313"/>
            <ac:spMk id="2" creationId="{45EB53B2-5F7B-4F1E-99D8-F5664B588918}"/>
          </ac:spMkLst>
        </pc:spChg>
        <pc:picChg chg="del">
          <ac:chgData name="David Dahlstrom" userId="S::david.dahlstrom@maryland.gov::1373911f-7724-4464-9ca4-a77ff2360544" providerId="AD" clId="Web-{92A10340-5632-4893-5A36-16346F6D4F5C}" dt="2023-05-15T17:02:19.960" v="22"/>
          <ac:picMkLst>
            <pc:docMk/>
            <pc:sldMk cId="909104736" sldId="313"/>
            <ac:picMk id="5" creationId="{26224008-2038-940D-E498-E25DDB760937}"/>
          </ac:picMkLst>
        </pc:picChg>
        <pc:picChg chg="add mod">
          <ac:chgData name="David Dahlstrom" userId="S::david.dahlstrom@maryland.gov::1373911f-7724-4464-9ca4-a77ff2360544" providerId="AD" clId="Web-{92A10340-5632-4893-5A36-16346F6D4F5C}" dt="2023-05-15T17:17:00.615" v="102" actId="1076"/>
          <ac:picMkLst>
            <pc:docMk/>
            <pc:sldMk cId="909104736" sldId="313"/>
            <ac:picMk id="6" creationId="{8AD29FB6-55A9-BD1A-C964-70A666DDAAAC}"/>
          </ac:picMkLst>
        </pc:picChg>
      </pc:sldChg>
    </pc:docChg>
  </pc:docChgLst>
  <pc:docChgLst>
    <pc:chgData name="Joseph Rogers" userId="S::joseph.rogers@maryland.gov::f198b544-3dfd-4795-85a6-09843060044d" providerId="AD" clId="Web-{C3A6FCE1-22CE-D329-AD73-BEC04F4C1930}"/>
    <pc:docChg chg="delSld modSld">
      <pc:chgData name="Joseph Rogers" userId="S::joseph.rogers@maryland.gov::f198b544-3dfd-4795-85a6-09843060044d" providerId="AD" clId="Web-{C3A6FCE1-22CE-D329-AD73-BEC04F4C1930}" dt="2023-05-15T19:13:35.415" v="4"/>
      <pc:docMkLst>
        <pc:docMk/>
      </pc:docMkLst>
      <pc:sldChg chg="modSp">
        <pc:chgData name="Joseph Rogers" userId="S::joseph.rogers@maryland.gov::f198b544-3dfd-4795-85a6-09843060044d" providerId="AD" clId="Web-{C3A6FCE1-22CE-D329-AD73-BEC04F4C1930}" dt="2023-05-15T19:13:16.727" v="2" actId="20577"/>
        <pc:sldMkLst>
          <pc:docMk/>
          <pc:sldMk cId="2939355138" sldId="305"/>
        </pc:sldMkLst>
        <pc:spChg chg="mod">
          <ac:chgData name="Joseph Rogers" userId="S::joseph.rogers@maryland.gov::f198b544-3dfd-4795-85a6-09843060044d" providerId="AD" clId="Web-{C3A6FCE1-22CE-D329-AD73-BEC04F4C1930}" dt="2023-05-15T19:13:16.727" v="2" actId="20577"/>
          <ac:spMkLst>
            <pc:docMk/>
            <pc:sldMk cId="2939355138" sldId="305"/>
            <ac:spMk id="2" creationId="{7A899752-AF3C-4FDE-8ADA-678BB8064000}"/>
          </ac:spMkLst>
        </pc:spChg>
      </pc:sldChg>
      <pc:sldChg chg="del">
        <pc:chgData name="Joseph Rogers" userId="S::joseph.rogers@maryland.gov::f198b544-3dfd-4795-85a6-09843060044d" providerId="AD" clId="Web-{C3A6FCE1-22CE-D329-AD73-BEC04F4C1930}" dt="2023-05-15T19:13:26.681" v="3"/>
        <pc:sldMkLst>
          <pc:docMk/>
          <pc:sldMk cId="2375318669" sldId="311"/>
        </pc:sldMkLst>
      </pc:sldChg>
      <pc:sldChg chg="del">
        <pc:chgData name="Joseph Rogers" userId="S::joseph.rogers@maryland.gov::f198b544-3dfd-4795-85a6-09843060044d" providerId="AD" clId="Web-{C3A6FCE1-22CE-D329-AD73-BEC04F4C1930}" dt="2023-05-15T19:13:35.415" v="4"/>
        <pc:sldMkLst>
          <pc:docMk/>
          <pc:sldMk cId="1451893504" sldId="31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6466E-3FE1-4223-A991-3B9835A61D06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E4BAE-C8EC-4A06-AB0B-F1268D6CE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58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7E7FB52E-A037-4A25-BEF3-36CF983DC6ED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588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5ABA8C00-26BD-4836-A038-E4D2D068959D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284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4191000"/>
            <a:ext cx="12192000" cy="137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hold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9C8F2D22-3474-4B8E-AFB1-2B5F77FF6170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73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81C08C20-9F25-453C-9571-FC98CF901C93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483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1A073CE6-5EDC-46A3-8F2D-3FE78E209C93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571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A52FFE93-8619-4CD7-9F77-DB720170FAD6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2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8953C568-5A49-4F85-95A1-23C27F2CC25A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507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4451E8CD-C23F-4909-8CE9-CD5C6028FCAF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29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116E1EE9-78FE-4CA8-B051-9741C82B1139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237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0D331E6D-F3FC-422D-BF8D-ECCFB9A0AD5B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0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F04C83E5-9CA8-4B55-B49B-5730DD6384D3}" type="datetime1">
              <a:rPr lang="en-US" smtClean="0"/>
              <a:t>5/16/2023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80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bg1"/>
            </a:gs>
            <a:gs pos="0">
              <a:srgbClr val="FCD8E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43268" y="5954547"/>
            <a:ext cx="11628801" cy="822960"/>
            <a:chOff x="216797" y="5911790"/>
            <a:chExt cx="8721599" cy="82296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708798" y="6324600"/>
              <a:ext cx="8229598" cy="0"/>
            </a:xfrm>
            <a:prstGeom prst="line">
              <a:avLst/>
            </a:prstGeom>
            <a:ln w="12700">
              <a:solidFill>
                <a:srgbClr val="C40E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797" y="5911790"/>
              <a:ext cx="764275" cy="8229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49904" y="44929"/>
            <a:ext cx="2946400" cy="169277"/>
          </a:xfrm>
          <a:prstGeom prst="rect">
            <a:avLst/>
          </a:prstGeom>
          <a:noFill/>
          <a:ln>
            <a:noFill/>
          </a:ln>
        </p:spPr>
        <p:txBody>
          <a:bodyPr wrap="square" tIns="0" rIns="0" bIns="0" rtlCol="0" anchor="t" anchorCtr="0">
            <a:spAutoFit/>
          </a:bodyPr>
          <a:lstStyle/>
          <a:p>
            <a:pPr algn="r"/>
            <a:r>
              <a:rPr lang="en-US" sz="1100" i="0">
                <a:solidFill>
                  <a:srgbClr val="C40E3E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rPr>
              <a:t>Planning.Maryland.gov</a:t>
            </a:r>
          </a:p>
        </p:txBody>
      </p:sp>
    </p:spTree>
    <p:extLst>
      <p:ext uri="{BB962C8B-B14F-4D97-AF65-F5344CB8AC3E}">
        <p14:creationId xmlns:p14="http://schemas.microsoft.com/office/powerpoint/2010/main" val="299883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000" kern="1200" cap="small" baseline="0">
          <a:solidFill>
            <a:srgbClr val="C40E3E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icrosoft Sans Serif" pitchFamily="34" charset="0"/>
          <a:ea typeface="Verdana" pitchFamily="34" charset="0"/>
          <a:cs typeface="Microsoft Sans Serif" pitchFamily="34" charset="0"/>
        </a:defRPr>
      </a:lvl1pPr>
    </p:titleStyle>
    <p:bodyStyle>
      <a:lvl1pPr marL="233363" indent="-233363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Arial" pitchFamily="34" charset="0"/>
        <a:buChar char="•"/>
        <a:defRPr sz="3200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1pPr>
      <a:lvl2pPr marL="569913" indent="-223838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defRPr sz="2800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2pPr>
      <a:lvl3pPr marL="857250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defRPr sz="2400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3pPr>
      <a:lvl4pPr marL="1090613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tabLst/>
        <a:defRPr sz="2000" i="1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4pPr>
      <a:lvl5pPr marL="1314450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defRPr sz="2000" i="1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B6A7C4B-8552-0ED1-A18F-1ACC441760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E4165F-54E9-4691-A56C-450EDCB829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017" y="3937"/>
            <a:ext cx="11877963" cy="1470025"/>
          </a:xfrm>
        </p:spPr>
        <p:txBody>
          <a:bodyPr>
            <a:no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/>
              <a:t>The Maryland Zoning </a:t>
            </a:r>
            <a:r>
              <a:rPr lang="en-US" err="1"/>
              <a:t>CheckUp</a:t>
            </a:r>
            <a:br>
              <a:rPr lang="en-US" sz="3400"/>
            </a:br>
            <a:r>
              <a:rPr lang="en-US" sz="2800"/>
              <a:t>A Performance Guide For Small and Rural Jurisdictions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07E73-F07F-4015-8B8C-23E3FD097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0780" y="2143125"/>
            <a:ext cx="7310435" cy="3657600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600" b="1">
                <a:solidFill>
                  <a:schemeClr val="tx1"/>
                </a:solidFill>
                <a:latin typeface="Microsoft Sans Serif"/>
                <a:ea typeface="Microsoft Sans Serif"/>
                <a:cs typeface="Microsoft Sans Serif"/>
              </a:rPr>
              <a:t>Prepared by:</a:t>
            </a:r>
          </a:p>
          <a:p>
            <a:endParaRPr lang="en-US" sz="2400" b="1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3000" b="1">
                <a:solidFill>
                  <a:schemeClr val="tx1"/>
                </a:solidFill>
                <a:latin typeface="Microsoft Sans Serif"/>
                <a:ea typeface="Microsoft Sans Serif"/>
                <a:cs typeface="Microsoft Sans Serif"/>
              </a:rPr>
              <a:t>The Maryland Department of Planning</a:t>
            </a:r>
          </a:p>
          <a:p>
            <a:endParaRPr lang="en-US" sz="1100" b="1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3000" b="1">
                <a:solidFill>
                  <a:schemeClr val="tx1"/>
                </a:solidFill>
                <a:latin typeface="Microsoft Sans Serif"/>
                <a:ea typeface="Microsoft Sans Serif"/>
                <a:cs typeface="Microsoft Sans Serif"/>
              </a:rPr>
              <a:t>2023</a:t>
            </a:r>
          </a:p>
          <a:p>
            <a:endParaRPr lang="en-US" sz="2400" b="1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endParaRPr lang="en-US" sz="2400" b="1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endParaRPr lang="en-US" sz="2400" b="1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2600" b="1" i="1">
                <a:solidFill>
                  <a:schemeClr val="tx1"/>
                </a:solidFill>
                <a:ea typeface="Microsoft Sans Serif" panose="020B0604020202020204" pitchFamily="34" charset="0"/>
              </a:rPr>
              <a:t>“Keep your code running in peak performance”</a:t>
            </a:r>
          </a:p>
          <a:p>
            <a:endParaRPr lang="en-US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D9DFF2-9D05-F7EA-C34C-460789E259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28278" t="93572" r="27904" b="1428"/>
          <a:stretch/>
        </p:blipFill>
        <p:spPr>
          <a:xfrm>
            <a:off x="3302413" y="6378494"/>
            <a:ext cx="5587173" cy="47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1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7C8535-C075-9273-B8BE-52E0A96B09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384" y="593425"/>
            <a:ext cx="11159231" cy="39695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endParaRPr lang="en-US" sz="2400" b="1">
              <a:latin typeface="Franklin Gothic Demi" panose="020B0703020102020204" pitchFamily="34" charset="0"/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b="1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606284-6D89-4667-8199-0E8870D4C2E9}"/>
              </a:ext>
            </a:extLst>
          </p:cNvPr>
          <p:cNvSpPr txBox="1"/>
          <p:nvPr/>
        </p:nvSpPr>
        <p:spPr>
          <a:xfrm>
            <a:off x="791591" y="593425"/>
            <a:ext cx="10608816" cy="4801314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 rtl="0" fontAlgn="base">
              <a:spcAft>
                <a:spcPts val="1200"/>
              </a:spcAft>
            </a:pPr>
            <a:r>
              <a:rPr lang="en-US" sz="3600" b="0" i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Thank </a:t>
            </a:r>
            <a:r>
              <a:rPr lang="en-US" sz="3600">
                <a:solidFill>
                  <a:srgbClr val="C00000"/>
                </a:solidFill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y</a:t>
            </a:r>
            <a:r>
              <a:rPr lang="en-US" sz="3600" b="0" i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ou for participating in the </a:t>
            </a:r>
          </a:p>
          <a:p>
            <a:pPr algn="ctr" rtl="0" fontAlgn="base">
              <a:spcAft>
                <a:spcPts val="1200"/>
              </a:spcAft>
            </a:pPr>
            <a:r>
              <a:rPr lang="en-US" sz="3600" b="0" i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Maryland Zoning </a:t>
            </a:r>
            <a:r>
              <a:rPr lang="en-US" sz="3600" b="0" i="0" err="1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CheckUp</a:t>
            </a:r>
            <a:r>
              <a:rPr lang="en-US" sz="3600" b="0" i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! </a:t>
            </a:r>
          </a:p>
          <a:p>
            <a:pPr algn="ctr" rtl="0" fontAlgn="base">
              <a:spcAft>
                <a:spcPts val="1200"/>
              </a:spcAft>
            </a:pPr>
            <a:endParaRPr lang="en-US" sz="3600" b="0" i="0">
              <a:solidFill>
                <a:srgbClr val="C00000"/>
              </a:solidFill>
              <a:effectLst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r>
              <a:rPr lang="en-US" sz="2800" b="0" i="0"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Please contact your Regional Planner should you have </a:t>
            </a:r>
            <a:r>
              <a:rPr lang="en-US" sz="280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questions or require</a:t>
            </a:r>
            <a:r>
              <a:rPr lang="en-US" sz="2800" b="0" i="0"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 assistance.</a:t>
            </a:r>
          </a:p>
          <a:p>
            <a:pPr algn="ctr" rtl="0" fontAlgn="base"/>
            <a:endParaRPr lang="en-US" sz="280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endParaRPr lang="en-US" sz="2800" b="0" i="0">
              <a:effectLst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endParaRPr lang="en-US" sz="280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endParaRPr lang="en-US" sz="2800" b="0" i="0">
              <a:effectLst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699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2A1DEA-E902-1758-85C7-F228F8DB51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EB53B2-5F7B-4F1E-99D8-F5664B588918}"/>
              </a:ext>
            </a:extLst>
          </p:cNvPr>
          <p:cNvSpPr txBox="1"/>
          <p:nvPr/>
        </p:nvSpPr>
        <p:spPr>
          <a:xfrm>
            <a:off x="922501" y="1087749"/>
            <a:ext cx="10346987" cy="698652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AutoNum type="arabicParenBoth"/>
            </a:pPr>
            <a:endParaRPr lang="en-US" sz="2400" b="1" dirty="0">
              <a:latin typeface="Microsoft Sans Serif"/>
              <a:ea typeface="Microsoft Sans Serif"/>
              <a:cs typeface="Microsoft Sans Serif"/>
            </a:endParaRPr>
          </a:p>
          <a:p>
            <a:pPr marL="457200" indent="-457200">
              <a:buAutoNum type="arabicParenBoth"/>
            </a:pPr>
            <a:endParaRPr lang="en-US" sz="1000" b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Ordinance Integration means:</a:t>
            </a:r>
            <a:endParaRPr lang="en-US" sz="2000" dirty="0">
              <a:latin typeface="Arial"/>
              <a:ea typeface="Microsoft Sans Serif"/>
              <a:cs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Arial"/>
              <a:ea typeface="Microsoft Sans Serif"/>
              <a:cs typeface="Arial"/>
            </a:endParaRP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The original adopted zoning ordinance includes an index (history) of all subsequent amendments to the ordinance.</a:t>
            </a: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endParaRPr lang="en-US" sz="2000" dirty="0">
              <a:latin typeface="Arial"/>
              <a:ea typeface="Microsoft Sans Serif"/>
              <a:cs typeface="Arial"/>
            </a:endParaRP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The zoning ordinance is annotated in each location where the change to zoning ordinance occurred and references the amendment # and effective date.</a:t>
            </a:r>
            <a:endParaRPr lang="en-US" sz="2000" dirty="0">
              <a:latin typeface="Arial"/>
              <a:ea typeface="Microsoft Sans Serif"/>
              <a:cs typeface="Arial"/>
            </a:endParaRP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r>
              <a:rPr lang="en-US" sz="2000" dirty="0">
                <a:latin typeface="Arial"/>
                <a:ea typeface="Microsoft Sans Serif"/>
                <a:cs typeface="Arial"/>
              </a:rPr>
              <a:t>Archaic references have been updated.</a:t>
            </a: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endParaRPr lang="en-US" sz="2000" dirty="0">
              <a:latin typeface="Arial"/>
              <a:ea typeface="Microsoft Sans Serif"/>
              <a:cs typeface="Arial"/>
            </a:endParaRP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r>
              <a:rPr lang="en-US" sz="2000" dirty="0">
                <a:latin typeface="Arial"/>
                <a:ea typeface="Microsoft Sans Serif"/>
                <a:cs typeface="Arial"/>
              </a:rPr>
              <a:t>The numbering system is in order.</a:t>
            </a: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endParaRPr lang="en-US" sz="2000" dirty="0">
              <a:latin typeface="Arial"/>
              <a:ea typeface="Microsoft Sans Serif"/>
              <a:cs typeface="Arial"/>
            </a:endParaRP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The annotated zoning ordinance is provided to the planning commissioners/board, public and website.</a:t>
            </a:r>
            <a:endParaRPr lang="en-US" sz="2000" dirty="0">
              <a:latin typeface="Arial"/>
              <a:ea typeface="Microsoft Sans Serif"/>
              <a:cs typeface="Arial"/>
            </a:endParaRPr>
          </a:p>
          <a:p>
            <a:pPr marL="858520" indent="-398145">
              <a:spcBef>
                <a:spcPts val="0"/>
              </a:spcBef>
              <a:spcAft>
                <a:spcPts val="0"/>
              </a:spcAft>
              <a:buFont typeface="Wingdings,Sans-Serif"/>
              <a:buChar char="ü"/>
            </a:pPr>
            <a:endParaRPr lang="en-US" sz="2000" dirty="0">
              <a:latin typeface="Arial"/>
              <a:ea typeface="Microsoft Sans Serif"/>
              <a:cs typeface="Arial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endParaRPr lang="en-US" sz="2400" b="1" i="1">
              <a:latin typeface="Franklin Gothic Demi" panose="020B0703020102020204" pitchFamily="34" charset="0"/>
              <a:ea typeface="Microsoft Sans Serif"/>
              <a:cs typeface="Microsoft Sans Serif" pitchFamily="34" charset="0"/>
            </a:endParaRPr>
          </a:p>
          <a:p>
            <a:endParaRPr lang="en-US"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5016D-BBFC-4A54-7E85-DF2EE8A50968}"/>
              </a:ext>
            </a:extLst>
          </p:cNvPr>
          <p:cNvSpPr txBox="1">
            <a:spLocks/>
          </p:cNvSpPr>
          <p:nvPr/>
        </p:nvSpPr>
        <p:spPr>
          <a:xfrm>
            <a:off x="157012" y="-126851"/>
            <a:ext cx="11877963" cy="1466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 cap="small" baseline="0">
                <a:solidFill>
                  <a:srgbClr val="C40E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</a:lstStyle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Four: </a:t>
            </a:r>
          </a:p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Ordinance Integration</a:t>
            </a:r>
            <a:endParaRPr lang="en-US" sz="28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0536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2A1DEA-E902-1758-85C7-F228F8DB51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EB53B2-5F7B-4F1E-99D8-F5664B588918}"/>
              </a:ext>
            </a:extLst>
          </p:cNvPr>
          <p:cNvSpPr txBox="1"/>
          <p:nvPr/>
        </p:nvSpPr>
        <p:spPr>
          <a:xfrm>
            <a:off x="922501" y="1087749"/>
            <a:ext cx="10346987" cy="3370153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AutoNum type="arabicParenBoth"/>
            </a:pPr>
            <a:r>
              <a:rPr lang="en-US" sz="2400" b="1" dirty="0">
                <a:latin typeface="Microsoft Sans Serif"/>
                <a:ea typeface="Microsoft Sans Serif"/>
                <a:cs typeface="Microsoft Sans Serif"/>
              </a:rPr>
              <a:t>  Zoning Ordinance/Code Index</a:t>
            </a:r>
          </a:p>
          <a:p>
            <a:pPr marL="457200" indent="-457200">
              <a:buAutoNum type="arabicParenBoth"/>
            </a:pPr>
            <a:endParaRPr lang="en-US" sz="1000" b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60375" indent="-460375">
              <a:spcBef>
                <a:spcPts val="0"/>
              </a:spcBef>
              <a:spcAft>
                <a:spcPts val="600"/>
              </a:spcAft>
              <a:buFont typeface="Wingdings,Sans-Serif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Does the zoning ordinance/code have an index (amendment history)?</a:t>
            </a:r>
            <a:endParaRPr lang="en-US" sz="2000" dirty="0">
              <a:latin typeface="Arial"/>
              <a:ea typeface="Microsoft Sans Serif"/>
              <a:cs typeface="Arial"/>
            </a:endParaRPr>
          </a:p>
          <a:p>
            <a:pPr marL="635000"/>
            <a:endParaRPr lang="en-US" sz="2000" b="1" dirty="0">
              <a:latin typeface="Microsoft Sans Serif"/>
              <a:ea typeface="Microsoft Sans Serif"/>
              <a:cs typeface="Microsoft Sans Serif"/>
            </a:endParaRPr>
          </a:p>
          <a:p>
            <a:pPr marL="635000"/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Example: This ordinance has had fourteen (14) amendments</a:t>
            </a:r>
            <a:endParaRPr lang="en-US" sz="2000" b="1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endParaRPr lang="en-US" sz="2400" b="1" i="1">
              <a:latin typeface="Franklin Gothic Demi" panose="020B0703020102020204" pitchFamily="34" charset="0"/>
              <a:ea typeface="Microsoft Sans Serif"/>
              <a:cs typeface="Microsoft Sans Serif"/>
            </a:endParaRPr>
          </a:p>
          <a:p>
            <a:endParaRPr lang="en-US"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5016D-BBFC-4A54-7E85-DF2EE8A50968}"/>
              </a:ext>
            </a:extLst>
          </p:cNvPr>
          <p:cNvSpPr txBox="1">
            <a:spLocks/>
          </p:cNvSpPr>
          <p:nvPr/>
        </p:nvSpPr>
        <p:spPr>
          <a:xfrm>
            <a:off x="157012" y="-126851"/>
            <a:ext cx="11877963" cy="1466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 cap="small" baseline="0">
                <a:solidFill>
                  <a:srgbClr val="C40E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</a:lstStyle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Four: </a:t>
            </a:r>
          </a:p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Ordinance Integration</a:t>
            </a:r>
            <a:endParaRPr lang="en-US" sz="280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  <p:pic>
        <p:nvPicPr>
          <p:cNvPr id="6" name="Picture 10">
            <a:extLst>
              <a:ext uri="{FF2B5EF4-FFF2-40B4-BE49-F238E27FC236}">
                <a16:creationId xmlns:a16="http://schemas.microsoft.com/office/drawing/2014/main" id="{8AD29FB6-55A9-BD1A-C964-70A666DDA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347" y="2674931"/>
            <a:ext cx="5637178" cy="357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04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2A1DEA-E902-1758-85C7-F228F8DB51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EB53B2-5F7B-4F1E-99D8-F5664B588918}"/>
              </a:ext>
            </a:extLst>
          </p:cNvPr>
          <p:cNvSpPr txBox="1"/>
          <p:nvPr/>
        </p:nvSpPr>
        <p:spPr>
          <a:xfrm>
            <a:off x="582033" y="1095855"/>
            <a:ext cx="10346987" cy="3277820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AutoNum type="arabicParenBoth"/>
            </a:pPr>
            <a:r>
              <a:rPr lang="en-US" sz="2400" b="1" dirty="0">
                <a:latin typeface="Microsoft Sans Serif"/>
                <a:ea typeface="Microsoft Sans Serif"/>
                <a:cs typeface="Microsoft Sans Serif"/>
              </a:rPr>
              <a:t>  Zoning Ordinance/Code Index (Continued)</a:t>
            </a:r>
            <a:endParaRPr lang="en-US" sz="2400" b="1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FontTx/>
              <a:buAutoNum type="arabicParenBoth"/>
            </a:pPr>
            <a:endParaRPr lang="en-US" sz="2400" b="1" dirty="0">
              <a:latin typeface="Microsoft Sans Serif"/>
              <a:ea typeface="Microsoft Sans Serif"/>
              <a:cs typeface="Microsoft Sans Serif"/>
            </a:endParaRPr>
          </a:p>
          <a:p>
            <a:pPr marL="460375" indent="-460375">
              <a:spcBef>
                <a:spcPts val="0"/>
              </a:spcBef>
              <a:spcAft>
                <a:spcPts val="600"/>
              </a:spcAft>
              <a:buFont typeface="Wingdings,Sans-Serif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Does the zoning ordinance/code have an index (amendment history)?</a:t>
            </a:r>
          </a:p>
          <a:p>
            <a:pPr marL="635000"/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Example: This code has had twenty-six (26) amendments</a:t>
            </a:r>
            <a:endParaRPr lang="en-US" sz="2000" b="1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endParaRPr lang="en-US" sz="2400" b="1" i="1">
              <a:latin typeface="Franklin Gothic Demi" panose="020B0703020102020204" pitchFamily="34" charset="0"/>
              <a:ea typeface="Microsoft Sans Serif"/>
              <a:cs typeface="Microsoft Sans Serif"/>
            </a:endParaRPr>
          </a:p>
          <a:p>
            <a:endParaRPr lang="en-US"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5016D-BBFC-4A54-7E85-DF2EE8A50968}"/>
              </a:ext>
            </a:extLst>
          </p:cNvPr>
          <p:cNvSpPr txBox="1">
            <a:spLocks/>
          </p:cNvSpPr>
          <p:nvPr/>
        </p:nvSpPr>
        <p:spPr>
          <a:xfrm>
            <a:off x="-134818" y="-240340"/>
            <a:ext cx="11877963" cy="1466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 cap="small" baseline="0">
                <a:solidFill>
                  <a:srgbClr val="C40E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</a:lstStyle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Four: </a:t>
            </a:r>
          </a:p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Ordinance Integration</a:t>
            </a:r>
            <a:endParaRPr lang="en-US" sz="280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  <p:pic>
        <p:nvPicPr>
          <p:cNvPr id="6" name="Picture 10">
            <a:extLst>
              <a:ext uri="{FF2B5EF4-FFF2-40B4-BE49-F238E27FC236}">
                <a16:creationId xmlns:a16="http://schemas.microsoft.com/office/drawing/2014/main" id="{69A241D6-F05F-9E11-E750-DE05143E1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698" y="2541070"/>
            <a:ext cx="5085944" cy="1411072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8D552433-5714-A965-DDEC-F0E1279D3F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229" y="3958051"/>
            <a:ext cx="5045413" cy="236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24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3CD3B0A-B11C-A3DC-EA3E-92D1ECB8CB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1A5D22-B759-42D1-B8F7-8010A71E6B1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663" y="4872"/>
            <a:ext cx="12191338" cy="68196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DE8419-2820-11B0-6B7D-CD837DB31E49}"/>
              </a:ext>
            </a:extLst>
          </p:cNvPr>
          <p:cNvSpPr txBox="1"/>
          <p:nvPr/>
        </p:nvSpPr>
        <p:spPr>
          <a:xfrm>
            <a:off x="922501" y="949963"/>
            <a:ext cx="10346987" cy="4201150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AutoNum type="arabicParenBoth" startAt="2"/>
            </a:pPr>
            <a:r>
              <a:rPr lang="en-US" sz="2400" b="1" dirty="0">
                <a:latin typeface="Microsoft Sans Serif"/>
                <a:ea typeface="Microsoft Sans Serif"/>
                <a:cs typeface="Microsoft Sans Serif"/>
              </a:rPr>
              <a:t>  Zoning Ordinance/Code Annotations</a:t>
            </a:r>
          </a:p>
          <a:p>
            <a:pPr marL="457200"/>
            <a:endParaRPr lang="en-US" sz="1000" b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60375" indent="-460375">
              <a:spcBef>
                <a:spcPts val="0"/>
              </a:spcBef>
              <a:spcAft>
                <a:spcPts val="600"/>
              </a:spcAft>
              <a:buFont typeface="Wingdings,Sans-Serif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Does the zoning ordinance/code include annotations?</a:t>
            </a:r>
            <a:endParaRPr lang="en-US" sz="2000" dirty="0">
              <a:latin typeface="Arial"/>
              <a:ea typeface="Microsoft Sans Serif"/>
              <a:cs typeface="Arial"/>
            </a:endParaRPr>
          </a:p>
          <a:p>
            <a:pPr marL="457200"/>
            <a:endParaRPr lang="en-US" sz="1000" b="1" dirty="0">
              <a:latin typeface="Microsoft Sans Serif"/>
              <a:ea typeface="Microsoft Sans Serif"/>
              <a:cs typeface="Microsoft Sans Serif"/>
            </a:endParaRPr>
          </a:p>
          <a:p>
            <a:pPr marL="635000"/>
            <a:endParaRPr lang="en-US" sz="2000" b="1" dirty="0">
              <a:latin typeface="Microsoft Sans Serif"/>
              <a:ea typeface="Microsoft Sans Serif"/>
              <a:cs typeface="Microsoft Sans Serif"/>
            </a:endParaRPr>
          </a:p>
          <a:p>
            <a:pPr marL="635000"/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Example: Each amendment should be noted in the section each time the section is  changed. In this example, the section has been amended twice.</a:t>
            </a:r>
            <a:endParaRPr lang="en-US" sz="2000" b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 startAt="2"/>
            </a:pPr>
            <a:endParaRPr lang="en-US" sz="2400" b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endParaRPr lang="en-US" sz="2400" b="1" i="1">
              <a:latin typeface="Franklin Gothic Demi" panose="020B0703020102020204" pitchFamily="34" charset="0"/>
              <a:ea typeface="Microsoft Sans Serif"/>
              <a:cs typeface="Microsoft Sans Serif"/>
            </a:endParaRPr>
          </a:p>
          <a:p>
            <a:endParaRPr lang="en-US"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  <p:pic>
        <p:nvPicPr>
          <p:cNvPr id="11" name="Picture 12">
            <a:extLst>
              <a:ext uri="{FF2B5EF4-FFF2-40B4-BE49-F238E27FC236}">
                <a16:creationId xmlns:a16="http://schemas.microsoft.com/office/drawing/2014/main" id="{6C8FE2B3-7544-FDDE-9476-C4B93D7C54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741" y="3084421"/>
            <a:ext cx="8547370" cy="1264712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9A5B7C9-DD9D-9ED6-5A14-6CF505D91301}"/>
              </a:ext>
            </a:extLst>
          </p:cNvPr>
          <p:cNvSpPr/>
          <p:nvPr/>
        </p:nvSpPr>
        <p:spPr>
          <a:xfrm>
            <a:off x="3445213" y="3874850"/>
            <a:ext cx="6201382" cy="3566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01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C44CC2-87D2-4AD9-2296-83FFC00752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0BBC77-394E-3735-F156-1C3E0726FD11}"/>
              </a:ext>
            </a:extLst>
          </p:cNvPr>
          <p:cNvSpPr txBox="1"/>
          <p:nvPr/>
        </p:nvSpPr>
        <p:spPr>
          <a:xfrm>
            <a:off x="890076" y="515905"/>
            <a:ext cx="10346987" cy="3062377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>
                <a:latin typeface="Microsoft Sans Serif"/>
                <a:ea typeface="Microsoft Sans Serif"/>
                <a:cs typeface="Microsoft Sans Serif"/>
              </a:rPr>
              <a:t>(3)   Archaic References</a:t>
            </a:r>
            <a:endParaRPr lang="en-US" dirty="0">
              <a:latin typeface="Microsoft Sans Serif"/>
              <a:cs typeface="Microsoft Sans Serif"/>
            </a:endParaRPr>
          </a:p>
          <a:p>
            <a:endParaRPr lang="en-US" sz="2400" b="1" dirty="0">
              <a:latin typeface="Microsoft Sans Serif"/>
              <a:ea typeface="Microsoft Sans Serif"/>
              <a:cs typeface="Microsoft Sans Serif"/>
            </a:endParaRPr>
          </a:p>
          <a:p>
            <a:pPr marL="460375" indent="-460375">
              <a:spcBef>
                <a:spcPts val="0"/>
              </a:spcBef>
              <a:spcAft>
                <a:spcPts val="600"/>
              </a:spcAft>
              <a:buFont typeface="Wingdings,Sans-Serif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Does the zoning ordinance/code have any archaic references?</a:t>
            </a:r>
          </a:p>
          <a:p>
            <a:endParaRPr lang="en-US" sz="10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635000"/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Example: In Maryland, Article 66B was renamed the Land Use Article in 2012.</a:t>
            </a:r>
            <a:endParaRPr lang="en-US" sz="20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endParaRPr lang="en-US" sz="2400" b="1" i="1">
              <a:latin typeface="Franklin Gothic Demi" panose="020B0703020102020204" pitchFamily="34" charset="0"/>
              <a:ea typeface="Microsoft Sans Serif"/>
              <a:cs typeface="Microsoft Sans Serif"/>
            </a:endParaRPr>
          </a:p>
          <a:p>
            <a:endParaRPr lang="en-US"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537D0BD-FE65-E187-AD00-4F8BF30CB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505" y="2236943"/>
            <a:ext cx="6245157" cy="406213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65FC578A-7C7A-85CB-75DE-8CE95515CC71}"/>
              </a:ext>
            </a:extLst>
          </p:cNvPr>
          <p:cNvSpPr/>
          <p:nvPr/>
        </p:nvSpPr>
        <p:spPr>
          <a:xfrm>
            <a:off x="4385551" y="5824436"/>
            <a:ext cx="916022" cy="4296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429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4B077FC-38DE-2493-5E9C-7186C582D3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192DA0-3BC8-63B6-67C8-F8C49EAA4ABC}"/>
              </a:ext>
            </a:extLst>
          </p:cNvPr>
          <p:cNvSpPr txBox="1"/>
          <p:nvPr/>
        </p:nvSpPr>
        <p:spPr>
          <a:xfrm>
            <a:off x="630676" y="195336"/>
            <a:ext cx="10346987" cy="2846933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>
                <a:latin typeface="Microsoft Sans Serif"/>
                <a:ea typeface="Microsoft Sans Serif"/>
                <a:cs typeface="Microsoft Sans Serif"/>
              </a:rPr>
              <a:t>(4)   Numbering systems</a:t>
            </a:r>
            <a:endParaRPr lang="en-US" sz="2400" b="1" i="1" dirty="0">
              <a:latin typeface="Microsoft Sans Serif"/>
              <a:ea typeface="Microsoft Sans Serif"/>
              <a:cs typeface="Microsoft Sans Serif"/>
            </a:endParaRPr>
          </a:p>
          <a:p>
            <a:endParaRPr lang="en-US" sz="2400" b="1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60375" indent="-460375">
              <a:spcBef>
                <a:spcPts val="0"/>
              </a:spcBef>
              <a:spcAft>
                <a:spcPts val="600"/>
              </a:spcAft>
              <a:buFont typeface="Wingdings,Sans-Serif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Does the zoning ordinance/code use a consistent numbering system?</a:t>
            </a:r>
            <a:endParaRPr lang="en-US" sz="2000" dirty="0">
              <a:latin typeface="Arial"/>
              <a:ea typeface="Microsoft Sans Serif"/>
              <a:cs typeface="Arial"/>
            </a:endParaRPr>
          </a:p>
          <a:p>
            <a:endParaRPr lang="en-US" sz="2000" b="1" dirty="0"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Example: This code uses two different numbering systems.</a:t>
            </a:r>
            <a:endParaRPr lang="en-US" sz="2000" b="1" i="1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endParaRPr lang="en-US" sz="2400" b="1" i="1">
              <a:latin typeface="Franklin Gothic Demi" panose="020B0703020102020204" pitchFamily="34" charset="0"/>
              <a:ea typeface="Microsoft Sans Serif"/>
              <a:cs typeface="Microsoft Sans Serif"/>
            </a:endParaRPr>
          </a:p>
          <a:p>
            <a:endParaRPr lang="en-US"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986E376-1CE2-13B3-7DC8-0B59D4CE09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698" y="1970109"/>
            <a:ext cx="4810328" cy="1134378"/>
          </a:xfrm>
          <a:prstGeom prst="rect">
            <a:avLst/>
          </a:prstGeom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74AC863A-F2DB-2C7B-C930-2289C905B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017" y="3044409"/>
            <a:ext cx="6447815" cy="3314585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593C346-6BE4-A570-E6AD-B13A7EB1F140}"/>
              </a:ext>
            </a:extLst>
          </p:cNvPr>
          <p:cNvSpPr/>
          <p:nvPr/>
        </p:nvSpPr>
        <p:spPr>
          <a:xfrm>
            <a:off x="2433941" y="1939452"/>
            <a:ext cx="956553" cy="3404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FC22567-AFF8-AD8A-807C-B4808F6878CB}"/>
              </a:ext>
            </a:extLst>
          </p:cNvPr>
          <p:cNvSpPr/>
          <p:nvPr/>
        </p:nvSpPr>
        <p:spPr>
          <a:xfrm>
            <a:off x="2816967" y="3469533"/>
            <a:ext cx="518810" cy="28372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768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8B2382-B716-6433-BE8D-D093FCEE9D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53B709-DA80-16F7-05B6-BFDE4E2F9E12}"/>
              </a:ext>
            </a:extLst>
          </p:cNvPr>
          <p:cNvSpPr txBox="1"/>
          <p:nvPr/>
        </p:nvSpPr>
        <p:spPr>
          <a:xfrm>
            <a:off x="922506" y="949962"/>
            <a:ext cx="10346987" cy="2600712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460375" indent="-460375"/>
            <a:r>
              <a:rPr lang="en-US" sz="2400" b="1" dirty="0">
                <a:latin typeface="Microsoft Sans Serif"/>
                <a:ea typeface="Microsoft Sans Serif"/>
                <a:cs typeface="Microsoft Sans Serif"/>
              </a:rPr>
              <a:t>(5)    Referenced Documents</a:t>
            </a:r>
            <a:endParaRPr lang="en-US" sz="2400" b="1" i="1" dirty="0">
              <a:latin typeface="Microsoft Sans Serif"/>
              <a:ea typeface="Microsoft Sans Serif"/>
              <a:cs typeface="Microsoft Sans Serif"/>
            </a:endParaRPr>
          </a:p>
          <a:p>
            <a:pPr marL="460375" indent="-460375"/>
            <a:endParaRPr lang="en-US" sz="2400" b="1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60375" indent="-460375">
              <a:spcBef>
                <a:spcPts val="0"/>
              </a:spcBef>
              <a:spcAft>
                <a:spcPts val="600"/>
              </a:spcAft>
              <a:buFont typeface="Wingdings,Sans-Serif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Does the zoning ordinance/code reference up-to-date documents?</a:t>
            </a:r>
          </a:p>
          <a:p>
            <a:pPr marL="457200" indent="-457200">
              <a:buAutoNum type="arabicParenBoth"/>
            </a:pPr>
            <a:endParaRPr lang="en-US" sz="2400" b="1" i="1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57200" indent="-457200">
              <a:buAutoNum type="arabicParenBoth"/>
            </a:pPr>
            <a:endParaRPr lang="en-US" sz="2400" b="1" i="1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endParaRPr lang="en-US" sz="2400" b="1" i="1">
              <a:latin typeface="Franklin Gothic Demi" panose="020B0703020102020204" pitchFamily="34" charset="0"/>
              <a:ea typeface="Microsoft Sans Serif"/>
              <a:cs typeface="Microsoft Sans Serif"/>
            </a:endParaRPr>
          </a:p>
          <a:p>
            <a:endParaRPr lang="en-US"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2734AC-B1F7-BF43-3D78-2D82C4C99BB0}"/>
              </a:ext>
            </a:extLst>
          </p:cNvPr>
          <p:cNvSpPr txBox="1"/>
          <p:nvPr/>
        </p:nvSpPr>
        <p:spPr>
          <a:xfrm>
            <a:off x="1845614" y="2305883"/>
            <a:ext cx="8690776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The zoning code should be checked for any references to other documents, such as, other plans, design guidelines, maps, to ensure that the referenced documents are current.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890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66EE1C-117B-FDE1-C370-27859EBF6C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5597"/>
            <a:ext cx="10972800" cy="4694898"/>
          </a:xfrm>
          <a:solidFill>
            <a:schemeClr val="bg1"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l" rtl="0" fontAlgn="base"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“Final </a:t>
            </a:r>
            <a:r>
              <a:rPr lang="en-US" sz="2400" dirty="0" err="1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</a:rPr>
              <a:t>C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heckUp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”</a:t>
            </a:r>
          </a:p>
          <a:p>
            <a:pPr marL="0" indent="0" algn="l" rtl="0" fontAlgn="base">
              <a:buNone/>
            </a:pPr>
            <a:endParaRPr lang="en-US" sz="1000">
              <a:solidFill>
                <a:srgbClr val="000000"/>
              </a:solidFill>
              <a:ea typeface="Microsoft Sans Serif" panose="020B0604020202020204" pitchFamily="34" charset="0"/>
            </a:endParaRPr>
          </a:p>
          <a:p>
            <a:pPr marL="0" indent="0" algn="l" rtl="0" fontAlgn="base"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To complete this exercise, your Official Zoning Ordinance/Code should: 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​</a:t>
            </a:r>
          </a:p>
          <a:p>
            <a:pPr marL="0" indent="0" algn="l" rtl="0" fontAlgn="base">
              <a:buNone/>
            </a:pPr>
            <a:endParaRPr lang="en-US" sz="1000" b="0" i="0" u="none" strike="noStrike">
              <a:solidFill>
                <a:srgbClr val="000000"/>
              </a:solidFill>
              <a:effectLst/>
              <a:ea typeface="Microsoft Sans Serif" panose="020B0604020202020204" pitchFamily="34" charset="0"/>
            </a:endParaRPr>
          </a:p>
          <a:p>
            <a:pPr marL="460375" indent="0" fontAlgn="base">
              <a:buNone/>
            </a:pP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/>
                <a:ea typeface="Verdana"/>
                <a:cs typeface="Microsoft Sans Serif"/>
              </a:rPr>
              <a:t>1.</a:t>
            </a:r>
            <a:r>
              <a:rPr lang="en-US" sz="2000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   Identify an adoption date                                             </a:t>
            </a:r>
            <a:r>
              <a:rPr lang="en-US" sz="2000" b="1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Y      N</a:t>
            </a:r>
          </a:p>
          <a:p>
            <a:pPr marL="460375" indent="0">
              <a:buNone/>
            </a:pPr>
            <a:r>
              <a:rPr lang="en-US" sz="2000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2.   Identify an amendment index (history)       </a:t>
            </a:r>
            <a:r>
              <a:rPr lang="en-US" sz="2000" b="1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                 Y     N</a:t>
            </a:r>
            <a:endParaRPr lang="en-US" b="1" dirty="0"/>
          </a:p>
          <a:p>
            <a:pPr marL="460375" indent="0">
              <a:buNone/>
            </a:pPr>
            <a:r>
              <a:rPr lang="en-US" sz="200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3.   Remove archaic references                                         </a:t>
            </a:r>
            <a:r>
              <a:rPr lang="en-US" sz="2000" b="1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Y     N</a:t>
            </a:r>
            <a:endParaRPr lang="en-US" sz="2000" b="1" i="0" dirty="0">
              <a:solidFill>
                <a:srgbClr val="000000"/>
              </a:solidFill>
              <a:effectLst/>
              <a:latin typeface="Microsoft Sans Serif"/>
              <a:ea typeface="Verdana"/>
              <a:cs typeface="Microsoft Sans Serif"/>
            </a:endParaRPr>
          </a:p>
          <a:p>
            <a:pPr marL="460375" indent="0">
              <a:buNone/>
            </a:pPr>
            <a:r>
              <a:rPr lang="en-US" sz="200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4.   Be checked for consistent numbering                         </a:t>
            </a:r>
            <a:r>
              <a:rPr lang="en-US" sz="2000" b="1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Y     N</a:t>
            </a:r>
          </a:p>
          <a:p>
            <a:pPr marL="460375" indent="0">
              <a:buNone/>
            </a:pPr>
            <a:r>
              <a:rPr lang="en-US" sz="2000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5.   The Planning Commission has annotated copies      </a:t>
            </a:r>
            <a:r>
              <a:rPr lang="en-US" sz="2000" b="1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Y     N</a:t>
            </a:r>
            <a:endParaRPr lang="en-US" sz="2000" b="1" dirty="0">
              <a:solidFill>
                <a:srgbClr val="000000"/>
              </a:solidFill>
            </a:endParaRPr>
          </a:p>
          <a:p>
            <a:pPr marL="460375" indent="0">
              <a:buNone/>
            </a:pPr>
            <a:r>
              <a:rPr lang="en-US" sz="200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6.   The public has an annotated copy                              </a:t>
            </a:r>
            <a:r>
              <a:rPr lang="en-US" sz="2000" b="1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Y     N</a:t>
            </a:r>
          </a:p>
          <a:p>
            <a:pPr marL="460375" indent="0">
              <a:buNone/>
            </a:pPr>
            <a:r>
              <a:rPr lang="en-US" sz="200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7.   The website has an annotated copy                           </a:t>
            </a:r>
            <a:r>
              <a:rPr lang="en-US" sz="2000" b="1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Y     N     NA</a:t>
            </a:r>
          </a:p>
          <a:p>
            <a:pPr marL="460375" indent="0" fontAlgn="base">
              <a:buNone/>
            </a:pPr>
            <a:endParaRPr lang="en-US" sz="1000">
              <a:solidFill>
                <a:srgbClr val="000000"/>
              </a:solidFill>
            </a:endParaRPr>
          </a:p>
          <a:p>
            <a:pPr marL="460375" indent="0" algn="l" rtl="0" fontAlgn="base">
              <a:buNone/>
            </a:pPr>
            <a:r>
              <a:rPr lang="en-US" sz="2000" dirty="0">
                <a:solidFill>
                  <a:srgbClr val="000000"/>
                </a:solidFill>
                <a:latin typeface="Microsoft Sans Serif"/>
                <a:ea typeface="Verdana"/>
                <a:cs typeface="Microsoft Sans Serif"/>
              </a:rPr>
              <a:t>	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/>
                <a:ea typeface="Verdana"/>
                <a:cs typeface="Microsoft Sans Serif"/>
              </a:rPr>
              <a:t> </a:t>
            </a:r>
          </a:p>
          <a:p>
            <a:pPr algn="l" rtl="0" fontAlgn="base"/>
            <a:endParaRPr lang="en-US" sz="2000" b="0" i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marL="0" indent="0" algn="l" rtl="0" fontAlgn="base">
              <a:buNone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	</a:t>
            </a:r>
            <a:r>
              <a:rPr lang="en-US" sz="1600" b="0" i="0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​​</a:t>
            </a:r>
          </a:p>
          <a:p>
            <a:pPr marL="0" indent="0" algn="l" rtl="0" fontAlgn="base">
              <a:buNone/>
            </a:pPr>
            <a:endParaRPr lang="en-US" sz="1600" b="0" i="0" u="none" strike="noStrike">
              <a:solidFill>
                <a:srgbClr val="000000"/>
              </a:solidFill>
              <a:effectLst/>
              <a:ea typeface="Microsoft Sans Serif" panose="020B0604020202020204" pitchFamily="34" charset="0"/>
            </a:endParaRPr>
          </a:p>
          <a:p>
            <a:pPr marL="233045" indent="-233045" algn="l" rtl="0" fontAlgn="base"/>
            <a:endParaRPr lang="en-US" sz="14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marL="233045" indent="-233045">
              <a:buNone/>
            </a:pPr>
            <a:endParaRPr lang="en-US" sz="2400" b="0" i="0">
              <a:solidFill>
                <a:srgbClr val="C00000"/>
              </a:solidFill>
              <a:effectLst/>
              <a:latin typeface="Microsoft Sans Serif" panose="020B0604020202020204" pitchFamily="34" charset="0"/>
            </a:endParaRPr>
          </a:p>
          <a:p>
            <a:pPr marL="233045" indent="-233045">
              <a:buNone/>
            </a:pPr>
            <a:endParaRPr lang="en-US" sz="2400" b="0" i="0">
              <a:solidFill>
                <a:srgbClr val="C00000"/>
              </a:solidFill>
              <a:effectLst/>
              <a:latin typeface="Microsoft Sans Serif" panose="020B0604020202020204" pitchFamily="34" charset="0"/>
            </a:endParaRPr>
          </a:p>
          <a:p>
            <a:pPr marL="233045" indent="-233045">
              <a:buNone/>
            </a:pPr>
            <a:endParaRPr lang="en-US" sz="2400">
              <a:solidFill>
                <a:srgbClr val="C00000"/>
              </a:solidFill>
            </a:endParaRPr>
          </a:p>
          <a:p>
            <a:pPr marL="233045" indent="-233045">
              <a:buNone/>
            </a:pPr>
            <a:endParaRPr lang="en-US" sz="2400" b="0" i="0">
              <a:solidFill>
                <a:srgbClr val="C00000"/>
              </a:solidFill>
              <a:effectLst/>
              <a:latin typeface="Microsoft Sans Serif" panose="020B0604020202020204" pitchFamily="34" charset="0"/>
            </a:endParaRPr>
          </a:p>
          <a:p>
            <a:pPr marL="233045" indent="-233045" algn="ctr">
              <a:buNone/>
            </a:pPr>
            <a:endParaRPr lang="en-US" sz="2400" b="0" i="0">
              <a:solidFill>
                <a:srgbClr val="C00000"/>
              </a:solidFill>
              <a:effectLst/>
              <a:latin typeface="Microsoft Sans Serif" panose="020B0604020202020204" pitchFamily="34" charset="0"/>
            </a:endParaRPr>
          </a:p>
          <a:p>
            <a:pPr marL="233045" indent="-233045" algn="ctr">
              <a:buNone/>
            </a:pPr>
            <a:endParaRPr lang="en-US" sz="2400">
              <a:solidFill>
                <a:srgbClr val="C00000"/>
              </a:solidFill>
            </a:endParaRPr>
          </a:p>
          <a:p>
            <a:pPr marL="233045" indent="-233045" algn="ctr">
              <a:buNone/>
            </a:pPr>
            <a:r>
              <a:rPr lang="en-US" sz="2400" b="0" i="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</a:rPr>
              <a:t>Thank You! - Contact LAT with any questions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240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240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240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400" dirty="0">
                <a:latin typeface="Franklin Gothic Heavy"/>
                <a:ea typeface="Microsoft Sans Serif"/>
                <a:cs typeface="Microsoft Sans Serif"/>
              </a:rPr>
              <a:t>				</a:t>
            </a:r>
          </a:p>
          <a:p>
            <a:pPr marL="233045" indent="-233045">
              <a:buNone/>
            </a:pPr>
            <a:r>
              <a:rPr lang="en-US" sz="2400" dirty="0">
                <a:latin typeface="Franklin Gothic Heavy"/>
                <a:ea typeface="Microsoft Sans Serif"/>
                <a:cs typeface="Microsoft Sans Serif"/>
              </a:rPr>
              <a:t>		</a:t>
            </a:r>
            <a:endParaRPr lang="en-US" sz="1800" dirty="0">
              <a:latin typeface="Franklin Gothic Heavy"/>
              <a:ea typeface="Microsoft Sans Serif"/>
              <a:cs typeface="Microsoft Sans Serif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E8A906C-1B8A-36B0-AC64-E5E66ECA2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2596"/>
            <a:ext cx="10972800" cy="11430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Four: </a:t>
            </a:r>
            <a:br>
              <a:rPr lang="en-US" sz="4800" b="1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</a:br>
            <a:r>
              <a:rPr lang="en-US" sz="3100" b="1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Ordinance Integration</a:t>
            </a:r>
            <a:endParaRPr lang="en-US" sz="310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9355138"/>
      </p:ext>
    </p:extLst>
  </p:cSld>
  <p:clrMapOvr>
    <a:masterClrMapping/>
  </p:clrMapOvr>
</p:sld>
</file>

<file path=ppt/theme/theme1.xml><?xml version="1.0" encoding="utf-8"?>
<a:theme xmlns:a="http://schemas.openxmlformats.org/drawingml/2006/main" name="Planning-theme-201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latin typeface="Microsoft Sans Serif" pitchFamily="34" charset="0"/>
            <a:ea typeface="Verdana" pitchFamily="34" charset="0"/>
            <a:cs typeface="Microsoft Sans Serif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lanning-theme-2019" id="{6FE15496-C24B-4736-8149-079BA633A1EA}" vid="{87A919D3-11E0-46DC-A97B-21C6314A763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47c865-7445-42cf-9bfc-9256b9f4e567" xsi:nil="true"/>
    <SharedWithUsers xmlns="c347c865-7445-42cf-9bfc-9256b9f4e567">
      <UserInfo>
        <DisplayName>David Dahlstrom</DisplayName>
        <AccountId>40</AccountId>
        <AccountType/>
      </UserInfo>
      <UserInfo>
        <DisplayName>Joseph Rogers</DisplayName>
        <AccountId>4015</AccountId>
        <AccountType/>
      </UserInfo>
      <UserInfo>
        <DisplayName>Joseph Griffiths</DisplayName>
        <AccountId>201</AccountId>
        <AccountType/>
      </UserInfo>
    </SharedWithUsers>
    <lcf76f155ced4ddcb4097134ff3c332f xmlns="92c895e3-b782-4343-a29c-f28fe32438d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0625867F74264DA8571DE677F36FCD" ma:contentTypeVersion="14" ma:contentTypeDescription="Create a new document." ma:contentTypeScope="" ma:versionID="be37b78a486f3ada1cece3e166439034">
  <xsd:schema xmlns:xsd="http://www.w3.org/2001/XMLSchema" xmlns:xs="http://www.w3.org/2001/XMLSchema" xmlns:p="http://schemas.microsoft.com/office/2006/metadata/properties" xmlns:ns2="92c895e3-b782-4343-a29c-f28fe32438dd" xmlns:ns3="c347c865-7445-42cf-9bfc-9256b9f4e567" targetNamespace="http://schemas.microsoft.com/office/2006/metadata/properties" ma:root="true" ma:fieldsID="32280ee5d5fbd9fc5d701ba7057f147c" ns2:_="" ns3:_="">
    <xsd:import namespace="92c895e3-b782-4343-a29c-f28fe32438dd"/>
    <xsd:import namespace="c347c865-7445-42cf-9bfc-9256b9f4e5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c895e3-b782-4343-a29c-f28fe32438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8c78962f-6a38-439a-a306-9a57fd521d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7c865-7445-42cf-9bfc-9256b9f4e56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148b531e-18f9-40f0-9e36-549a6e7dc864}" ma:internalName="TaxCatchAll" ma:showField="CatchAllData" ma:web="c347c865-7445-42cf-9bfc-9256b9f4e5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EA58BA-901D-4F63-901F-DA1733C7657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F8873B-C5DD-4BEE-989F-96F496CABBF7}">
  <ds:schemaRefs>
    <ds:schemaRef ds:uri="5ae7eb10-30ca-4fb9-9e98-b2cf643c3e67"/>
    <ds:schemaRef ds:uri="c347c865-7445-42cf-9bfc-9256b9f4e56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4B52F83-BF7C-4AFB-AA93-F2E9F3ED4C19}"/>
</file>

<file path=docProps/app.xml><?xml version="1.0" encoding="utf-8"?>
<Properties xmlns="http://schemas.openxmlformats.org/officeDocument/2006/extended-properties" xmlns:vt="http://schemas.openxmlformats.org/officeDocument/2006/docPropsVTypes">
  <Template>Planning-theme-2019</Template>
  <TotalTime>0</TotalTime>
  <Words>316</Words>
  <Application>Microsoft Office PowerPoint</Application>
  <PresentationFormat>Widescreen</PresentationFormat>
  <Paragraphs>86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Planning-theme-2019</vt:lpstr>
      <vt:lpstr>The Maryland Zoning CheckUp A Performance Guide For Small and Rural Jurisdictions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Chapter Four:  Ordinance Integration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Dahlstrom</dc:creator>
  <cp:lastModifiedBy>Joseph Griffiths</cp:lastModifiedBy>
  <cp:revision>191</cp:revision>
  <dcterms:created xsi:type="dcterms:W3CDTF">2021-10-18T18:02:10Z</dcterms:created>
  <dcterms:modified xsi:type="dcterms:W3CDTF">2023-05-16T17:25:15Z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0x010100C1633E3489BC8D4DBBF12B806E72296A</vt:lpwstr>
  </property>
  <property fmtid="{D5CDD505-2E9C-101B-9397-08002B2CF9AE}" pid="3" name="TaxKeyword">
    <vt:lpwstr/>
  </property>
  <property fmtid="{D5CDD505-2E9C-101B-9397-08002B2CF9AE}" pid="4" name="MediaServiceImageTags">
    <vt:lpwstr/>
  </property>
</Properties>
</file>