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omments/modernComment_144_C0D32EFF.xml" ContentType="application/vnd.ms-powerpoint.comment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4"/>
  </p:sldMasterIdLst>
  <p:notesMasterIdLst>
    <p:notesMasterId r:id="rId18"/>
  </p:notesMasterIdLst>
  <p:sldIdLst>
    <p:sldId id="324" r:id="rId5"/>
    <p:sldId id="261" r:id="rId6"/>
    <p:sldId id="258" r:id="rId7"/>
    <p:sldId id="345" r:id="rId8"/>
    <p:sldId id="346" r:id="rId9"/>
    <p:sldId id="347" r:id="rId10"/>
    <p:sldId id="348" r:id="rId11"/>
    <p:sldId id="350" r:id="rId12"/>
    <p:sldId id="351" r:id="rId13"/>
    <p:sldId id="352" r:id="rId14"/>
    <p:sldId id="353" r:id="rId15"/>
    <p:sldId id="354" r:id="rId16"/>
    <p:sldId id="355" r:id="rId17"/>
  </p:sldIdLst>
  <p:sldSz cx="12192000" cy="68580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32F1904A-06F4-C03C-9F4B-E1DC2342F9A0}" name="Kristen Humphrey" initials="KH" userId="S::Kristen.Humphrey@Maryland.gov::04474614-0ddd-43d4-9ecf-45a61f8c7468" providerId="AD"/>
  <p188:author id="{BDCE26A3-8E13-7FEA-B4E7-915B38C4E24D}" name="Joseph Griffiths" initials="JG" userId="Joseph Griffiths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E688C48-2504-99ED-6732-5D778EE97102}" v="49" dt="2023-06-16T14:15:00.023"/>
    <p1510:client id="{4629D1E6-CD7A-71B8-0FE5-4430A712008B}" v="1" dt="2023-05-08T21:56:11.565"/>
    <p1510:client id="{64802C94-585A-4CDA-A001-0EEF5C68E919}" v="30" dt="2023-05-23T17:02:43.143"/>
    <p1510:client id="{E18F50A9-71DA-5748-AC30-C717FC660E8D}" v="95" dt="2023-05-08T22:24:16.918"/>
    <p1510:client id="{FAB1094C-91F1-0381-4DBB-4CE53BCD49D8}" v="19" dt="2023-05-12T16:22:29.48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122" autoAdjust="0"/>
    <p:restoredTop sz="94694"/>
  </p:normalViewPr>
  <p:slideViewPr>
    <p:cSldViewPr snapToGrid="0">
      <p:cViewPr varScale="1">
        <p:scale>
          <a:sx n="102" d="100"/>
          <a:sy n="102" d="100"/>
        </p:scale>
        <p:origin x="208" y="4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seph Rogers" userId="S::joseph.rogers@maryland.gov::f198b544-3dfd-4795-85a6-09843060044d" providerId="AD" clId="Web-{22F25EBA-DDCF-D07B-4EB1-7E40B741B225}"/>
    <pc:docChg chg="modSld">
      <pc:chgData name="Joseph Rogers" userId="S::joseph.rogers@maryland.gov::f198b544-3dfd-4795-85a6-09843060044d" providerId="AD" clId="Web-{22F25EBA-DDCF-D07B-4EB1-7E40B741B225}" dt="2022-08-01T18:31:28.330" v="4" actId="1076"/>
      <pc:docMkLst>
        <pc:docMk/>
      </pc:docMkLst>
      <pc:sldChg chg="modSp">
        <pc:chgData name="Joseph Rogers" userId="S::joseph.rogers@maryland.gov::f198b544-3dfd-4795-85a6-09843060044d" providerId="AD" clId="Web-{22F25EBA-DDCF-D07B-4EB1-7E40B741B225}" dt="2022-08-01T18:26:50.342" v="2" actId="20577"/>
        <pc:sldMkLst>
          <pc:docMk/>
          <pc:sldMk cId="3658024892" sldId="261"/>
        </pc:sldMkLst>
        <pc:spChg chg="mod">
          <ac:chgData name="Joseph Rogers" userId="S::joseph.rogers@maryland.gov::f198b544-3dfd-4795-85a6-09843060044d" providerId="AD" clId="Web-{22F25EBA-DDCF-D07B-4EB1-7E40B741B225}" dt="2022-08-01T18:26:50.342" v="2" actId="20577"/>
          <ac:spMkLst>
            <pc:docMk/>
            <pc:sldMk cId="3658024892" sldId="261"/>
            <ac:spMk id="3" creationId="{B8EDDFED-3FB1-44A4-B628-813BFEE5F3DF}"/>
          </ac:spMkLst>
        </pc:spChg>
      </pc:sldChg>
      <pc:sldChg chg="modSp">
        <pc:chgData name="Joseph Rogers" userId="S::joseph.rogers@maryland.gov::f198b544-3dfd-4795-85a6-09843060044d" providerId="AD" clId="Web-{22F25EBA-DDCF-D07B-4EB1-7E40B741B225}" dt="2022-08-01T18:31:28.330" v="4" actId="1076"/>
        <pc:sldMkLst>
          <pc:docMk/>
          <pc:sldMk cId="4039588486" sldId="271"/>
        </pc:sldMkLst>
        <pc:picChg chg="mod">
          <ac:chgData name="Joseph Rogers" userId="S::joseph.rogers@maryland.gov::f198b544-3dfd-4795-85a6-09843060044d" providerId="AD" clId="Web-{22F25EBA-DDCF-D07B-4EB1-7E40B741B225}" dt="2022-08-01T18:31:28.330" v="4" actId="1076"/>
          <ac:picMkLst>
            <pc:docMk/>
            <pc:sldMk cId="4039588486" sldId="271"/>
            <ac:picMk id="12" creationId="{C11A5D22-B759-42D1-B8F7-8010A71E6B17}"/>
          </ac:picMkLst>
        </pc:picChg>
      </pc:sldChg>
    </pc:docChg>
  </pc:docChgLst>
  <pc:docChgLst>
    <pc:chgData name="Kristen Humphrey" userId="04474614-0ddd-43d4-9ecf-45a61f8c7468" providerId="ADAL" clId="{E18F50A9-71DA-5748-AC30-C717FC660E8D}"/>
    <pc:docChg chg="undo custSel addSld delSld modSld sldOrd delMainMaster">
      <pc:chgData name="Kristen Humphrey" userId="04474614-0ddd-43d4-9ecf-45a61f8c7468" providerId="ADAL" clId="{E18F50A9-71DA-5748-AC30-C717FC660E8D}" dt="2023-05-08T22:25:23.830" v="912" actId="20577"/>
      <pc:docMkLst>
        <pc:docMk/>
      </pc:docMkLst>
      <pc:sldChg chg="modSp add del mod">
        <pc:chgData name="Kristen Humphrey" userId="04474614-0ddd-43d4-9ecf-45a61f8c7468" providerId="ADAL" clId="{E18F50A9-71DA-5748-AC30-C717FC660E8D}" dt="2023-05-08T21:59:21.566" v="760" actId="2696"/>
        <pc:sldMkLst>
          <pc:docMk/>
          <pc:sldMk cId="409291944" sldId="256"/>
        </pc:sldMkLst>
        <pc:picChg chg="mod">
          <ac:chgData name="Kristen Humphrey" userId="04474614-0ddd-43d4-9ecf-45a61f8c7468" providerId="ADAL" clId="{E18F50A9-71DA-5748-AC30-C717FC660E8D}" dt="2023-05-08T21:57:28.498" v="754" actId="167"/>
          <ac:picMkLst>
            <pc:docMk/>
            <pc:sldMk cId="409291944" sldId="256"/>
            <ac:picMk id="4" creationId="{57D4EEC6-D796-9A86-363A-9C1FF2F06E65}"/>
          </ac:picMkLst>
        </pc:picChg>
      </pc:sldChg>
      <pc:sldChg chg="addSp delSp modSp add del mod">
        <pc:chgData name="Kristen Humphrey" userId="04474614-0ddd-43d4-9ecf-45a61f8c7468" providerId="ADAL" clId="{E18F50A9-71DA-5748-AC30-C717FC660E8D}" dt="2023-05-08T22:02:09.193" v="768" actId="167"/>
        <pc:sldMkLst>
          <pc:docMk/>
          <pc:sldMk cId="1684183120" sldId="258"/>
        </pc:sldMkLst>
        <pc:spChg chg="mod">
          <ac:chgData name="Kristen Humphrey" userId="04474614-0ddd-43d4-9ecf-45a61f8c7468" providerId="ADAL" clId="{E18F50A9-71DA-5748-AC30-C717FC660E8D}" dt="2023-05-04T23:10:53.061" v="127" actId="179"/>
          <ac:spMkLst>
            <pc:docMk/>
            <pc:sldMk cId="1684183120" sldId="258"/>
            <ac:spMk id="2" creationId="{7A899752-AF3C-4FDE-8ADA-678BB8064000}"/>
          </ac:spMkLst>
        </pc:spChg>
        <pc:picChg chg="add mod">
          <ac:chgData name="Kristen Humphrey" userId="04474614-0ddd-43d4-9ecf-45a61f8c7468" providerId="ADAL" clId="{E18F50A9-71DA-5748-AC30-C717FC660E8D}" dt="2023-05-08T22:02:09.193" v="768" actId="167"/>
          <ac:picMkLst>
            <pc:docMk/>
            <pc:sldMk cId="1684183120" sldId="258"/>
            <ac:picMk id="3" creationId="{C3633F18-4A8D-1085-17C8-CA5737DF18C0}"/>
          </ac:picMkLst>
        </pc:picChg>
        <pc:picChg chg="del">
          <ac:chgData name="Kristen Humphrey" userId="04474614-0ddd-43d4-9ecf-45a61f8c7468" providerId="ADAL" clId="{E18F50A9-71DA-5748-AC30-C717FC660E8D}" dt="2023-05-08T22:01:59.070" v="766" actId="478"/>
          <ac:picMkLst>
            <pc:docMk/>
            <pc:sldMk cId="1684183120" sldId="258"/>
            <ac:picMk id="12" creationId="{C11A5D22-B759-42D1-B8F7-8010A71E6B17}"/>
          </ac:picMkLst>
        </pc:picChg>
      </pc:sldChg>
      <pc:sldChg chg="addSp delSp modSp mod">
        <pc:chgData name="Kristen Humphrey" userId="04474614-0ddd-43d4-9ecf-45a61f8c7468" providerId="ADAL" clId="{E18F50A9-71DA-5748-AC30-C717FC660E8D}" dt="2023-05-08T22:04:22.891" v="771" actId="179"/>
        <pc:sldMkLst>
          <pc:docMk/>
          <pc:sldMk cId="3658024892" sldId="261"/>
        </pc:sldMkLst>
        <pc:spChg chg="del mod">
          <ac:chgData name="Kristen Humphrey" userId="04474614-0ddd-43d4-9ecf-45a61f8c7468" providerId="ADAL" clId="{E18F50A9-71DA-5748-AC30-C717FC660E8D}" dt="2023-05-04T22:53:40.857" v="106" actId="478"/>
          <ac:spMkLst>
            <pc:docMk/>
            <pc:sldMk cId="3658024892" sldId="261"/>
            <ac:spMk id="2" creationId="{45EB53B2-5F7B-4F1E-99D8-F5664B588918}"/>
          </ac:spMkLst>
        </pc:spChg>
        <pc:spChg chg="del">
          <ac:chgData name="Kristen Humphrey" userId="04474614-0ddd-43d4-9ecf-45a61f8c7468" providerId="ADAL" clId="{E18F50A9-71DA-5748-AC30-C717FC660E8D}" dt="2023-05-04T22:47:23.549" v="0" actId="478"/>
          <ac:spMkLst>
            <pc:docMk/>
            <pc:sldMk cId="3658024892" sldId="261"/>
            <ac:spMk id="3" creationId="{B8EDDFED-3FB1-44A4-B628-813BFEE5F3DF}"/>
          </ac:spMkLst>
        </pc:spChg>
        <pc:spChg chg="add del mod">
          <ac:chgData name="Kristen Humphrey" userId="04474614-0ddd-43d4-9ecf-45a61f8c7468" providerId="ADAL" clId="{E18F50A9-71DA-5748-AC30-C717FC660E8D}" dt="2023-05-04T22:47:26.965" v="1" actId="478"/>
          <ac:spMkLst>
            <pc:docMk/>
            <pc:sldMk cId="3658024892" sldId="261"/>
            <ac:spMk id="5" creationId="{BEC3BFA6-A668-1B82-F0E7-935E8F61501F}"/>
          </ac:spMkLst>
        </pc:spChg>
        <pc:spChg chg="add del mod">
          <ac:chgData name="Kristen Humphrey" userId="04474614-0ddd-43d4-9ecf-45a61f8c7468" providerId="ADAL" clId="{E18F50A9-71DA-5748-AC30-C717FC660E8D}" dt="2023-05-04T22:47:42.691" v="3"/>
          <ac:spMkLst>
            <pc:docMk/>
            <pc:sldMk cId="3658024892" sldId="261"/>
            <ac:spMk id="6" creationId="{7CFAF5DD-2ADC-1DED-4E07-0501145F2FA3}"/>
          </ac:spMkLst>
        </pc:spChg>
        <pc:spChg chg="add mod">
          <ac:chgData name="Kristen Humphrey" userId="04474614-0ddd-43d4-9ecf-45a61f8c7468" providerId="ADAL" clId="{E18F50A9-71DA-5748-AC30-C717FC660E8D}" dt="2023-05-08T22:00:58.055" v="765" actId="1076"/>
          <ac:spMkLst>
            <pc:docMk/>
            <pc:sldMk cId="3658024892" sldId="261"/>
            <ac:spMk id="7" creationId="{453FE9C6-B29A-595E-CA29-0FBA998E08EF}"/>
          </ac:spMkLst>
        </pc:spChg>
        <pc:spChg chg="add mod">
          <ac:chgData name="Kristen Humphrey" userId="04474614-0ddd-43d4-9ecf-45a61f8c7468" providerId="ADAL" clId="{E18F50A9-71DA-5748-AC30-C717FC660E8D}" dt="2023-05-08T22:04:22.891" v="771" actId="179"/>
          <ac:spMkLst>
            <pc:docMk/>
            <pc:sldMk cId="3658024892" sldId="261"/>
            <ac:spMk id="8" creationId="{34A9DD75-A792-CAE3-4357-A5070BB21EC9}"/>
          </ac:spMkLst>
        </pc:spChg>
        <pc:picChg chg="add mod">
          <ac:chgData name="Kristen Humphrey" userId="04474614-0ddd-43d4-9ecf-45a61f8c7468" providerId="ADAL" clId="{E18F50A9-71DA-5748-AC30-C717FC660E8D}" dt="2023-05-08T22:00:47.069" v="764" actId="167"/>
          <ac:picMkLst>
            <pc:docMk/>
            <pc:sldMk cId="3658024892" sldId="261"/>
            <ac:picMk id="9" creationId="{6B6C8F18-1321-D461-4082-78A17B1B4692}"/>
          </ac:picMkLst>
        </pc:picChg>
        <pc:picChg chg="del mod">
          <ac:chgData name="Kristen Humphrey" userId="04474614-0ddd-43d4-9ecf-45a61f8c7468" providerId="ADAL" clId="{E18F50A9-71DA-5748-AC30-C717FC660E8D}" dt="2023-05-08T22:00:29.381" v="762" actId="478"/>
          <ac:picMkLst>
            <pc:docMk/>
            <pc:sldMk cId="3658024892" sldId="261"/>
            <ac:picMk id="14" creationId="{51E56ECA-11E4-4A7A-85C7-2A3922149EE2}"/>
          </ac:picMkLst>
        </pc:picChg>
      </pc:sldChg>
      <pc:sldChg chg="del">
        <pc:chgData name="Kristen Humphrey" userId="04474614-0ddd-43d4-9ecf-45a61f8c7468" providerId="ADAL" clId="{E18F50A9-71DA-5748-AC30-C717FC660E8D}" dt="2023-05-04T23:24:52.731" v="213" actId="2696"/>
        <pc:sldMkLst>
          <pc:docMk/>
          <pc:sldMk cId="4039588486" sldId="271"/>
        </pc:sldMkLst>
      </pc:sldChg>
      <pc:sldChg chg="addSp delSp modSp del">
        <pc:chgData name="Kristen Humphrey" userId="04474614-0ddd-43d4-9ecf-45a61f8c7468" providerId="ADAL" clId="{E18F50A9-71DA-5748-AC30-C717FC660E8D}" dt="2023-05-04T23:52:46.842" v="570" actId="2696"/>
        <pc:sldMkLst>
          <pc:docMk/>
          <pc:sldMk cId="571701045" sldId="276"/>
        </pc:sldMkLst>
        <pc:spChg chg="add del mod">
          <ac:chgData name="Kristen Humphrey" userId="04474614-0ddd-43d4-9ecf-45a61f8c7468" providerId="ADAL" clId="{E18F50A9-71DA-5748-AC30-C717FC660E8D}" dt="2023-05-04T23:49:09.197" v="518"/>
          <ac:spMkLst>
            <pc:docMk/>
            <pc:sldMk cId="571701045" sldId="276"/>
            <ac:spMk id="3" creationId="{A592A03F-F4A3-B124-45D9-25D685493165}"/>
          </ac:spMkLst>
        </pc:spChg>
        <pc:spChg chg="add del mod">
          <ac:chgData name="Kristen Humphrey" userId="04474614-0ddd-43d4-9ecf-45a61f8c7468" providerId="ADAL" clId="{E18F50A9-71DA-5748-AC30-C717FC660E8D}" dt="2023-05-04T23:49:17.354" v="520"/>
          <ac:spMkLst>
            <pc:docMk/>
            <pc:sldMk cId="571701045" sldId="276"/>
            <ac:spMk id="4" creationId="{C0B657F2-C421-C3A9-2948-1CE220E307BA}"/>
          </ac:spMkLst>
        </pc:spChg>
      </pc:sldChg>
      <pc:sldChg chg="addSp delSp modSp del mod ord">
        <pc:chgData name="Kristen Humphrey" userId="04474614-0ddd-43d4-9ecf-45a61f8c7468" providerId="ADAL" clId="{E18F50A9-71DA-5748-AC30-C717FC660E8D}" dt="2023-05-08T22:22:44.224" v="896" actId="2696"/>
        <pc:sldMkLst>
          <pc:docMk/>
          <pc:sldMk cId="4229601598" sldId="283"/>
        </pc:sldMkLst>
        <pc:spChg chg="add del mod">
          <ac:chgData name="Kristen Humphrey" userId="04474614-0ddd-43d4-9ecf-45a61f8c7468" providerId="ADAL" clId="{E18F50A9-71DA-5748-AC30-C717FC660E8D}" dt="2023-05-04T23:59:43.487" v="617" actId="478"/>
          <ac:spMkLst>
            <pc:docMk/>
            <pc:sldMk cId="4229601598" sldId="283"/>
            <ac:spMk id="4" creationId="{4AE9DA2F-A42D-F6A6-032A-082B9ED8A87A}"/>
          </ac:spMkLst>
        </pc:spChg>
        <pc:spChg chg="del">
          <ac:chgData name="Kristen Humphrey" userId="04474614-0ddd-43d4-9ecf-45a61f8c7468" providerId="ADAL" clId="{E18F50A9-71DA-5748-AC30-C717FC660E8D}" dt="2023-05-04T23:55:49.204" v="616" actId="478"/>
          <ac:spMkLst>
            <pc:docMk/>
            <pc:sldMk cId="4229601598" sldId="283"/>
            <ac:spMk id="5" creationId="{C9841EFF-872C-4F61-ADE1-A2B3815BE4CC}"/>
          </ac:spMkLst>
        </pc:spChg>
        <pc:spChg chg="add mod">
          <ac:chgData name="Kristen Humphrey" userId="04474614-0ddd-43d4-9ecf-45a61f8c7468" providerId="ADAL" clId="{E18F50A9-71DA-5748-AC30-C717FC660E8D}" dt="2023-05-05T00:05:38.311" v="655" actId="207"/>
          <ac:spMkLst>
            <pc:docMk/>
            <pc:sldMk cId="4229601598" sldId="283"/>
            <ac:spMk id="6" creationId="{55B3BF64-D9D0-E22F-ACB2-9B8F5F1706E2}"/>
          </ac:spMkLst>
        </pc:spChg>
        <pc:spChg chg="mod">
          <ac:chgData name="Kristen Humphrey" userId="04474614-0ddd-43d4-9ecf-45a61f8c7468" providerId="ADAL" clId="{E18F50A9-71DA-5748-AC30-C717FC660E8D}" dt="2023-05-05T00:24:48.849" v="736" actId="20577"/>
          <ac:spMkLst>
            <pc:docMk/>
            <pc:sldMk cId="4229601598" sldId="283"/>
            <ac:spMk id="8" creationId="{7D606284-6D89-4667-8199-0E8870D4C2E9}"/>
          </ac:spMkLst>
        </pc:spChg>
      </pc:sldChg>
      <pc:sldChg chg="addSp delSp modSp add del mod">
        <pc:chgData name="Kristen Humphrey" userId="04474614-0ddd-43d4-9ecf-45a61f8c7468" providerId="ADAL" clId="{E18F50A9-71DA-5748-AC30-C717FC660E8D}" dt="2023-05-08T22:24:43.442" v="909" actId="2696"/>
        <pc:sldMkLst>
          <pc:docMk/>
          <pc:sldMk cId="479699719" sldId="293"/>
        </pc:sldMkLst>
        <pc:spChg chg="add mod">
          <ac:chgData name="Kristen Humphrey" userId="04474614-0ddd-43d4-9ecf-45a61f8c7468" providerId="ADAL" clId="{E18F50A9-71DA-5748-AC30-C717FC660E8D}" dt="2023-05-08T21:56:51.549" v="752" actId="20577"/>
          <ac:spMkLst>
            <pc:docMk/>
            <pc:sldMk cId="479699719" sldId="293"/>
            <ac:spMk id="3" creationId="{0657C63E-2933-32EA-6238-4FD80A1F31BA}"/>
          </ac:spMkLst>
        </pc:spChg>
        <pc:spChg chg="del">
          <ac:chgData name="Kristen Humphrey" userId="04474614-0ddd-43d4-9ecf-45a61f8c7468" providerId="ADAL" clId="{E18F50A9-71DA-5748-AC30-C717FC660E8D}" dt="2023-05-08T21:56:44.651" v="747" actId="478"/>
          <ac:spMkLst>
            <pc:docMk/>
            <pc:sldMk cId="479699719" sldId="293"/>
            <ac:spMk id="8" creationId="{7D606284-6D89-4667-8199-0E8870D4C2E9}"/>
          </ac:spMkLst>
        </pc:spChg>
      </pc:sldChg>
      <pc:sldChg chg="del">
        <pc:chgData name="Kristen Humphrey" userId="04474614-0ddd-43d4-9ecf-45a61f8c7468" providerId="ADAL" clId="{E18F50A9-71DA-5748-AC30-C717FC660E8D}" dt="2023-05-04T23:04:34.707" v="120" actId="2696"/>
        <pc:sldMkLst>
          <pc:docMk/>
          <pc:sldMk cId="2474826147" sldId="295"/>
        </pc:sldMkLst>
      </pc:sldChg>
      <pc:sldChg chg="del ord">
        <pc:chgData name="Kristen Humphrey" userId="04474614-0ddd-43d4-9ecf-45a61f8c7468" providerId="ADAL" clId="{E18F50A9-71DA-5748-AC30-C717FC660E8D}" dt="2023-05-04T23:45:28.468" v="516" actId="2696"/>
        <pc:sldMkLst>
          <pc:docMk/>
          <pc:sldMk cId="655719223" sldId="299"/>
        </pc:sldMkLst>
      </pc:sldChg>
      <pc:sldChg chg="del">
        <pc:chgData name="Kristen Humphrey" userId="04474614-0ddd-43d4-9ecf-45a61f8c7468" providerId="ADAL" clId="{E18F50A9-71DA-5748-AC30-C717FC660E8D}" dt="2023-05-04T23:24:55.183" v="214" actId="2696"/>
        <pc:sldMkLst>
          <pc:docMk/>
          <pc:sldMk cId="1752636947" sldId="300"/>
        </pc:sldMkLst>
      </pc:sldChg>
      <pc:sldChg chg="del">
        <pc:chgData name="Kristen Humphrey" userId="04474614-0ddd-43d4-9ecf-45a61f8c7468" providerId="ADAL" clId="{E18F50A9-71DA-5748-AC30-C717FC660E8D}" dt="2023-05-04T23:25:00.270" v="215" actId="2696"/>
        <pc:sldMkLst>
          <pc:docMk/>
          <pc:sldMk cId="1646036966" sldId="301"/>
        </pc:sldMkLst>
      </pc:sldChg>
      <pc:sldChg chg="del">
        <pc:chgData name="Kristen Humphrey" userId="04474614-0ddd-43d4-9ecf-45a61f8c7468" providerId="ADAL" clId="{E18F50A9-71DA-5748-AC30-C717FC660E8D}" dt="2023-05-04T23:52:42.962" v="569" actId="2696"/>
        <pc:sldMkLst>
          <pc:docMk/>
          <pc:sldMk cId="2555623120" sldId="304"/>
        </pc:sldMkLst>
      </pc:sldChg>
      <pc:sldChg chg="modSp add del mod">
        <pc:chgData name="Kristen Humphrey" userId="04474614-0ddd-43d4-9ecf-45a61f8c7468" providerId="ADAL" clId="{E18F50A9-71DA-5748-AC30-C717FC660E8D}" dt="2023-05-08T22:18:00.788" v="881" actId="2696"/>
        <pc:sldMkLst>
          <pc:docMk/>
          <pc:sldMk cId="3055427280" sldId="308"/>
        </pc:sldMkLst>
        <pc:spChg chg="mod">
          <ac:chgData name="Kristen Humphrey" userId="04474614-0ddd-43d4-9ecf-45a61f8c7468" providerId="ADAL" clId="{E18F50A9-71DA-5748-AC30-C717FC660E8D}" dt="2023-05-04T23:17:25.740" v="182" actId="6549"/>
          <ac:spMkLst>
            <pc:docMk/>
            <pc:sldMk cId="3055427280" sldId="308"/>
            <ac:spMk id="3" creationId="{573785EE-46AB-5EFE-A98E-00A3AAE014D1}"/>
          </ac:spMkLst>
        </pc:spChg>
      </pc:sldChg>
      <pc:sldChg chg="add del ord">
        <pc:chgData name="Kristen Humphrey" userId="04474614-0ddd-43d4-9ecf-45a61f8c7468" providerId="ADAL" clId="{E18F50A9-71DA-5748-AC30-C717FC660E8D}" dt="2023-05-04T23:09:47.401" v="122" actId="2696"/>
        <pc:sldMkLst>
          <pc:docMk/>
          <pc:sldMk cId="1860858195" sldId="310"/>
        </pc:sldMkLst>
      </pc:sldChg>
      <pc:sldChg chg="addSp delSp modSp add del mod">
        <pc:chgData name="Kristen Humphrey" userId="04474614-0ddd-43d4-9ecf-45a61f8c7468" providerId="ADAL" clId="{E18F50A9-71DA-5748-AC30-C717FC660E8D}" dt="2023-05-08T22:11:55.032" v="832" actId="2696"/>
        <pc:sldMkLst>
          <pc:docMk/>
          <pc:sldMk cId="2277078428" sldId="312"/>
        </pc:sldMkLst>
        <pc:spChg chg="mod">
          <ac:chgData name="Kristen Humphrey" userId="04474614-0ddd-43d4-9ecf-45a61f8c7468" providerId="ADAL" clId="{E18F50A9-71DA-5748-AC30-C717FC660E8D}" dt="2023-05-08T22:07:31.540" v="796" actId="20577"/>
          <ac:spMkLst>
            <pc:docMk/>
            <pc:sldMk cId="2277078428" sldId="312"/>
            <ac:spMk id="2" creationId="{7A899752-AF3C-4FDE-8ADA-678BB8064000}"/>
          </ac:spMkLst>
        </pc:spChg>
        <pc:spChg chg="add del mod">
          <ac:chgData name="Kristen Humphrey" userId="04474614-0ddd-43d4-9ecf-45a61f8c7468" providerId="ADAL" clId="{E18F50A9-71DA-5748-AC30-C717FC660E8D}" dt="2023-05-04T23:23:38.183" v="210" actId="478"/>
          <ac:spMkLst>
            <pc:docMk/>
            <pc:sldMk cId="2277078428" sldId="312"/>
            <ac:spMk id="4" creationId="{A7260DF9-6706-7048-BAEE-593D4BE9C1F2}"/>
          </ac:spMkLst>
        </pc:spChg>
        <pc:spChg chg="mod">
          <ac:chgData name="Kristen Humphrey" userId="04474614-0ddd-43d4-9ecf-45a61f8c7468" providerId="ADAL" clId="{E18F50A9-71DA-5748-AC30-C717FC660E8D}" dt="2023-05-04T23:23:38.977" v="211"/>
          <ac:spMkLst>
            <pc:docMk/>
            <pc:sldMk cId="2277078428" sldId="312"/>
            <ac:spMk id="6" creationId="{625CB443-622C-95B0-E274-41C9A4B08B6D}"/>
          </ac:spMkLst>
        </pc:spChg>
        <pc:spChg chg="mod">
          <ac:chgData name="Kristen Humphrey" userId="04474614-0ddd-43d4-9ecf-45a61f8c7468" providerId="ADAL" clId="{E18F50A9-71DA-5748-AC30-C717FC660E8D}" dt="2023-05-04T23:23:38.977" v="211"/>
          <ac:spMkLst>
            <pc:docMk/>
            <pc:sldMk cId="2277078428" sldId="312"/>
            <ac:spMk id="8" creationId="{032C09A7-AC6B-F42A-693A-D1D519EE903D}"/>
          </ac:spMkLst>
        </pc:spChg>
        <pc:spChg chg="mod">
          <ac:chgData name="Kristen Humphrey" userId="04474614-0ddd-43d4-9ecf-45a61f8c7468" providerId="ADAL" clId="{E18F50A9-71DA-5748-AC30-C717FC660E8D}" dt="2023-05-04T23:23:38.977" v="211"/>
          <ac:spMkLst>
            <pc:docMk/>
            <pc:sldMk cId="2277078428" sldId="312"/>
            <ac:spMk id="10" creationId="{DD94BFDB-4FD1-FDBF-8B05-2C1626FD5BD3}"/>
          </ac:spMkLst>
        </pc:spChg>
        <pc:grpChg chg="add mod">
          <ac:chgData name="Kristen Humphrey" userId="04474614-0ddd-43d4-9ecf-45a61f8c7468" providerId="ADAL" clId="{E18F50A9-71DA-5748-AC30-C717FC660E8D}" dt="2023-05-04T23:23:46.762" v="212" actId="1076"/>
          <ac:grpSpMkLst>
            <pc:docMk/>
            <pc:sldMk cId="2277078428" sldId="312"/>
            <ac:grpSpMk id="5" creationId="{086DE9A2-4831-DE8E-043E-DDE1A5259470}"/>
          </ac:grpSpMkLst>
        </pc:grpChg>
        <pc:grpChg chg="del">
          <ac:chgData name="Kristen Humphrey" userId="04474614-0ddd-43d4-9ecf-45a61f8c7468" providerId="ADAL" clId="{E18F50A9-71DA-5748-AC30-C717FC660E8D}" dt="2023-05-04T23:22:37.879" v="206" actId="478"/>
          <ac:grpSpMkLst>
            <pc:docMk/>
            <pc:sldMk cId="2277078428" sldId="312"/>
            <ac:grpSpMk id="24" creationId="{8D6781A1-7B04-0D65-06CB-A9301A79F7BA}"/>
          </ac:grpSpMkLst>
        </pc:grpChg>
        <pc:picChg chg="add del mod">
          <ac:chgData name="Kristen Humphrey" userId="04474614-0ddd-43d4-9ecf-45a61f8c7468" providerId="ADAL" clId="{E18F50A9-71DA-5748-AC30-C717FC660E8D}" dt="2023-05-04T23:18:48.905" v="184"/>
          <ac:picMkLst>
            <pc:docMk/>
            <pc:sldMk cId="2277078428" sldId="312"/>
            <ac:picMk id="3" creationId="{9D20CFBB-0996-8DBF-2C3E-95545FA5C044}"/>
          </ac:picMkLst>
        </pc:picChg>
        <pc:picChg chg="del">
          <ac:chgData name="Kristen Humphrey" userId="04474614-0ddd-43d4-9ecf-45a61f8c7468" providerId="ADAL" clId="{E18F50A9-71DA-5748-AC30-C717FC660E8D}" dt="2023-05-04T23:22:26.421" v="205" actId="478"/>
          <ac:picMkLst>
            <pc:docMk/>
            <pc:sldMk cId="2277078428" sldId="312"/>
            <ac:picMk id="7" creationId="{B9E64FE2-C4D7-889E-462A-0F02E986742F}"/>
          </ac:picMkLst>
        </pc:picChg>
        <pc:picChg chg="del">
          <ac:chgData name="Kristen Humphrey" userId="04474614-0ddd-43d4-9ecf-45a61f8c7468" providerId="ADAL" clId="{E18F50A9-71DA-5748-AC30-C717FC660E8D}" dt="2023-05-08T22:09:50.021" v="825" actId="478"/>
          <ac:picMkLst>
            <pc:docMk/>
            <pc:sldMk cId="2277078428" sldId="312"/>
            <ac:picMk id="9" creationId="{62DBB1EC-D807-906D-7473-6F78487A2B5A}"/>
          </ac:picMkLst>
        </pc:picChg>
        <pc:picChg chg="add mod">
          <ac:chgData name="Kristen Humphrey" userId="04474614-0ddd-43d4-9ecf-45a61f8c7468" providerId="ADAL" clId="{E18F50A9-71DA-5748-AC30-C717FC660E8D}" dt="2023-05-08T22:09:57.558" v="827" actId="167"/>
          <ac:picMkLst>
            <pc:docMk/>
            <pc:sldMk cId="2277078428" sldId="312"/>
            <ac:picMk id="11" creationId="{519B8ABD-0C46-B6E1-FD11-23E5FE6F0D3D}"/>
          </ac:picMkLst>
        </pc:picChg>
      </pc:sldChg>
      <pc:sldChg chg="addSp delSp modSp add del mod">
        <pc:chgData name="Kristen Humphrey" userId="04474614-0ddd-43d4-9ecf-45a61f8c7468" providerId="ADAL" clId="{E18F50A9-71DA-5748-AC30-C717FC660E8D}" dt="2023-05-08T22:15:05.181" v="856" actId="2696"/>
        <pc:sldMkLst>
          <pc:docMk/>
          <pc:sldMk cId="2667807098" sldId="315"/>
        </pc:sldMkLst>
        <pc:spChg chg="mod">
          <ac:chgData name="Kristen Humphrey" userId="04474614-0ddd-43d4-9ecf-45a61f8c7468" providerId="ADAL" clId="{E18F50A9-71DA-5748-AC30-C717FC660E8D}" dt="2023-05-08T22:06:25.009" v="790" actId="20577"/>
          <ac:spMkLst>
            <pc:docMk/>
            <pc:sldMk cId="2667807098" sldId="315"/>
            <ac:spMk id="2" creationId="{7A899752-AF3C-4FDE-8ADA-678BB8064000}"/>
          </ac:spMkLst>
        </pc:spChg>
        <pc:spChg chg="add del mod">
          <ac:chgData name="Kristen Humphrey" userId="04474614-0ddd-43d4-9ecf-45a61f8c7468" providerId="ADAL" clId="{E18F50A9-71DA-5748-AC30-C717FC660E8D}" dt="2023-05-08T22:13:29.141" v="844"/>
          <ac:spMkLst>
            <pc:docMk/>
            <pc:sldMk cId="2667807098" sldId="315"/>
            <ac:spMk id="3" creationId="{20D70769-4950-D0A2-898B-0040E8256D1B}"/>
          </ac:spMkLst>
        </pc:spChg>
        <pc:spChg chg="mod">
          <ac:chgData name="Kristen Humphrey" userId="04474614-0ddd-43d4-9ecf-45a61f8c7468" providerId="ADAL" clId="{E18F50A9-71DA-5748-AC30-C717FC660E8D}" dt="2023-05-08T22:08:00.995" v="798" actId="20577"/>
          <ac:spMkLst>
            <pc:docMk/>
            <pc:sldMk cId="2667807098" sldId="315"/>
            <ac:spMk id="13" creationId="{6530BFD0-E4A1-F660-4815-C9AC4D589749}"/>
          </ac:spMkLst>
        </pc:spChg>
        <pc:spChg chg="mod">
          <ac:chgData name="Kristen Humphrey" userId="04474614-0ddd-43d4-9ecf-45a61f8c7468" providerId="ADAL" clId="{E18F50A9-71DA-5748-AC30-C717FC660E8D}" dt="2023-05-08T22:13:21.544" v="843"/>
          <ac:spMkLst>
            <pc:docMk/>
            <pc:sldMk cId="2667807098" sldId="315"/>
            <ac:spMk id="16" creationId="{F9C514A6-4B9D-6920-784D-B2090CB831B0}"/>
          </ac:spMkLst>
        </pc:spChg>
        <pc:spChg chg="mod">
          <ac:chgData name="Kristen Humphrey" userId="04474614-0ddd-43d4-9ecf-45a61f8c7468" providerId="ADAL" clId="{E18F50A9-71DA-5748-AC30-C717FC660E8D}" dt="2023-05-08T22:13:21.544" v="843"/>
          <ac:spMkLst>
            <pc:docMk/>
            <pc:sldMk cId="2667807098" sldId="315"/>
            <ac:spMk id="17" creationId="{D8D86BAA-9DB6-9CFA-8381-2F6FC4A1D0FF}"/>
          </ac:spMkLst>
        </pc:spChg>
        <pc:spChg chg="mod">
          <ac:chgData name="Kristen Humphrey" userId="04474614-0ddd-43d4-9ecf-45a61f8c7468" providerId="ADAL" clId="{E18F50A9-71DA-5748-AC30-C717FC660E8D}" dt="2023-05-08T22:13:21.544" v="843"/>
          <ac:spMkLst>
            <pc:docMk/>
            <pc:sldMk cId="2667807098" sldId="315"/>
            <ac:spMk id="18" creationId="{8982F611-AD4A-764C-B3E3-BAA9323CBC0D}"/>
          </ac:spMkLst>
        </pc:spChg>
        <pc:grpChg chg="add del mod">
          <ac:chgData name="Kristen Humphrey" userId="04474614-0ddd-43d4-9ecf-45a61f8c7468" providerId="ADAL" clId="{E18F50A9-71DA-5748-AC30-C717FC660E8D}" dt="2023-05-08T22:13:29.141" v="844"/>
          <ac:grpSpMkLst>
            <pc:docMk/>
            <pc:sldMk cId="2667807098" sldId="315"/>
            <ac:grpSpMk id="4" creationId="{BF98A641-F31A-F37C-1B35-3189CD74D92B}"/>
          </ac:grpSpMkLst>
        </pc:grpChg>
        <pc:picChg chg="add del">
          <ac:chgData name="Kristen Humphrey" userId="04474614-0ddd-43d4-9ecf-45a61f8c7468" providerId="ADAL" clId="{E18F50A9-71DA-5748-AC30-C717FC660E8D}" dt="2023-05-08T22:13:30.238" v="845" actId="478"/>
          <ac:picMkLst>
            <pc:docMk/>
            <pc:sldMk cId="2667807098" sldId="315"/>
            <ac:picMk id="6" creationId="{2A82D044-1484-F006-5BB8-7321D839413C}"/>
          </ac:picMkLst>
        </pc:picChg>
      </pc:sldChg>
      <pc:sldChg chg="add del">
        <pc:chgData name="Kristen Humphrey" userId="04474614-0ddd-43d4-9ecf-45a61f8c7468" providerId="ADAL" clId="{E18F50A9-71DA-5748-AC30-C717FC660E8D}" dt="2023-05-08T21:59:10.952" v="758"/>
        <pc:sldMkLst>
          <pc:docMk/>
          <pc:sldMk cId="2693150335" sldId="324"/>
        </pc:sldMkLst>
      </pc:sldChg>
      <pc:sldChg chg="modSp add mod">
        <pc:chgData name="Kristen Humphrey" userId="04474614-0ddd-43d4-9ecf-45a61f8c7468" providerId="ADAL" clId="{E18F50A9-71DA-5748-AC30-C717FC660E8D}" dt="2023-05-08T22:00:00.783" v="761" actId="1076"/>
        <pc:sldMkLst>
          <pc:docMk/>
          <pc:sldMk cId="3235065599" sldId="324"/>
        </pc:sldMkLst>
        <pc:picChg chg="mod">
          <ac:chgData name="Kristen Humphrey" userId="04474614-0ddd-43d4-9ecf-45a61f8c7468" providerId="ADAL" clId="{E18F50A9-71DA-5748-AC30-C717FC660E8D}" dt="2023-05-08T22:00:00.783" v="761" actId="1076"/>
          <ac:picMkLst>
            <pc:docMk/>
            <pc:sldMk cId="3235065599" sldId="324"/>
            <ac:picMk id="4" creationId="{57D4EEC6-D796-9A86-363A-9C1FF2F06E65}"/>
          </ac:picMkLst>
        </pc:picChg>
      </pc:sldChg>
      <pc:sldChg chg="modSp add del mod">
        <pc:chgData name="Kristen Humphrey" userId="04474614-0ddd-43d4-9ecf-45a61f8c7468" providerId="ADAL" clId="{E18F50A9-71DA-5748-AC30-C717FC660E8D}" dt="2023-05-08T22:21:33.489" v="890" actId="2696"/>
        <pc:sldMkLst>
          <pc:docMk/>
          <pc:sldMk cId="2892092815" sldId="332"/>
        </pc:sldMkLst>
        <pc:spChg chg="mod">
          <ac:chgData name="Kristen Humphrey" userId="04474614-0ddd-43d4-9ecf-45a61f8c7468" providerId="ADAL" clId="{E18F50A9-71DA-5748-AC30-C717FC660E8D}" dt="2023-05-08T22:20:38.458" v="886" actId="20577"/>
          <ac:spMkLst>
            <pc:docMk/>
            <pc:sldMk cId="2892092815" sldId="332"/>
            <ac:spMk id="3" creationId="{573785EE-46AB-5EFE-A98E-00A3AAE014D1}"/>
          </ac:spMkLst>
        </pc:spChg>
        <pc:spChg chg="mod">
          <ac:chgData name="Kristen Humphrey" userId="04474614-0ddd-43d4-9ecf-45a61f8c7468" providerId="ADAL" clId="{E18F50A9-71DA-5748-AC30-C717FC660E8D}" dt="2023-05-04T23:51:12.400" v="564" actId="20577"/>
          <ac:spMkLst>
            <pc:docMk/>
            <pc:sldMk cId="2892092815" sldId="332"/>
            <ac:spMk id="5" creationId="{6AC360E3-46C4-8310-B1AF-C1B1113D81F0}"/>
          </ac:spMkLst>
        </pc:spChg>
      </pc:sldChg>
      <pc:sldChg chg="modSp add del mod">
        <pc:chgData name="Kristen Humphrey" userId="04474614-0ddd-43d4-9ecf-45a61f8c7468" providerId="ADAL" clId="{E18F50A9-71DA-5748-AC30-C717FC660E8D}" dt="2023-05-08T22:21:52.129" v="892" actId="2696"/>
        <pc:sldMkLst>
          <pc:docMk/>
          <pc:sldMk cId="1856234088" sldId="338"/>
        </pc:sldMkLst>
        <pc:spChg chg="mod">
          <ac:chgData name="Kristen Humphrey" userId="04474614-0ddd-43d4-9ecf-45a61f8c7468" providerId="ADAL" clId="{E18F50A9-71DA-5748-AC30-C717FC660E8D}" dt="2023-05-04T23:54:29.306" v="615" actId="6549"/>
          <ac:spMkLst>
            <pc:docMk/>
            <pc:sldMk cId="1856234088" sldId="338"/>
            <ac:spMk id="2" creationId="{7A899752-AF3C-4FDE-8ADA-678BB8064000}"/>
          </ac:spMkLst>
        </pc:spChg>
      </pc:sldChg>
      <pc:sldChg chg="modSp add del mod">
        <pc:chgData name="Kristen Humphrey" userId="04474614-0ddd-43d4-9ecf-45a61f8c7468" providerId="ADAL" clId="{E18F50A9-71DA-5748-AC30-C717FC660E8D}" dt="2023-05-08T22:20:19.155" v="883" actId="2696"/>
        <pc:sldMkLst>
          <pc:docMk/>
          <pc:sldMk cId="1196171869" sldId="340"/>
        </pc:sldMkLst>
        <pc:spChg chg="mod">
          <ac:chgData name="Kristen Humphrey" userId="04474614-0ddd-43d4-9ecf-45a61f8c7468" providerId="ADAL" clId="{E18F50A9-71DA-5748-AC30-C717FC660E8D}" dt="2023-05-04T23:13:36.823" v="158" actId="20577"/>
          <ac:spMkLst>
            <pc:docMk/>
            <pc:sldMk cId="1196171869" sldId="340"/>
            <ac:spMk id="3" creationId="{573785EE-46AB-5EFE-A98E-00A3AAE014D1}"/>
          </ac:spMkLst>
        </pc:spChg>
      </pc:sldChg>
      <pc:sldChg chg="add del">
        <pc:chgData name="Kristen Humphrey" userId="04474614-0ddd-43d4-9ecf-45a61f8c7468" providerId="ADAL" clId="{E18F50A9-71DA-5748-AC30-C717FC660E8D}" dt="2023-05-08T22:20:29.715" v="884" actId="2696"/>
        <pc:sldMkLst>
          <pc:docMk/>
          <pc:sldMk cId="4066018341" sldId="341"/>
        </pc:sldMkLst>
      </pc:sldChg>
      <pc:sldChg chg="delSp modSp add del mod">
        <pc:chgData name="Kristen Humphrey" userId="04474614-0ddd-43d4-9ecf-45a61f8c7468" providerId="ADAL" clId="{E18F50A9-71DA-5748-AC30-C717FC660E8D}" dt="2023-05-08T22:17:24.823" v="879" actId="2696"/>
        <pc:sldMkLst>
          <pc:docMk/>
          <pc:sldMk cId="2573066789" sldId="342"/>
        </pc:sldMkLst>
        <pc:spChg chg="mod">
          <ac:chgData name="Kristen Humphrey" userId="04474614-0ddd-43d4-9ecf-45a61f8c7468" providerId="ADAL" clId="{E18F50A9-71DA-5748-AC30-C717FC660E8D}" dt="2023-05-08T22:09:16.572" v="824" actId="20577"/>
          <ac:spMkLst>
            <pc:docMk/>
            <pc:sldMk cId="2573066789" sldId="342"/>
            <ac:spMk id="2" creationId="{7A899752-AF3C-4FDE-8ADA-678BB8064000}"/>
          </ac:spMkLst>
        </pc:spChg>
        <pc:spChg chg="mod">
          <ac:chgData name="Kristen Humphrey" userId="04474614-0ddd-43d4-9ecf-45a61f8c7468" providerId="ADAL" clId="{E18F50A9-71DA-5748-AC30-C717FC660E8D}" dt="2023-05-04T23:34:21.910" v="279" actId="6549"/>
          <ac:spMkLst>
            <pc:docMk/>
            <pc:sldMk cId="2573066789" sldId="342"/>
            <ac:spMk id="11" creationId="{B0797B1D-D3C7-B22D-6DE8-73EAA47F66FF}"/>
          </ac:spMkLst>
        </pc:spChg>
        <pc:spChg chg="del">
          <ac:chgData name="Kristen Humphrey" userId="04474614-0ddd-43d4-9ecf-45a61f8c7468" providerId="ADAL" clId="{E18F50A9-71DA-5748-AC30-C717FC660E8D}" dt="2023-05-04T23:29:24.432" v="219" actId="478"/>
          <ac:spMkLst>
            <pc:docMk/>
            <pc:sldMk cId="2573066789" sldId="342"/>
            <ac:spMk id="12" creationId="{4C2461B8-A54C-AC93-C82E-AE5898D8EE1D}"/>
          </ac:spMkLst>
        </pc:spChg>
        <pc:spChg chg="del mod">
          <ac:chgData name="Kristen Humphrey" userId="04474614-0ddd-43d4-9ecf-45a61f8c7468" providerId="ADAL" clId="{E18F50A9-71DA-5748-AC30-C717FC660E8D}" dt="2023-05-04T23:38:17.098" v="442" actId="478"/>
          <ac:spMkLst>
            <pc:docMk/>
            <pc:sldMk cId="2573066789" sldId="342"/>
            <ac:spMk id="13" creationId="{6530BFD0-E4A1-F660-4815-C9AC4D589749}"/>
          </ac:spMkLst>
        </pc:spChg>
        <pc:spChg chg="del mod">
          <ac:chgData name="Kristen Humphrey" userId="04474614-0ddd-43d4-9ecf-45a61f8c7468" providerId="ADAL" clId="{E18F50A9-71DA-5748-AC30-C717FC660E8D}" dt="2023-05-04T23:29:30.936" v="223" actId="478"/>
          <ac:spMkLst>
            <pc:docMk/>
            <pc:sldMk cId="2573066789" sldId="342"/>
            <ac:spMk id="14" creationId="{A409F8FF-33FA-356D-5B47-465382C05F7C}"/>
          </ac:spMkLst>
        </pc:spChg>
        <pc:spChg chg="del">
          <ac:chgData name="Kristen Humphrey" userId="04474614-0ddd-43d4-9ecf-45a61f8c7468" providerId="ADAL" clId="{E18F50A9-71DA-5748-AC30-C717FC660E8D}" dt="2023-05-04T23:29:25.462" v="220" actId="478"/>
          <ac:spMkLst>
            <pc:docMk/>
            <pc:sldMk cId="2573066789" sldId="342"/>
            <ac:spMk id="15" creationId="{4FB06153-F164-2A46-9F7A-5840EAC5A9FB}"/>
          </ac:spMkLst>
        </pc:spChg>
        <pc:grpChg chg="del">
          <ac:chgData name="Kristen Humphrey" userId="04474614-0ddd-43d4-9ecf-45a61f8c7468" providerId="ADAL" clId="{E18F50A9-71DA-5748-AC30-C717FC660E8D}" dt="2023-05-04T23:29:26.685" v="221" actId="478"/>
          <ac:grpSpMkLst>
            <pc:docMk/>
            <pc:sldMk cId="2573066789" sldId="342"/>
            <ac:grpSpMk id="8" creationId="{0FD4DA82-F30F-2CAD-A0C0-16519E84C1CC}"/>
          </ac:grpSpMkLst>
        </pc:grpChg>
        <pc:cxnChg chg="mod">
          <ac:chgData name="Kristen Humphrey" userId="04474614-0ddd-43d4-9ecf-45a61f8c7468" providerId="ADAL" clId="{E18F50A9-71DA-5748-AC30-C717FC660E8D}" dt="2023-05-04T23:29:26.685" v="221" actId="478"/>
          <ac:cxnSpMkLst>
            <pc:docMk/>
            <pc:sldMk cId="2573066789" sldId="342"/>
            <ac:cxnSpMk id="9" creationId="{DE8688F9-EDE6-9B4B-D40D-9728343F133C}"/>
          </ac:cxnSpMkLst>
        </pc:cxnChg>
        <pc:cxnChg chg="mod">
          <ac:chgData name="Kristen Humphrey" userId="04474614-0ddd-43d4-9ecf-45a61f8c7468" providerId="ADAL" clId="{E18F50A9-71DA-5748-AC30-C717FC660E8D}" dt="2023-05-04T23:29:26.685" v="221" actId="478"/>
          <ac:cxnSpMkLst>
            <pc:docMk/>
            <pc:sldMk cId="2573066789" sldId="342"/>
            <ac:cxnSpMk id="10" creationId="{E21AB5CA-947D-6884-6E49-47D97CC6C087}"/>
          </ac:cxnSpMkLst>
        </pc:cxnChg>
      </pc:sldChg>
      <pc:sldChg chg="modSp add del mod">
        <pc:chgData name="Kristen Humphrey" userId="04474614-0ddd-43d4-9ecf-45a61f8c7468" providerId="ADAL" clId="{E18F50A9-71DA-5748-AC30-C717FC660E8D}" dt="2023-05-08T22:22:21.323" v="894" actId="2696"/>
        <pc:sldMkLst>
          <pc:docMk/>
          <pc:sldMk cId="3993739626" sldId="343"/>
        </pc:sldMkLst>
        <pc:spChg chg="mod">
          <ac:chgData name="Kristen Humphrey" userId="04474614-0ddd-43d4-9ecf-45a61f8c7468" providerId="ADAL" clId="{E18F50A9-71DA-5748-AC30-C717FC660E8D}" dt="2023-05-05T00:07:35.093" v="679" actId="20577"/>
          <ac:spMkLst>
            <pc:docMk/>
            <pc:sldMk cId="3993739626" sldId="343"/>
            <ac:spMk id="8" creationId="{7D606284-6D89-4667-8199-0E8870D4C2E9}"/>
          </ac:spMkLst>
        </pc:spChg>
      </pc:sldChg>
      <pc:sldChg chg="modSp add del mod">
        <pc:chgData name="Kristen Humphrey" userId="04474614-0ddd-43d4-9ecf-45a61f8c7468" providerId="ADAL" clId="{E18F50A9-71DA-5748-AC30-C717FC660E8D}" dt="2023-05-08T22:24:43.442" v="909" actId="2696"/>
        <pc:sldMkLst>
          <pc:docMk/>
          <pc:sldMk cId="2002049409" sldId="344"/>
        </pc:sldMkLst>
        <pc:spChg chg="mod">
          <ac:chgData name="Kristen Humphrey" userId="04474614-0ddd-43d4-9ecf-45a61f8c7468" providerId="ADAL" clId="{E18F50A9-71DA-5748-AC30-C717FC660E8D}" dt="2023-05-05T00:24:55.577" v="746" actId="20577"/>
          <ac:spMkLst>
            <pc:docMk/>
            <pc:sldMk cId="2002049409" sldId="344"/>
            <ac:spMk id="8" creationId="{7D606284-6D89-4667-8199-0E8870D4C2E9}"/>
          </ac:spMkLst>
        </pc:spChg>
      </pc:sldChg>
      <pc:sldChg chg="addSp delSp modSp add mod">
        <pc:chgData name="Kristen Humphrey" userId="04474614-0ddd-43d4-9ecf-45a61f8c7468" providerId="ADAL" clId="{E18F50A9-71DA-5748-AC30-C717FC660E8D}" dt="2023-05-08T22:13:06.320" v="841" actId="1076"/>
        <pc:sldMkLst>
          <pc:docMk/>
          <pc:sldMk cId="1112120179" sldId="345"/>
        </pc:sldMkLst>
        <pc:spChg chg="del">
          <ac:chgData name="Kristen Humphrey" userId="04474614-0ddd-43d4-9ecf-45a61f8c7468" providerId="ADAL" clId="{E18F50A9-71DA-5748-AC30-C717FC660E8D}" dt="2023-05-08T22:11:16.733" v="829" actId="478"/>
          <ac:spMkLst>
            <pc:docMk/>
            <pc:sldMk cId="1112120179" sldId="345"/>
            <ac:spMk id="2" creationId="{7A899752-AF3C-4FDE-8ADA-678BB8064000}"/>
          </ac:spMkLst>
        </pc:spChg>
        <pc:spChg chg="add del mod">
          <ac:chgData name="Kristen Humphrey" userId="04474614-0ddd-43d4-9ecf-45a61f8c7468" providerId="ADAL" clId="{E18F50A9-71DA-5748-AC30-C717FC660E8D}" dt="2023-05-08T22:11:30.528" v="830" actId="478"/>
          <ac:spMkLst>
            <pc:docMk/>
            <pc:sldMk cId="1112120179" sldId="345"/>
            <ac:spMk id="5" creationId="{3A79D697-C728-7677-ABBC-ABBE5BE2C17E}"/>
          </ac:spMkLst>
        </pc:spChg>
        <pc:spChg chg="add mod">
          <ac:chgData name="Kristen Humphrey" userId="04474614-0ddd-43d4-9ecf-45a61f8c7468" providerId="ADAL" clId="{E18F50A9-71DA-5748-AC30-C717FC660E8D}" dt="2023-05-08T22:12:38.252" v="838" actId="179"/>
          <ac:spMkLst>
            <pc:docMk/>
            <pc:sldMk cId="1112120179" sldId="345"/>
            <ac:spMk id="6" creationId="{491F7C15-B8BC-D2CD-62B0-A83B6E77E5CC}"/>
          </ac:spMkLst>
        </pc:spChg>
        <pc:spChg chg="mod">
          <ac:chgData name="Kristen Humphrey" userId="04474614-0ddd-43d4-9ecf-45a61f8c7468" providerId="ADAL" clId="{E18F50A9-71DA-5748-AC30-C717FC660E8D}" dt="2023-05-08T22:11:31.344" v="831"/>
          <ac:spMkLst>
            <pc:docMk/>
            <pc:sldMk cId="1112120179" sldId="345"/>
            <ac:spMk id="8" creationId="{8ABC6E56-512C-02D2-84B1-862AD52C4FCA}"/>
          </ac:spMkLst>
        </pc:spChg>
        <pc:spChg chg="mod">
          <ac:chgData name="Kristen Humphrey" userId="04474614-0ddd-43d4-9ecf-45a61f8c7468" providerId="ADAL" clId="{E18F50A9-71DA-5748-AC30-C717FC660E8D}" dt="2023-05-08T22:11:31.344" v="831"/>
          <ac:spMkLst>
            <pc:docMk/>
            <pc:sldMk cId="1112120179" sldId="345"/>
            <ac:spMk id="9" creationId="{96225016-B1D8-C2A6-9518-13DE93636639}"/>
          </ac:spMkLst>
        </pc:spChg>
        <pc:spChg chg="mod">
          <ac:chgData name="Kristen Humphrey" userId="04474614-0ddd-43d4-9ecf-45a61f8c7468" providerId="ADAL" clId="{E18F50A9-71DA-5748-AC30-C717FC660E8D}" dt="2023-05-08T22:11:31.344" v="831"/>
          <ac:spMkLst>
            <pc:docMk/>
            <pc:sldMk cId="1112120179" sldId="345"/>
            <ac:spMk id="10" creationId="{CECF5EDB-35CB-8B0D-59C6-9D29D6B80F6E}"/>
          </ac:spMkLst>
        </pc:spChg>
        <pc:grpChg chg="add mod">
          <ac:chgData name="Kristen Humphrey" userId="04474614-0ddd-43d4-9ecf-45a61f8c7468" providerId="ADAL" clId="{E18F50A9-71DA-5748-AC30-C717FC660E8D}" dt="2023-05-08T22:13:06.320" v="841" actId="1076"/>
          <ac:grpSpMkLst>
            <pc:docMk/>
            <pc:sldMk cId="1112120179" sldId="345"/>
            <ac:grpSpMk id="7" creationId="{3F7AF469-3CC6-F141-D2E3-459DCCF0A279}"/>
          </ac:grpSpMkLst>
        </pc:grpChg>
      </pc:sldChg>
      <pc:sldChg chg="addSp delSp modSp add mod">
        <pc:chgData name="Kristen Humphrey" userId="04474614-0ddd-43d4-9ecf-45a61f8c7468" providerId="ADAL" clId="{E18F50A9-71DA-5748-AC30-C717FC660E8D}" dt="2023-05-08T22:14:58.927" v="855" actId="166"/>
        <pc:sldMkLst>
          <pc:docMk/>
          <pc:sldMk cId="1934641360" sldId="346"/>
        </pc:sldMkLst>
        <pc:spChg chg="add del mod">
          <ac:chgData name="Kristen Humphrey" userId="04474614-0ddd-43d4-9ecf-45a61f8c7468" providerId="ADAL" clId="{E18F50A9-71DA-5748-AC30-C717FC660E8D}" dt="2023-05-08T22:13:58.506" v="849" actId="478"/>
          <ac:spMkLst>
            <pc:docMk/>
            <pc:sldMk cId="1934641360" sldId="346"/>
            <ac:spMk id="4" creationId="{0561746E-0C86-6451-AB5A-ACD830CD5D5C}"/>
          </ac:spMkLst>
        </pc:spChg>
        <pc:spChg chg="add mod">
          <ac:chgData name="Kristen Humphrey" userId="04474614-0ddd-43d4-9ecf-45a61f8c7468" providerId="ADAL" clId="{E18F50A9-71DA-5748-AC30-C717FC660E8D}" dt="2023-05-08T22:14:17.962" v="851"/>
          <ac:spMkLst>
            <pc:docMk/>
            <pc:sldMk cId="1934641360" sldId="346"/>
            <ac:spMk id="5" creationId="{C20D1609-C993-EBD0-C681-70F14D8FCF26}"/>
          </ac:spMkLst>
        </pc:spChg>
        <pc:spChg chg="del">
          <ac:chgData name="Kristen Humphrey" userId="04474614-0ddd-43d4-9ecf-45a61f8c7468" providerId="ADAL" clId="{E18F50A9-71DA-5748-AC30-C717FC660E8D}" dt="2023-05-08T22:13:54.180" v="847" actId="478"/>
          <ac:spMkLst>
            <pc:docMk/>
            <pc:sldMk cId="1934641360" sldId="346"/>
            <ac:spMk id="6" creationId="{491F7C15-B8BC-D2CD-62B0-A83B6E77E5CC}"/>
          </ac:spMkLst>
        </pc:spChg>
        <pc:spChg chg="add mod">
          <ac:chgData name="Kristen Humphrey" userId="04474614-0ddd-43d4-9ecf-45a61f8c7468" providerId="ADAL" clId="{E18F50A9-71DA-5748-AC30-C717FC660E8D}" dt="2023-05-08T22:14:17.962" v="851"/>
          <ac:spMkLst>
            <pc:docMk/>
            <pc:sldMk cId="1934641360" sldId="346"/>
            <ac:spMk id="11" creationId="{38974A05-D89B-0E4A-697C-E5C40D7F9D60}"/>
          </ac:spMkLst>
        </pc:spChg>
        <pc:spChg chg="add mod">
          <ac:chgData name="Kristen Humphrey" userId="04474614-0ddd-43d4-9ecf-45a61f8c7468" providerId="ADAL" clId="{E18F50A9-71DA-5748-AC30-C717FC660E8D}" dt="2023-05-08T22:14:17.962" v="851"/>
          <ac:spMkLst>
            <pc:docMk/>
            <pc:sldMk cId="1934641360" sldId="346"/>
            <ac:spMk id="12" creationId="{D81912F1-F958-DF62-49C9-2913A5F29EA2}"/>
          </ac:spMkLst>
        </pc:spChg>
        <pc:spChg chg="mod">
          <ac:chgData name="Kristen Humphrey" userId="04474614-0ddd-43d4-9ecf-45a61f8c7468" providerId="ADAL" clId="{E18F50A9-71DA-5748-AC30-C717FC660E8D}" dt="2023-05-08T22:14:17.962" v="851"/>
          <ac:spMkLst>
            <pc:docMk/>
            <pc:sldMk cId="1934641360" sldId="346"/>
            <ac:spMk id="14" creationId="{A6AFF367-D85E-3462-B401-60D8CFBC9FBA}"/>
          </ac:spMkLst>
        </pc:spChg>
        <pc:spChg chg="mod">
          <ac:chgData name="Kristen Humphrey" userId="04474614-0ddd-43d4-9ecf-45a61f8c7468" providerId="ADAL" clId="{E18F50A9-71DA-5748-AC30-C717FC660E8D}" dt="2023-05-08T22:14:17.962" v="851"/>
          <ac:spMkLst>
            <pc:docMk/>
            <pc:sldMk cId="1934641360" sldId="346"/>
            <ac:spMk id="15" creationId="{A9C5926F-E1C3-D45D-4321-D9D1374E7441}"/>
          </ac:spMkLst>
        </pc:spChg>
        <pc:spChg chg="mod">
          <ac:chgData name="Kristen Humphrey" userId="04474614-0ddd-43d4-9ecf-45a61f8c7468" providerId="ADAL" clId="{E18F50A9-71DA-5748-AC30-C717FC660E8D}" dt="2023-05-08T22:14:17.962" v="851"/>
          <ac:spMkLst>
            <pc:docMk/>
            <pc:sldMk cId="1934641360" sldId="346"/>
            <ac:spMk id="18" creationId="{8DE2635B-696C-FFFD-9A14-E84005738903}"/>
          </ac:spMkLst>
        </pc:spChg>
        <pc:spChg chg="add mod">
          <ac:chgData name="Kristen Humphrey" userId="04474614-0ddd-43d4-9ecf-45a61f8c7468" providerId="ADAL" clId="{E18F50A9-71DA-5748-AC30-C717FC660E8D}" dt="2023-05-08T22:14:58.927" v="855" actId="166"/>
          <ac:spMkLst>
            <pc:docMk/>
            <pc:sldMk cId="1934641360" sldId="346"/>
            <ac:spMk id="19" creationId="{089CFF73-8223-44F6-FBFE-14DF94A61EA5}"/>
          </ac:spMkLst>
        </pc:spChg>
        <pc:spChg chg="add mod">
          <ac:chgData name="Kristen Humphrey" userId="04474614-0ddd-43d4-9ecf-45a61f8c7468" providerId="ADAL" clId="{E18F50A9-71DA-5748-AC30-C717FC660E8D}" dt="2023-05-08T22:14:29.987" v="852"/>
          <ac:spMkLst>
            <pc:docMk/>
            <pc:sldMk cId="1934641360" sldId="346"/>
            <ac:spMk id="20" creationId="{3D162E91-1D21-4473-3D3B-74EE13C8C694}"/>
          </ac:spMkLst>
        </pc:spChg>
        <pc:grpChg chg="del">
          <ac:chgData name="Kristen Humphrey" userId="04474614-0ddd-43d4-9ecf-45a61f8c7468" providerId="ADAL" clId="{E18F50A9-71DA-5748-AC30-C717FC660E8D}" dt="2023-05-08T22:13:59.442" v="850" actId="478"/>
          <ac:grpSpMkLst>
            <pc:docMk/>
            <pc:sldMk cId="1934641360" sldId="346"/>
            <ac:grpSpMk id="7" creationId="{3F7AF469-3CC6-F141-D2E3-459DCCF0A279}"/>
          </ac:grpSpMkLst>
        </pc:grpChg>
        <pc:grpChg chg="add mod">
          <ac:chgData name="Kristen Humphrey" userId="04474614-0ddd-43d4-9ecf-45a61f8c7468" providerId="ADAL" clId="{E18F50A9-71DA-5748-AC30-C717FC660E8D}" dt="2023-05-08T22:14:50.332" v="854" actId="166"/>
          <ac:grpSpMkLst>
            <pc:docMk/>
            <pc:sldMk cId="1934641360" sldId="346"/>
            <ac:grpSpMk id="13" creationId="{A9103601-5D1C-097A-C6F2-CFF47E1C4AE3}"/>
          </ac:grpSpMkLst>
        </pc:grpChg>
        <pc:cxnChg chg="mod">
          <ac:chgData name="Kristen Humphrey" userId="04474614-0ddd-43d4-9ecf-45a61f8c7468" providerId="ADAL" clId="{E18F50A9-71DA-5748-AC30-C717FC660E8D}" dt="2023-05-08T22:14:17.962" v="851"/>
          <ac:cxnSpMkLst>
            <pc:docMk/>
            <pc:sldMk cId="1934641360" sldId="346"/>
            <ac:cxnSpMk id="16" creationId="{111AAE00-D1EC-C0F6-1407-07DC8BE405DD}"/>
          </ac:cxnSpMkLst>
        </pc:cxnChg>
        <pc:cxnChg chg="mod">
          <ac:chgData name="Kristen Humphrey" userId="04474614-0ddd-43d4-9ecf-45a61f8c7468" providerId="ADAL" clId="{E18F50A9-71DA-5748-AC30-C717FC660E8D}" dt="2023-05-08T22:14:17.962" v="851"/>
          <ac:cxnSpMkLst>
            <pc:docMk/>
            <pc:sldMk cId="1934641360" sldId="346"/>
            <ac:cxnSpMk id="17" creationId="{AD1A3082-8B05-2AF9-6476-8AC1892945BB}"/>
          </ac:cxnSpMkLst>
        </pc:cxnChg>
      </pc:sldChg>
      <pc:sldChg chg="addSp delSp modSp add mod">
        <pc:chgData name="Kristen Humphrey" userId="04474614-0ddd-43d4-9ecf-45a61f8c7468" providerId="ADAL" clId="{E18F50A9-71DA-5748-AC30-C717FC660E8D}" dt="2023-05-08T22:17:12.958" v="878" actId="20577"/>
        <pc:sldMkLst>
          <pc:docMk/>
          <pc:sldMk cId="982429376" sldId="347"/>
        </pc:sldMkLst>
        <pc:spChg chg="add del mod">
          <ac:chgData name="Kristen Humphrey" userId="04474614-0ddd-43d4-9ecf-45a61f8c7468" providerId="ADAL" clId="{E18F50A9-71DA-5748-AC30-C717FC660E8D}" dt="2023-05-08T22:15:38.130" v="865" actId="478"/>
          <ac:spMkLst>
            <pc:docMk/>
            <pc:sldMk cId="982429376" sldId="347"/>
            <ac:spMk id="4" creationId="{AE073E96-E540-1948-7E5E-3E091570ACEE}"/>
          </ac:spMkLst>
        </pc:spChg>
        <pc:spChg chg="del">
          <ac:chgData name="Kristen Humphrey" userId="04474614-0ddd-43d4-9ecf-45a61f8c7468" providerId="ADAL" clId="{E18F50A9-71DA-5748-AC30-C717FC660E8D}" dt="2023-05-08T22:15:35.597" v="864" actId="478"/>
          <ac:spMkLst>
            <pc:docMk/>
            <pc:sldMk cId="982429376" sldId="347"/>
            <ac:spMk id="5" creationId="{C20D1609-C993-EBD0-C681-70F14D8FCF26}"/>
          </ac:spMkLst>
        </pc:spChg>
        <pc:spChg chg="add mod">
          <ac:chgData name="Kristen Humphrey" userId="04474614-0ddd-43d4-9ecf-45a61f8c7468" providerId="ADAL" clId="{E18F50A9-71DA-5748-AC30-C717FC660E8D}" dt="2023-05-08T22:17:12.958" v="878" actId="20577"/>
          <ac:spMkLst>
            <pc:docMk/>
            <pc:sldMk cId="982429376" sldId="347"/>
            <ac:spMk id="6" creationId="{360F4D65-994E-8B9C-F043-D57957240972}"/>
          </ac:spMkLst>
        </pc:spChg>
        <pc:spChg chg="del">
          <ac:chgData name="Kristen Humphrey" userId="04474614-0ddd-43d4-9ecf-45a61f8c7468" providerId="ADAL" clId="{E18F50A9-71DA-5748-AC30-C717FC660E8D}" dt="2023-05-08T22:15:33.003" v="863" actId="478"/>
          <ac:spMkLst>
            <pc:docMk/>
            <pc:sldMk cId="982429376" sldId="347"/>
            <ac:spMk id="11" creationId="{38974A05-D89B-0E4A-697C-E5C40D7F9D60}"/>
          </ac:spMkLst>
        </pc:spChg>
        <pc:spChg chg="del mod">
          <ac:chgData name="Kristen Humphrey" userId="04474614-0ddd-43d4-9ecf-45a61f8c7468" providerId="ADAL" clId="{E18F50A9-71DA-5748-AC30-C717FC660E8D}" dt="2023-05-08T22:15:31.146" v="862" actId="478"/>
          <ac:spMkLst>
            <pc:docMk/>
            <pc:sldMk cId="982429376" sldId="347"/>
            <ac:spMk id="12" creationId="{D81912F1-F958-DF62-49C9-2913A5F29EA2}"/>
          </ac:spMkLst>
        </pc:spChg>
        <pc:spChg chg="del">
          <ac:chgData name="Kristen Humphrey" userId="04474614-0ddd-43d4-9ecf-45a61f8c7468" providerId="ADAL" clId="{E18F50A9-71DA-5748-AC30-C717FC660E8D}" dt="2023-05-08T22:15:28.332" v="860" actId="478"/>
          <ac:spMkLst>
            <pc:docMk/>
            <pc:sldMk cId="982429376" sldId="347"/>
            <ac:spMk id="19" creationId="{089CFF73-8223-44F6-FBFE-14DF94A61EA5}"/>
          </ac:spMkLst>
        </pc:spChg>
        <pc:spChg chg="del">
          <ac:chgData name="Kristen Humphrey" userId="04474614-0ddd-43d4-9ecf-45a61f8c7468" providerId="ADAL" clId="{E18F50A9-71DA-5748-AC30-C717FC660E8D}" dt="2023-05-08T22:15:27.805" v="859" actId="478"/>
          <ac:spMkLst>
            <pc:docMk/>
            <pc:sldMk cId="982429376" sldId="347"/>
            <ac:spMk id="20" creationId="{3D162E91-1D21-4473-3D3B-74EE13C8C694}"/>
          </ac:spMkLst>
        </pc:spChg>
        <pc:grpChg chg="del">
          <ac:chgData name="Kristen Humphrey" userId="04474614-0ddd-43d4-9ecf-45a61f8c7468" providerId="ADAL" clId="{E18F50A9-71DA-5748-AC30-C717FC660E8D}" dt="2023-05-08T22:15:26.935" v="858" actId="478"/>
          <ac:grpSpMkLst>
            <pc:docMk/>
            <pc:sldMk cId="982429376" sldId="347"/>
            <ac:grpSpMk id="13" creationId="{A9103601-5D1C-097A-C6F2-CFF47E1C4AE3}"/>
          </ac:grpSpMkLst>
        </pc:grpChg>
        <pc:cxnChg chg="mod">
          <ac:chgData name="Kristen Humphrey" userId="04474614-0ddd-43d4-9ecf-45a61f8c7468" providerId="ADAL" clId="{E18F50A9-71DA-5748-AC30-C717FC660E8D}" dt="2023-05-08T22:15:26.935" v="858" actId="478"/>
          <ac:cxnSpMkLst>
            <pc:docMk/>
            <pc:sldMk cId="982429376" sldId="347"/>
            <ac:cxnSpMk id="16" creationId="{111AAE00-D1EC-C0F6-1407-07DC8BE405DD}"/>
          </ac:cxnSpMkLst>
        </pc:cxnChg>
        <pc:cxnChg chg="mod">
          <ac:chgData name="Kristen Humphrey" userId="04474614-0ddd-43d4-9ecf-45a61f8c7468" providerId="ADAL" clId="{E18F50A9-71DA-5748-AC30-C717FC660E8D}" dt="2023-05-08T22:15:26.935" v="858" actId="478"/>
          <ac:cxnSpMkLst>
            <pc:docMk/>
            <pc:sldMk cId="982429376" sldId="347"/>
            <ac:cxnSpMk id="17" creationId="{AD1A3082-8B05-2AF9-6476-8AC1892945BB}"/>
          </ac:cxnSpMkLst>
        </pc:cxnChg>
      </pc:sldChg>
      <pc:sldChg chg="addSp modSp add">
        <pc:chgData name="Kristen Humphrey" userId="04474614-0ddd-43d4-9ecf-45a61f8c7468" providerId="ADAL" clId="{E18F50A9-71DA-5748-AC30-C717FC660E8D}" dt="2023-05-08T22:17:38.357" v="880"/>
        <pc:sldMkLst>
          <pc:docMk/>
          <pc:sldMk cId="2216050122" sldId="348"/>
        </pc:sldMkLst>
        <pc:spChg chg="add mod">
          <ac:chgData name="Kristen Humphrey" userId="04474614-0ddd-43d4-9ecf-45a61f8c7468" providerId="ADAL" clId="{E18F50A9-71DA-5748-AC30-C717FC660E8D}" dt="2023-05-08T22:17:38.357" v="880"/>
          <ac:spMkLst>
            <pc:docMk/>
            <pc:sldMk cId="2216050122" sldId="348"/>
            <ac:spMk id="2" creationId="{3B62CC1E-BDCE-D138-EFE4-D0B45E1DDD89}"/>
          </ac:spMkLst>
        </pc:spChg>
      </pc:sldChg>
      <pc:sldChg chg="addSp modSp add">
        <pc:chgData name="Kristen Humphrey" userId="04474614-0ddd-43d4-9ecf-45a61f8c7468" providerId="ADAL" clId="{E18F50A9-71DA-5748-AC30-C717FC660E8D}" dt="2023-05-08T22:18:11.638" v="882"/>
        <pc:sldMkLst>
          <pc:docMk/>
          <pc:sldMk cId="461180293" sldId="349"/>
        </pc:sldMkLst>
        <pc:spChg chg="add mod">
          <ac:chgData name="Kristen Humphrey" userId="04474614-0ddd-43d4-9ecf-45a61f8c7468" providerId="ADAL" clId="{E18F50A9-71DA-5748-AC30-C717FC660E8D}" dt="2023-05-08T22:18:11.638" v="882"/>
          <ac:spMkLst>
            <pc:docMk/>
            <pc:sldMk cId="461180293" sldId="349"/>
            <ac:spMk id="2" creationId="{4F785FDF-E1A9-9F1A-CF7F-D6F35805540A}"/>
          </ac:spMkLst>
        </pc:spChg>
      </pc:sldChg>
      <pc:sldChg chg="addSp modSp add">
        <pc:chgData name="Kristen Humphrey" userId="04474614-0ddd-43d4-9ecf-45a61f8c7468" providerId="ADAL" clId="{E18F50A9-71DA-5748-AC30-C717FC660E8D}" dt="2023-05-08T22:21:13.930" v="889"/>
        <pc:sldMkLst>
          <pc:docMk/>
          <pc:sldMk cId="3207100700" sldId="350"/>
        </pc:sldMkLst>
        <pc:spChg chg="add mod">
          <ac:chgData name="Kristen Humphrey" userId="04474614-0ddd-43d4-9ecf-45a61f8c7468" providerId="ADAL" clId="{E18F50A9-71DA-5748-AC30-C717FC660E8D}" dt="2023-05-08T22:21:13.930" v="889"/>
          <ac:spMkLst>
            <pc:docMk/>
            <pc:sldMk cId="3207100700" sldId="350"/>
            <ac:spMk id="2" creationId="{9EF6DAC8-91E9-5EA5-4878-D60250989B45}"/>
          </ac:spMkLst>
        </pc:spChg>
      </pc:sldChg>
      <pc:sldChg chg="addSp modSp add">
        <pc:chgData name="Kristen Humphrey" userId="04474614-0ddd-43d4-9ecf-45a61f8c7468" providerId="ADAL" clId="{E18F50A9-71DA-5748-AC30-C717FC660E8D}" dt="2023-05-08T22:21:44.373" v="891"/>
        <pc:sldMkLst>
          <pc:docMk/>
          <pc:sldMk cId="3424952175" sldId="351"/>
        </pc:sldMkLst>
        <pc:spChg chg="add mod">
          <ac:chgData name="Kristen Humphrey" userId="04474614-0ddd-43d4-9ecf-45a61f8c7468" providerId="ADAL" clId="{E18F50A9-71DA-5748-AC30-C717FC660E8D}" dt="2023-05-08T22:21:44.373" v="891"/>
          <ac:spMkLst>
            <pc:docMk/>
            <pc:sldMk cId="3424952175" sldId="351"/>
            <ac:spMk id="2" creationId="{18D081DD-1E15-B584-0E78-EE4C3452BDFA}"/>
          </ac:spMkLst>
        </pc:spChg>
      </pc:sldChg>
      <pc:sldChg chg="addSp modSp add mod">
        <pc:chgData name="Kristen Humphrey" userId="04474614-0ddd-43d4-9ecf-45a61f8c7468" providerId="ADAL" clId="{E18F50A9-71DA-5748-AC30-C717FC660E8D}" dt="2023-05-08T22:25:23.830" v="912" actId="20577"/>
        <pc:sldMkLst>
          <pc:docMk/>
          <pc:sldMk cId="3019669856" sldId="352"/>
        </pc:sldMkLst>
        <pc:spChg chg="add mod">
          <ac:chgData name="Kristen Humphrey" userId="04474614-0ddd-43d4-9ecf-45a61f8c7468" providerId="ADAL" clId="{E18F50A9-71DA-5748-AC30-C717FC660E8D}" dt="2023-05-08T22:25:23.830" v="912" actId="20577"/>
          <ac:spMkLst>
            <pc:docMk/>
            <pc:sldMk cId="3019669856" sldId="352"/>
            <ac:spMk id="2" creationId="{86EB53CB-B262-9CA4-0A71-248F855995B9}"/>
          </ac:spMkLst>
        </pc:spChg>
        <pc:spChg chg="add mod">
          <ac:chgData name="Kristen Humphrey" userId="04474614-0ddd-43d4-9ecf-45a61f8c7468" providerId="ADAL" clId="{E18F50A9-71DA-5748-AC30-C717FC660E8D}" dt="2023-05-08T22:22:12.441" v="893"/>
          <ac:spMkLst>
            <pc:docMk/>
            <pc:sldMk cId="3019669856" sldId="352"/>
            <ac:spMk id="4" creationId="{1CF6F833-B0D7-16B7-171F-FC7114402955}"/>
          </ac:spMkLst>
        </pc:spChg>
      </pc:sldChg>
      <pc:sldChg chg="addSp modSp add">
        <pc:chgData name="Kristen Humphrey" userId="04474614-0ddd-43d4-9ecf-45a61f8c7468" providerId="ADAL" clId="{E18F50A9-71DA-5748-AC30-C717FC660E8D}" dt="2023-05-08T22:22:33.274" v="895"/>
        <pc:sldMkLst>
          <pc:docMk/>
          <pc:sldMk cId="2435171814" sldId="353"/>
        </pc:sldMkLst>
        <pc:spChg chg="add mod">
          <ac:chgData name="Kristen Humphrey" userId="04474614-0ddd-43d4-9ecf-45a61f8c7468" providerId="ADAL" clId="{E18F50A9-71DA-5748-AC30-C717FC660E8D}" dt="2023-05-08T22:22:33.274" v="895"/>
          <ac:spMkLst>
            <pc:docMk/>
            <pc:sldMk cId="2435171814" sldId="353"/>
            <ac:spMk id="2" creationId="{FFB254D9-06F6-4D40-1511-D22D83CE7F5A}"/>
          </ac:spMkLst>
        </pc:spChg>
        <pc:spChg chg="add mod">
          <ac:chgData name="Kristen Humphrey" userId="04474614-0ddd-43d4-9ecf-45a61f8c7468" providerId="ADAL" clId="{E18F50A9-71DA-5748-AC30-C717FC660E8D}" dt="2023-05-08T22:22:33.274" v="895"/>
          <ac:spMkLst>
            <pc:docMk/>
            <pc:sldMk cId="2435171814" sldId="353"/>
            <ac:spMk id="4" creationId="{CE0623F8-CA2E-9068-FCB9-389AB9F6130C}"/>
          </ac:spMkLst>
        </pc:spChg>
      </pc:sldChg>
      <pc:sldChg chg="addSp modSp add">
        <pc:chgData name="Kristen Humphrey" userId="04474614-0ddd-43d4-9ecf-45a61f8c7468" providerId="ADAL" clId="{E18F50A9-71DA-5748-AC30-C717FC660E8D}" dt="2023-05-08T22:23:37.418" v="901"/>
        <pc:sldMkLst>
          <pc:docMk/>
          <pc:sldMk cId="2149287972" sldId="354"/>
        </pc:sldMkLst>
        <pc:spChg chg="add mod">
          <ac:chgData name="Kristen Humphrey" userId="04474614-0ddd-43d4-9ecf-45a61f8c7468" providerId="ADAL" clId="{E18F50A9-71DA-5748-AC30-C717FC660E8D}" dt="2023-05-08T22:23:37.418" v="901"/>
          <ac:spMkLst>
            <pc:docMk/>
            <pc:sldMk cId="2149287972" sldId="354"/>
            <ac:spMk id="2" creationId="{BEA13A61-38E8-67C8-6CD6-B1CC425C9A4B}"/>
          </ac:spMkLst>
        </pc:spChg>
        <pc:spChg chg="add mod">
          <ac:chgData name="Kristen Humphrey" userId="04474614-0ddd-43d4-9ecf-45a61f8c7468" providerId="ADAL" clId="{E18F50A9-71DA-5748-AC30-C717FC660E8D}" dt="2023-05-08T22:23:37.418" v="901"/>
          <ac:spMkLst>
            <pc:docMk/>
            <pc:sldMk cId="2149287972" sldId="354"/>
            <ac:spMk id="4" creationId="{9314C121-7769-850A-C1A6-4CAB92B371C6}"/>
          </ac:spMkLst>
        </pc:spChg>
      </pc:sldChg>
      <pc:sldChg chg="addSp modSp add">
        <pc:chgData name="Kristen Humphrey" userId="04474614-0ddd-43d4-9ecf-45a61f8c7468" providerId="ADAL" clId="{E18F50A9-71DA-5748-AC30-C717FC660E8D}" dt="2023-05-08T22:24:16.918" v="904"/>
        <pc:sldMkLst>
          <pc:docMk/>
          <pc:sldMk cId="726628892" sldId="355"/>
        </pc:sldMkLst>
        <pc:spChg chg="add mod">
          <ac:chgData name="Kristen Humphrey" userId="04474614-0ddd-43d4-9ecf-45a61f8c7468" providerId="ADAL" clId="{E18F50A9-71DA-5748-AC30-C717FC660E8D}" dt="2023-05-08T22:24:16.918" v="904"/>
          <ac:spMkLst>
            <pc:docMk/>
            <pc:sldMk cId="726628892" sldId="355"/>
            <ac:spMk id="2" creationId="{6A08D986-5496-F757-F4AE-8A1120D77D8A}"/>
          </ac:spMkLst>
        </pc:spChg>
      </pc:sldChg>
      <pc:sldChg chg="add del">
        <pc:chgData name="Kristen Humphrey" userId="04474614-0ddd-43d4-9ecf-45a61f8c7468" providerId="ADAL" clId="{E18F50A9-71DA-5748-AC30-C717FC660E8D}" dt="2023-05-08T22:24:21.567" v="905" actId="2696"/>
        <pc:sldMkLst>
          <pc:docMk/>
          <pc:sldMk cId="2853076591" sldId="356"/>
        </pc:sldMkLst>
      </pc:sldChg>
      <pc:sldChg chg="add del">
        <pc:chgData name="Kristen Humphrey" userId="04474614-0ddd-43d4-9ecf-45a61f8c7468" providerId="ADAL" clId="{E18F50A9-71DA-5748-AC30-C717FC660E8D}" dt="2023-05-08T22:24:22.191" v="906" actId="2696"/>
        <pc:sldMkLst>
          <pc:docMk/>
          <pc:sldMk cId="2211176221" sldId="357"/>
        </pc:sldMkLst>
      </pc:sldChg>
      <pc:sldChg chg="add del">
        <pc:chgData name="Kristen Humphrey" userId="04474614-0ddd-43d4-9ecf-45a61f8c7468" providerId="ADAL" clId="{E18F50A9-71DA-5748-AC30-C717FC660E8D}" dt="2023-05-08T22:24:43.442" v="909" actId="2696"/>
        <pc:sldMkLst>
          <pc:docMk/>
          <pc:sldMk cId="36806887" sldId="358"/>
        </pc:sldMkLst>
      </pc:sldChg>
      <pc:sldChg chg="add del">
        <pc:chgData name="Kristen Humphrey" userId="04474614-0ddd-43d4-9ecf-45a61f8c7468" providerId="ADAL" clId="{E18F50A9-71DA-5748-AC30-C717FC660E8D}" dt="2023-05-08T22:23:24.383" v="900"/>
        <pc:sldMkLst>
          <pc:docMk/>
          <pc:sldMk cId="1013721595" sldId="359"/>
        </pc:sldMkLst>
      </pc:sldChg>
      <pc:sldChg chg="add del">
        <pc:chgData name="Kristen Humphrey" userId="04474614-0ddd-43d4-9ecf-45a61f8c7468" providerId="ADAL" clId="{E18F50A9-71DA-5748-AC30-C717FC660E8D}" dt="2023-05-08T22:23:17.441" v="898"/>
        <pc:sldMkLst>
          <pc:docMk/>
          <pc:sldMk cId="1129076166" sldId="359"/>
        </pc:sldMkLst>
      </pc:sldChg>
      <pc:sldChg chg="add del">
        <pc:chgData name="Kristen Humphrey" userId="04474614-0ddd-43d4-9ecf-45a61f8c7468" providerId="ADAL" clId="{E18F50A9-71DA-5748-AC30-C717FC660E8D}" dt="2023-05-08T22:24:03.024" v="903"/>
        <pc:sldMkLst>
          <pc:docMk/>
          <pc:sldMk cId="1338907468" sldId="359"/>
        </pc:sldMkLst>
      </pc:sldChg>
      <pc:sldChg chg="add del">
        <pc:chgData name="Kristen Humphrey" userId="04474614-0ddd-43d4-9ecf-45a61f8c7468" providerId="ADAL" clId="{E18F50A9-71DA-5748-AC30-C717FC660E8D}" dt="2023-05-08T22:20:57.491" v="888"/>
        <pc:sldMkLst>
          <pc:docMk/>
          <pc:sldMk cId="2765234328" sldId="359"/>
        </pc:sldMkLst>
      </pc:sldChg>
      <pc:sldMasterChg chg="del delSldLayout">
        <pc:chgData name="Kristen Humphrey" userId="04474614-0ddd-43d4-9ecf-45a61f8c7468" providerId="ADAL" clId="{E18F50A9-71DA-5748-AC30-C717FC660E8D}" dt="2023-05-08T22:17:24.823" v="879" actId="2696"/>
        <pc:sldMasterMkLst>
          <pc:docMk/>
          <pc:sldMasterMk cId="4200340397" sldId="2147483672"/>
        </pc:sldMasterMkLst>
        <pc:sldLayoutChg chg="del">
          <pc:chgData name="Kristen Humphrey" userId="04474614-0ddd-43d4-9ecf-45a61f8c7468" providerId="ADAL" clId="{E18F50A9-71DA-5748-AC30-C717FC660E8D}" dt="2023-05-08T22:17:24.823" v="879" actId="2696"/>
          <pc:sldLayoutMkLst>
            <pc:docMk/>
            <pc:sldMasterMk cId="4200340397" sldId="2147483672"/>
            <pc:sldLayoutMk cId="3808836155" sldId="2147483673"/>
          </pc:sldLayoutMkLst>
        </pc:sldLayoutChg>
        <pc:sldLayoutChg chg="del">
          <pc:chgData name="Kristen Humphrey" userId="04474614-0ddd-43d4-9ecf-45a61f8c7468" providerId="ADAL" clId="{E18F50A9-71DA-5748-AC30-C717FC660E8D}" dt="2023-05-08T22:17:24.823" v="879" actId="2696"/>
          <pc:sldLayoutMkLst>
            <pc:docMk/>
            <pc:sldMasterMk cId="4200340397" sldId="2147483672"/>
            <pc:sldLayoutMk cId="2707747329" sldId="2147483674"/>
          </pc:sldLayoutMkLst>
        </pc:sldLayoutChg>
        <pc:sldLayoutChg chg="del">
          <pc:chgData name="Kristen Humphrey" userId="04474614-0ddd-43d4-9ecf-45a61f8c7468" providerId="ADAL" clId="{E18F50A9-71DA-5748-AC30-C717FC660E8D}" dt="2023-05-08T22:17:24.823" v="879" actId="2696"/>
          <pc:sldLayoutMkLst>
            <pc:docMk/>
            <pc:sldMasterMk cId="4200340397" sldId="2147483672"/>
            <pc:sldLayoutMk cId="4219872213" sldId="2147483675"/>
          </pc:sldLayoutMkLst>
        </pc:sldLayoutChg>
        <pc:sldLayoutChg chg="del">
          <pc:chgData name="Kristen Humphrey" userId="04474614-0ddd-43d4-9ecf-45a61f8c7468" providerId="ADAL" clId="{E18F50A9-71DA-5748-AC30-C717FC660E8D}" dt="2023-05-08T22:17:24.823" v="879" actId="2696"/>
          <pc:sldLayoutMkLst>
            <pc:docMk/>
            <pc:sldMasterMk cId="4200340397" sldId="2147483672"/>
            <pc:sldLayoutMk cId="1804160685" sldId="2147483676"/>
          </pc:sldLayoutMkLst>
        </pc:sldLayoutChg>
        <pc:sldLayoutChg chg="del">
          <pc:chgData name="Kristen Humphrey" userId="04474614-0ddd-43d4-9ecf-45a61f8c7468" providerId="ADAL" clId="{E18F50A9-71DA-5748-AC30-C717FC660E8D}" dt="2023-05-08T22:17:24.823" v="879" actId="2696"/>
          <pc:sldLayoutMkLst>
            <pc:docMk/>
            <pc:sldMasterMk cId="4200340397" sldId="2147483672"/>
            <pc:sldLayoutMk cId="167518297" sldId="2147483677"/>
          </pc:sldLayoutMkLst>
        </pc:sldLayoutChg>
        <pc:sldLayoutChg chg="del">
          <pc:chgData name="Kristen Humphrey" userId="04474614-0ddd-43d4-9ecf-45a61f8c7468" providerId="ADAL" clId="{E18F50A9-71DA-5748-AC30-C717FC660E8D}" dt="2023-05-08T22:17:24.823" v="879" actId="2696"/>
          <pc:sldLayoutMkLst>
            <pc:docMk/>
            <pc:sldMasterMk cId="4200340397" sldId="2147483672"/>
            <pc:sldLayoutMk cId="1543616024" sldId="2147483678"/>
          </pc:sldLayoutMkLst>
        </pc:sldLayoutChg>
        <pc:sldLayoutChg chg="del">
          <pc:chgData name="Kristen Humphrey" userId="04474614-0ddd-43d4-9ecf-45a61f8c7468" providerId="ADAL" clId="{E18F50A9-71DA-5748-AC30-C717FC660E8D}" dt="2023-05-08T22:17:24.823" v="879" actId="2696"/>
          <pc:sldLayoutMkLst>
            <pc:docMk/>
            <pc:sldMasterMk cId="4200340397" sldId="2147483672"/>
            <pc:sldLayoutMk cId="2339483836" sldId="2147483679"/>
          </pc:sldLayoutMkLst>
        </pc:sldLayoutChg>
        <pc:sldLayoutChg chg="del">
          <pc:chgData name="Kristen Humphrey" userId="04474614-0ddd-43d4-9ecf-45a61f8c7468" providerId="ADAL" clId="{E18F50A9-71DA-5748-AC30-C717FC660E8D}" dt="2023-05-08T22:17:24.823" v="879" actId="2696"/>
          <pc:sldLayoutMkLst>
            <pc:docMk/>
            <pc:sldMasterMk cId="4200340397" sldId="2147483672"/>
            <pc:sldLayoutMk cId="2656926862" sldId="2147483680"/>
          </pc:sldLayoutMkLst>
        </pc:sldLayoutChg>
        <pc:sldLayoutChg chg="del">
          <pc:chgData name="Kristen Humphrey" userId="04474614-0ddd-43d4-9ecf-45a61f8c7468" providerId="ADAL" clId="{E18F50A9-71DA-5748-AC30-C717FC660E8D}" dt="2023-05-08T22:17:24.823" v="879" actId="2696"/>
          <pc:sldLayoutMkLst>
            <pc:docMk/>
            <pc:sldMasterMk cId="4200340397" sldId="2147483672"/>
            <pc:sldLayoutMk cId="899401114" sldId="2147483681"/>
          </pc:sldLayoutMkLst>
        </pc:sldLayoutChg>
        <pc:sldLayoutChg chg="del">
          <pc:chgData name="Kristen Humphrey" userId="04474614-0ddd-43d4-9ecf-45a61f8c7468" providerId="ADAL" clId="{E18F50A9-71DA-5748-AC30-C717FC660E8D}" dt="2023-05-08T22:17:24.823" v="879" actId="2696"/>
          <pc:sldLayoutMkLst>
            <pc:docMk/>
            <pc:sldMasterMk cId="4200340397" sldId="2147483672"/>
            <pc:sldLayoutMk cId="416497005" sldId="2147483682"/>
          </pc:sldLayoutMkLst>
        </pc:sldLayoutChg>
        <pc:sldLayoutChg chg="del">
          <pc:chgData name="Kristen Humphrey" userId="04474614-0ddd-43d4-9ecf-45a61f8c7468" providerId="ADAL" clId="{E18F50A9-71DA-5748-AC30-C717FC660E8D}" dt="2023-05-08T22:17:24.823" v="879" actId="2696"/>
          <pc:sldLayoutMkLst>
            <pc:docMk/>
            <pc:sldMasterMk cId="4200340397" sldId="2147483672"/>
            <pc:sldLayoutMk cId="3395339738" sldId="2147483683"/>
          </pc:sldLayoutMkLst>
        </pc:sldLayoutChg>
      </pc:sldMasterChg>
    </pc:docChg>
  </pc:docChgLst>
  <pc:docChgLst>
    <pc:chgData name="Kristen Humphrey" userId="S::kristen.humphrey@maryland.gov::04474614-0ddd-43d4-9ecf-45a61f8c7468" providerId="AD" clId="Web-{4629D1E6-CD7A-71B8-0FE5-4430A712008B}"/>
    <pc:docChg chg="modSld">
      <pc:chgData name="Kristen Humphrey" userId="S::kristen.humphrey@maryland.gov::04474614-0ddd-43d4-9ecf-45a61f8c7468" providerId="AD" clId="Web-{4629D1E6-CD7A-71B8-0FE5-4430A712008B}" dt="2023-05-08T21:56:11.565" v="0" actId="20577"/>
      <pc:docMkLst>
        <pc:docMk/>
      </pc:docMkLst>
      <pc:sldChg chg="modSp">
        <pc:chgData name="Kristen Humphrey" userId="S::kristen.humphrey@maryland.gov::04474614-0ddd-43d4-9ecf-45a61f8c7468" providerId="AD" clId="Web-{4629D1E6-CD7A-71B8-0FE5-4430A712008B}" dt="2023-05-08T21:56:11.565" v="0" actId="20577"/>
        <pc:sldMkLst>
          <pc:docMk/>
          <pc:sldMk cId="409291944" sldId="256"/>
        </pc:sldMkLst>
        <pc:spChg chg="mod">
          <ac:chgData name="Kristen Humphrey" userId="S::kristen.humphrey@maryland.gov::04474614-0ddd-43d4-9ecf-45a61f8c7468" providerId="AD" clId="Web-{4629D1E6-CD7A-71B8-0FE5-4430A712008B}" dt="2023-05-08T21:56:11.565" v="0" actId="20577"/>
          <ac:spMkLst>
            <pc:docMk/>
            <pc:sldMk cId="409291944" sldId="256"/>
            <ac:spMk id="3" creationId="{12907E73-F07F-4015-8B8C-23E3FD097DA8}"/>
          </ac:spMkLst>
        </pc:spChg>
      </pc:sldChg>
    </pc:docChg>
  </pc:docChgLst>
  <pc:docChgLst>
    <pc:chgData name="Joseph Rogers" userId="S::joseph.rogers@maryland.gov::f198b544-3dfd-4795-85a6-09843060044d" providerId="AD" clId="Web-{0E688C48-2504-99ED-6732-5D778EE97102}"/>
    <pc:docChg chg="delSld modSld">
      <pc:chgData name="Joseph Rogers" userId="S::joseph.rogers@maryland.gov::f198b544-3dfd-4795-85a6-09843060044d" providerId="AD" clId="Web-{0E688C48-2504-99ED-6732-5D778EE97102}" dt="2023-06-16T14:15:00.023" v="49" actId="20577"/>
      <pc:docMkLst>
        <pc:docMk/>
      </pc:docMkLst>
      <pc:sldChg chg="modSp">
        <pc:chgData name="Joseph Rogers" userId="S::joseph.rogers@maryland.gov::f198b544-3dfd-4795-85a6-09843060044d" providerId="AD" clId="Web-{0E688C48-2504-99ED-6732-5D778EE97102}" dt="2023-06-16T14:15:00.023" v="49" actId="20577"/>
        <pc:sldMkLst>
          <pc:docMk/>
          <pc:sldMk cId="2216050122" sldId="348"/>
        </pc:sldMkLst>
        <pc:spChg chg="mod">
          <ac:chgData name="Joseph Rogers" userId="S::joseph.rogers@maryland.gov::f198b544-3dfd-4795-85a6-09843060044d" providerId="AD" clId="Web-{0E688C48-2504-99ED-6732-5D778EE97102}" dt="2023-06-16T14:15:00.023" v="49" actId="20577"/>
          <ac:spMkLst>
            <pc:docMk/>
            <pc:sldMk cId="2216050122" sldId="348"/>
            <ac:spMk id="2" creationId="{3B62CC1E-BDCE-D138-EFE4-D0B45E1DDD89}"/>
          </ac:spMkLst>
        </pc:spChg>
      </pc:sldChg>
      <pc:sldChg chg="del">
        <pc:chgData name="Joseph Rogers" userId="S::joseph.rogers@maryland.gov::f198b544-3dfd-4795-85a6-09843060044d" providerId="AD" clId="Web-{0E688C48-2504-99ED-6732-5D778EE97102}" dt="2023-06-16T14:05:26.980" v="9"/>
        <pc:sldMkLst>
          <pc:docMk/>
          <pc:sldMk cId="461180293" sldId="349"/>
        </pc:sldMkLst>
      </pc:sldChg>
      <pc:sldChg chg="modSp">
        <pc:chgData name="Joseph Rogers" userId="S::joseph.rogers@maryland.gov::f198b544-3dfd-4795-85a6-09843060044d" providerId="AD" clId="Web-{0E688C48-2504-99ED-6732-5D778EE97102}" dt="2023-06-16T14:14:02.882" v="42" actId="20577"/>
        <pc:sldMkLst>
          <pc:docMk/>
          <pc:sldMk cId="3207100700" sldId="350"/>
        </pc:sldMkLst>
        <pc:spChg chg="mod">
          <ac:chgData name="Joseph Rogers" userId="S::joseph.rogers@maryland.gov::f198b544-3dfd-4795-85a6-09843060044d" providerId="AD" clId="Web-{0E688C48-2504-99ED-6732-5D778EE97102}" dt="2023-06-16T14:14:02.882" v="42" actId="20577"/>
          <ac:spMkLst>
            <pc:docMk/>
            <pc:sldMk cId="3207100700" sldId="350"/>
            <ac:spMk id="2" creationId="{9EF6DAC8-91E9-5EA5-4878-D60250989B45}"/>
          </ac:spMkLst>
        </pc:spChg>
      </pc:sldChg>
    </pc:docChg>
  </pc:docChgLst>
  <pc:docChgLst>
    <pc:chgData name="David Dahlstrom" userId="S::david.dahlstrom@maryland.gov::1373911f-7724-4464-9ca4-a77ff2360544" providerId="AD" clId="Web-{64802C94-585A-4CDA-A001-0EEF5C68E919}"/>
    <pc:docChg chg="modSld">
      <pc:chgData name="David Dahlstrom" userId="S::david.dahlstrom@maryland.gov::1373911f-7724-4464-9ca4-a77ff2360544" providerId="AD" clId="Web-{64802C94-585A-4CDA-A001-0EEF5C68E919}" dt="2023-05-23T17:02:43.143" v="28" actId="1076"/>
      <pc:docMkLst>
        <pc:docMk/>
      </pc:docMkLst>
      <pc:sldChg chg="addSp delSp modSp">
        <pc:chgData name="David Dahlstrom" userId="S::david.dahlstrom@maryland.gov::1373911f-7724-4464-9ca4-a77ff2360544" providerId="AD" clId="Web-{64802C94-585A-4CDA-A001-0EEF5C68E919}" dt="2023-05-23T17:02:43.143" v="28" actId="1076"/>
        <pc:sldMkLst>
          <pc:docMk/>
          <pc:sldMk cId="1112120179" sldId="345"/>
        </pc:sldMkLst>
        <pc:spChg chg="mod">
          <ac:chgData name="David Dahlstrom" userId="S::david.dahlstrom@maryland.gov::1373911f-7724-4464-9ca4-a77ff2360544" providerId="AD" clId="Web-{64802C94-585A-4CDA-A001-0EEF5C68E919}" dt="2023-05-23T17:01:11.782" v="17"/>
          <ac:spMkLst>
            <pc:docMk/>
            <pc:sldMk cId="1112120179" sldId="345"/>
            <ac:spMk id="6" creationId="{491F7C15-B8BC-D2CD-62B0-A83B6E77E5CC}"/>
          </ac:spMkLst>
        </pc:spChg>
        <pc:spChg chg="mod">
          <ac:chgData name="David Dahlstrom" userId="S::david.dahlstrom@maryland.gov::1373911f-7724-4464-9ca4-a77ff2360544" providerId="AD" clId="Web-{64802C94-585A-4CDA-A001-0EEF5C68E919}" dt="2023-05-23T16:55:34.481" v="12"/>
          <ac:spMkLst>
            <pc:docMk/>
            <pc:sldMk cId="1112120179" sldId="345"/>
            <ac:spMk id="8" creationId="{8ABC6E56-512C-02D2-84B1-862AD52C4FCA}"/>
          </ac:spMkLst>
        </pc:spChg>
        <pc:spChg chg="mod">
          <ac:chgData name="David Dahlstrom" userId="S::david.dahlstrom@maryland.gov::1373911f-7724-4464-9ca4-a77ff2360544" providerId="AD" clId="Web-{64802C94-585A-4CDA-A001-0EEF5C68E919}" dt="2023-05-23T17:00:26.860" v="16" actId="1076"/>
          <ac:spMkLst>
            <pc:docMk/>
            <pc:sldMk cId="1112120179" sldId="345"/>
            <ac:spMk id="9" creationId="{96225016-B1D8-C2A6-9518-13DE93636639}"/>
          </ac:spMkLst>
        </pc:spChg>
        <pc:spChg chg="add mod">
          <ac:chgData name="David Dahlstrom" userId="S::david.dahlstrom@maryland.gov::1373911f-7724-4464-9ca4-a77ff2360544" providerId="AD" clId="Web-{64802C94-585A-4CDA-A001-0EEF5C68E919}" dt="2023-05-23T17:01:36.002" v="19" actId="1076"/>
          <ac:spMkLst>
            <pc:docMk/>
            <pc:sldMk cId="1112120179" sldId="345"/>
            <ac:spMk id="11" creationId="{E1032839-50F1-15CC-E5D0-5E427C3608AD}"/>
          </ac:spMkLst>
        </pc:spChg>
        <pc:spChg chg="add mod">
          <ac:chgData name="David Dahlstrom" userId="S::david.dahlstrom@maryland.gov::1373911f-7724-4464-9ca4-a77ff2360544" providerId="AD" clId="Web-{64802C94-585A-4CDA-A001-0EEF5C68E919}" dt="2023-05-23T17:01:55.424" v="22" actId="1076"/>
          <ac:spMkLst>
            <pc:docMk/>
            <pc:sldMk cId="1112120179" sldId="345"/>
            <ac:spMk id="12" creationId="{7DF8AE56-B4C3-6D47-1595-660AFE757DBC}"/>
          </ac:spMkLst>
        </pc:spChg>
        <pc:spChg chg="add mod">
          <ac:chgData name="David Dahlstrom" userId="S::david.dahlstrom@maryland.gov::1373911f-7724-4464-9ca4-a77ff2360544" providerId="AD" clId="Web-{64802C94-585A-4CDA-A001-0EEF5C68E919}" dt="2023-05-23T17:02:26.518" v="26"/>
          <ac:spMkLst>
            <pc:docMk/>
            <pc:sldMk cId="1112120179" sldId="345"/>
            <ac:spMk id="13" creationId="{8F399A1B-CDDB-91AC-D5EF-131E0C68C761}"/>
          </ac:spMkLst>
        </pc:spChg>
        <pc:spChg chg="add mod">
          <ac:chgData name="David Dahlstrom" userId="S::david.dahlstrom@maryland.gov::1373911f-7724-4464-9ca4-a77ff2360544" providerId="AD" clId="Web-{64802C94-585A-4CDA-A001-0EEF5C68E919}" dt="2023-05-23T17:02:43.143" v="28" actId="1076"/>
          <ac:spMkLst>
            <pc:docMk/>
            <pc:sldMk cId="1112120179" sldId="345"/>
            <ac:spMk id="14" creationId="{17329C3C-6245-CAA0-13D7-125B5D6D9572}"/>
          </ac:spMkLst>
        </pc:spChg>
        <pc:grpChg chg="del mod">
          <ac:chgData name="David Dahlstrom" userId="S::david.dahlstrom@maryland.gov::1373911f-7724-4464-9ca4-a77ff2360544" providerId="AD" clId="Web-{64802C94-585A-4CDA-A001-0EEF5C68E919}" dt="2023-05-23T17:01:42.502" v="20"/>
          <ac:grpSpMkLst>
            <pc:docMk/>
            <pc:sldMk cId="1112120179" sldId="345"/>
            <ac:grpSpMk id="7" creationId="{3F7AF469-3CC6-F141-D2E3-459DCCF0A279}"/>
          </ac:grpSpMkLst>
        </pc:grpChg>
        <pc:picChg chg="add del mod">
          <ac:chgData name="David Dahlstrom" userId="S::david.dahlstrom@maryland.gov::1373911f-7724-4464-9ca4-a77ff2360544" providerId="AD" clId="Web-{64802C94-585A-4CDA-A001-0EEF5C68E919}" dt="2023-05-23T16:54:27.214" v="4"/>
          <ac:picMkLst>
            <pc:docMk/>
            <pc:sldMk cId="1112120179" sldId="345"/>
            <ac:picMk id="2" creationId="{CA616816-4867-9962-0219-C3B0A9F5A8B6}"/>
          </ac:picMkLst>
        </pc:picChg>
        <pc:picChg chg="add mod ord">
          <ac:chgData name="David Dahlstrom" userId="S::david.dahlstrom@maryland.gov::1373911f-7724-4464-9ca4-a77ff2360544" providerId="AD" clId="Web-{64802C94-585A-4CDA-A001-0EEF5C68E919}" dt="2023-05-23T16:55:23.652" v="11"/>
          <ac:picMkLst>
            <pc:docMk/>
            <pc:sldMk cId="1112120179" sldId="345"/>
            <ac:picMk id="4" creationId="{C127A2BB-24D4-FE58-E831-DB59C533F54E}"/>
          </ac:picMkLst>
        </pc:picChg>
      </pc:sldChg>
    </pc:docChg>
  </pc:docChgLst>
  <pc:docChgLst>
    <pc:chgData name="David Dahlstrom" userId="S::david.dahlstrom@maryland.gov::1373911f-7724-4464-9ca4-a77ff2360544" providerId="AD" clId="Web-{FAB1094C-91F1-0381-4DBB-4CE53BCD49D8}"/>
    <pc:docChg chg="modSld">
      <pc:chgData name="David Dahlstrom" userId="S::david.dahlstrom@maryland.gov::1373911f-7724-4464-9ca4-a77ff2360544" providerId="AD" clId="Web-{FAB1094C-91F1-0381-4DBB-4CE53BCD49D8}" dt="2023-05-12T16:22:29.486" v="12" actId="20577"/>
      <pc:docMkLst>
        <pc:docMk/>
      </pc:docMkLst>
      <pc:sldChg chg="modSp">
        <pc:chgData name="David Dahlstrom" userId="S::david.dahlstrom@maryland.gov::1373911f-7724-4464-9ca4-a77ff2360544" providerId="AD" clId="Web-{FAB1094C-91F1-0381-4DBB-4CE53BCD49D8}" dt="2023-05-12T16:11:37.314" v="5" actId="20577"/>
        <pc:sldMkLst>
          <pc:docMk/>
          <pc:sldMk cId="3658024892" sldId="261"/>
        </pc:sldMkLst>
        <pc:spChg chg="mod">
          <ac:chgData name="David Dahlstrom" userId="S::david.dahlstrom@maryland.gov::1373911f-7724-4464-9ca4-a77ff2360544" providerId="AD" clId="Web-{FAB1094C-91F1-0381-4DBB-4CE53BCD49D8}" dt="2023-05-12T16:11:37.314" v="5" actId="20577"/>
          <ac:spMkLst>
            <pc:docMk/>
            <pc:sldMk cId="3658024892" sldId="261"/>
            <ac:spMk id="8" creationId="{34A9DD75-A792-CAE3-4357-A5070BB21EC9}"/>
          </ac:spMkLst>
        </pc:spChg>
      </pc:sldChg>
      <pc:sldChg chg="modSp">
        <pc:chgData name="David Dahlstrom" userId="S::david.dahlstrom@maryland.gov::1373911f-7724-4464-9ca4-a77ff2360544" providerId="AD" clId="Web-{FAB1094C-91F1-0381-4DBB-4CE53BCD49D8}" dt="2023-05-12T16:22:29.486" v="12" actId="20577"/>
        <pc:sldMkLst>
          <pc:docMk/>
          <pc:sldMk cId="2216050122" sldId="348"/>
        </pc:sldMkLst>
        <pc:spChg chg="mod">
          <ac:chgData name="David Dahlstrom" userId="S::david.dahlstrom@maryland.gov::1373911f-7724-4464-9ca4-a77ff2360544" providerId="AD" clId="Web-{FAB1094C-91F1-0381-4DBB-4CE53BCD49D8}" dt="2023-05-12T16:22:29.486" v="12" actId="20577"/>
          <ac:spMkLst>
            <pc:docMk/>
            <pc:sldMk cId="2216050122" sldId="348"/>
            <ac:spMk id="2" creationId="{3B62CC1E-BDCE-D138-EFE4-D0B45E1DDD89}"/>
          </ac:spMkLst>
        </pc:spChg>
      </pc:sldChg>
    </pc:docChg>
  </pc:docChgLst>
</pc:chgInfo>
</file>

<file path=ppt/comments/modernComment_144_C0D32EFF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FDF08E38-A8E4-8444-ABB8-E7D0D0AB0AF9}" authorId="{32F1904A-06F4-C03C-9F4B-E1DC2342F9A0}" created="2023-05-05T17:28:04.252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3235065599" sldId="324"/>
      <ac:picMk id="4" creationId="{57D4EEC6-D796-9A86-363A-9C1FF2F06E65}"/>
    </ac:deMkLst>
    <p188:txBody>
      <a:bodyPr/>
      <a:lstStyle/>
      <a:p>
        <a:r>
          <a:rPr lang="en-US"/>
          <a:t>Please note that I am only using one background per Chapter — I think it makes it visually more consistent/less distracting. </a:t>
        </a:r>
      </a:p>
    </p188:txBody>
  </p188:cm>
</p188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96466E-3FE1-4223-A991-3B9835A61D06}" type="datetimeFigureOut">
              <a:rPr lang="en-US" smtClean="0"/>
              <a:t>6/16/2023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BE4BAE-C8EC-4A06-AB0B-F1268D6CEC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95878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While some of the questions may seem repetitive, there are subtle and distinct differences that will aide in a more complete assessment and evaluation.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BE4BAE-C8EC-4A06-AB0B-F1268D6CEC4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751739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While some of the questions may seem repetitive, there are subtle and distinct differences that will aide in a more complete assessment and evaluation.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BE4BAE-C8EC-4A06-AB0B-F1268D6CEC49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885994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While some of the questions may seem repetitive, there are subtle and distinct differences that will aide in a more complete assessment and evaluation.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BE4BAE-C8EC-4A06-AB0B-F1268D6CEC49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48963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While some of the questions may seem repetitive, there are subtle and distinct differences that will aide in a more complete assessment and evaluation.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BE4BAE-C8EC-4A06-AB0B-F1268D6CEC4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7588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While some of the questions may seem repetitive, there are subtle and distinct differences that will aide in a more complete assessment and evaluation.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BE4BAE-C8EC-4A06-AB0B-F1268D6CEC4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20226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While some of the questions may seem repetitive, there are subtle and distinct differences that will aide in a more complete assessment and evaluation.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BE4BAE-C8EC-4A06-AB0B-F1268D6CEC4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4449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While some of the questions may seem repetitive, there are subtle and distinct differences that will aide in a more complete assessment and evaluation.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BE4BAE-C8EC-4A06-AB0B-F1268D6CEC4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7510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While some of the questions may seem repetitive, there are subtle and distinct differences that will aide in a more complete assessment and evaluation.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BE4BAE-C8EC-4A06-AB0B-F1268D6CEC4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87470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While some of the questions may seem repetitive, there are subtle and distinct differences that will aide in a more complete assessment and evaluation.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BE4BAE-C8EC-4A06-AB0B-F1268D6CEC49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42956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While some of the questions may seem repetitive, there are subtle and distinct differences that will aide in a more complete assessment and evaluation.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BE4BAE-C8EC-4A06-AB0B-F1268D6CEC49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0285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While some of the questions may seem repetitive, there are subtle and distinct differences that will aide in a more complete assessment and evaluation.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BE4BAE-C8EC-4A06-AB0B-F1268D6CEC49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09381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343434"/>
                </a:solidFill>
                <a:latin typeface="Microsoft Sans Serif" panose="020B0604020202020204" pitchFamily="34" charset="0"/>
                <a:ea typeface="Verdana" pitchFamily="34" charset="0"/>
                <a:cs typeface="Microsoft Sans Serif" panose="020B0604020202020204" pitchFamily="34" charset="0"/>
              </a:defRPr>
            </a:lvl1pPr>
          </a:lstStyle>
          <a:p>
            <a:fld id="{7E7FB52E-A037-4A25-BEF3-36CF983DC6ED}" type="datetime1">
              <a:rPr lang="en-US" smtClean="0"/>
              <a:t>6/16/2023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5884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343434"/>
                </a:solidFill>
                <a:latin typeface="Microsoft Sans Serif" panose="020B0604020202020204" pitchFamily="34" charset="0"/>
                <a:ea typeface="Verdana" pitchFamily="34" charset="0"/>
                <a:cs typeface="Microsoft Sans Serif" panose="020B0604020202020204" pitchFamily="34" charset="0"/>
              </a:defRPr>
            </a:lvl1pPr>
          </a:lstStyle>
          <a:p>
            <a:fld id="{5ABA8C00-26BD-4836-A038-E4D2D068959D}" type="datetime1">
              <a:rPr lang="en-US" smtClean="0"/>
              <a:t>6/16/2023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32842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4191000"/>
            <a:ext cx="12192000" cy="13716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hold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343434"/>
                </a:solidFill>
                <a:latin typeface="Microsoft Sans Serif" panose="020B0604020202020204" pitchFamily="34" charset="0"/>
                <a:ea typeface="Verdana" pitchFamily="34" charset="0"/>
                <a:cs typeface="Microsoft Sans Serif" panose="020B0604020202020204" pitchFamily="34" charset="0"/>
              </a:defRPr>
            </a:lvl1pPr>
          </a:lstStyle>
          <a:p>
            <a:fld id="{9C8F2D22-3474-4B8E-AFB1-2B5F77FF6170}" type="datetime1">
              <a:rPr lang="en-US" smtClean="0"/>
              <a:t>6/16/2023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38739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343434"/>
                </a:solidFill>
                <a:latin typeface="Microsoft Sans Serif" panose="020B0604020202020204" pitchFamily="34" charset="0"/>
                <a:ea typeface="Verdana" pitchFamily="34" charset="0"/>
                <a:cs typeface="Microsoft Sans Serif" panose="020B0604020202020204" pitchFamily="34" charset="0"/>
              </a:defRPr>
            </a:lvl1pPr>
          </a:lstStyle>
          <a:p>
            <a:fld id="{81C08C20-9F25-453C-9571-FC98CF901C93}" type="datetime1">
              <a:rPr lang="en-US" smtClean="0"/>
              <a:t>6/16/2023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84838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343434"/>
                </a:solidFill>
                <a:latin typeface="Microsoft Sans Serif" panose="020B0604020202020204" pitchFamily="34" charset="0"/>
                <a:ea typeface="Verdana" pitchFamily="34" charset="0"/>
                <a:cs typeface="Microsoft Sans Serif" panose="020B0604020202020204" pitchFamily="34" charset="0"/>
              </a:defRPr>
            </a:lvl1pPr>
          </a:lstStyle>
          <a:p>
            <a:fld id="{1A073CE6-5EDC-46A3-8F2D-3FE78E209C93}" type="datetime1">
              <a:rPr lang="en-US" smtClean="0"/>
              <a:t>6/16/2023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35712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343434"/>
                </a:solidFill>
                <a:latin typeface="Microsoft Sans Serif" panose="020B0604020202020204" pitchFamily="34" charset="0"/>
                <a:ea typeface="Verdana" pitchFamily="34" charset="0"/>
                <a:cs typeface="Microsoft Sans Serif" panose="020B0604020202020204" pitchFamily="34" charset="0"/>
              </a:defRPr>
            </a:lvl1pPr>
          </a:lstStyle>
          <a:p>
            <a:fld id="{A52FFE93-8619-4CD7-9F77-DB720170FAD6}" type="datetime1">
              <a:rPr lang="en-US" smtClean="0"/>
              <a:t>6/16/2023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01224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343434"/>
                </a:solidFill>
                <a:latin typeface="Microsoft Sans Serif" panose="020B0604020202020204" pitchFamily="34" charset="0"/>
                <a:ea typeface="Verdana" pitchFamily="34" charset="0"/>
                <a:cs typeface="Microsoft Sans Serif" panose="020B0604020202020204" pitchFamily="34" charset="0"/>
              </a:defRPr>
            </a:lvl1pPr>
          </a:lstStyle>
          <a:p>
            <a:fld id="{8953C568-5A49-4F85-95A1-23C27F2CC25A}" type="datetime1">
              <a:rPr lang="en-US" smtClean="0"/>
              <a:t>6/16/2023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75072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343434"/>
                </a:solidFill>
                <a:latin typeface="Microsoft Sans Serif" panose="020B0604020202020204" pitchFamily="34" charset="0"/>
                <a:ea typeface="Verdana" pitchFamily="34" charset="0"/>
                <a:cs typeface="Microsoft Sans Serif" panose="020B0604020202020204" pitchFamily="34" charset="0"/>
              </a:defRPr>
            </a:lvl1pPr>
          </a:lstStyle>
          <a:p>
            <a:fld id="{4451E8CD-C23F-4909-8CE9-CD5C6028FCAF}" type="datetime1">
              <a:rPr lang="en-US" smtClean="0"/>
              <a:t>6/16/2023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12297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343434"/>
                </a:solidFill>
                <a:latin typeface="Microsoft Sans Serif" panose="020B0604020202020204" pitchFamily="34" charset="0"/>
                <a:ea typeface="Verdana" pitchFamily="34" charset="0"/>
                <a:cs typeface="Microsoft Sans Serif" panose="020B0604020202020204" pitchFamily="34" charset="0"/>
              </a:defRPr>
            </a:lvl1pPr>
          </a:lstStyle>
          <a:p>
            <a:fld id="{116E1EE9-78FE-4CA8-B051-9741C82B1139}" type="datetime1">
              <a:rPr lang="en-US" smtClean="0"/>
              <a:t>6/16/2023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02378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343434"/>
                </a:solidFill>
                <a:latin typeface="Microsoft Sans Serif" panose="020B0604020202020204" pitchFamily="34" charset="0"/>
                <a:ea typeface="Verdana" pitchFamily="34" charset="0"/>
                <a:cs typeface="Microsoft Sans Serif" panose="020B0604020202020204" pitchFamily="34" charset="0"/>
              </a:defRPr>
            </a:lvl1pPr>
          </a:lstStyle>
          <a:p>
            <a:fld id="{0D331E6D-F3FC-422D-BF8D-ECCFB9A0AD5B}" type="datetime1">
              <a:rPr lang="en-US" smtClean="0"/>
              <a:t>6/16/2023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3086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343434"/>
                </a:solidFill>
                <a:latin typeface="Microsoft Sans Serif" panose="020B0604020202020204" pitchFamily="34" charset="0"/>
                <a:ea typeface="Verdana" pitchFamily="34" charset="0"/>
                <a:cs typeface="Microsoft Sans Serif" panose="020B0604020202020204" pitchFamily="34" charset="0"/>
              </a:defRPr>
            </a:lvl1pPr>
          </a:lstStyle>
          <a:p>
            <a:fld id="{F04C83E5-9CA8-4B55-B49B-5730DD6384D3}" type="datetime1">
              <a:rPr lang="en-US" smtClean="0"/>
              <a:t>6/16/2023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50809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000">
              <a:schemeClr val="bg1"/>
            </a:gs>
            <a:gs pos="0">
              <a:srgbClr val="FCD8E1"/>
            </a:gs>
          </a:gsLst>
          <a:lin ang="81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243268" y="5954547"/>
            <a:ext cx="11628801" cy="822960"/>
            <a:chOff x="216797" y="5911790"/>
            <a:chExt cx="8721599" cy="822960"/>
          </a:xfrm>
        </p:grpSpPr>
        <p:cxnSp>
          <p:nvCxnSpPr>
            <p:cNvPr id="13" name="Straight Connector 12"/>
            <p:cNvCxnSpPr/>
            <p:nvPr/>
          </p:nvCxnSpPr>
          <p:spPr>
            <a:xfrm>
              <a:off x="708798" y="6324600"/>
              <a:ext cx="8229598" cy="0"/>
            </a:xfrm>
            <a:prstGeom prst="line">
              <a:avLst/>
            </a:prstGeom>
            <a:ln w="12700">
              <a:solidFill>
                <a:srgbClr val="C40E3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6797" y="5911790"/>
              <a:ext cx="764275" cy="82296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949904" y="44929"/>
            <a:ext cx="2946400" cy="169277"/>
          </a:xfrm>
          <a:prstGeom prst="rect">
            <a:avLst/>
          </a:prstGeom>
          <a:noFill/>
          <a:ln>
            <a:noFill/>
          </a:ln>
        </p:spPr>
        <p:txBody>
          <a:bodyPr wrap="square" tIns="0" rIns="0" bIns="0" rtlCol="0" anchor="t" anchorCtr="0">
            <a:spAutoFit/>
          </a:bodyPr>
          <a:lstStyle/>
          <a:p>
            <a:pPr algn="r"/>
            <a:r>
              <a:rPr lang="en-US" sz="1100" i="0">
                <a:solidFill>
                  <a:srgbClr val="C40E3E"/>
                </a:solidFill>
                <a:latin typeface="Microsoft Sans Serif" pitchFamily="34" charset="0"/>
                <a:ea typeface="Verdana" pitchFamily="34" charset="0"/>
                <a:cs typeface="Microsoft Sans Serif" pitchFamily="34" charset="0"/>
              </a:rPr>
              <a:t>Planning.Maryland.gov</a:t>
            </a:r>
          </a:p>
        </p:txBody>
      </p:sp>
    </p:spTree>
    <p:extLst>
      <p:ext uri="{BB962C8B-B14F-4D97-AF65-F5344CB8AC3E}">
        <p14:creationId xmlns:p14="http://schemas.microsoft.com/office/powerpoint/2010/main" val="29988302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000" kern="1200" cap="small" baseline="0">
          <a:solidFill>
            <a:srgbClr val="C40E3E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Microsoft Sans Serif" pitchFamily="34" charset="0"/>
          <a:ea typeface="Verdana" pitchFamily="34" charset="0"/>
          <a:cs typeface="Microsoft Sans Serif" pitchFamily="34" charset="0"/>
        </a:defRPr>
      </a:lvl1pPr>
    </p:titleStyle>
    <p:bodyStyle>
      <a:lvl1pPr marL="233363" indent="-233363" algn="l" defTabSz="914400" rtl="0" eaLnBrk="1" latinLnBrk="0" hangingPunct="1">
        <a:spcBef>
          <a:spcPts val="0"/>
        </a:spcBef>
        <a:spcAft>
          <a:spcPts val="600"/>
        </a:spcAft>
        <a:buClr>
          <a:srgbClr val="E0AA0F"/>
        </a:buClr>
        <a:buFont typeface="Arial" pitchFamily="34" charset="0"/>
        <a:buChar char="•"/>
        <a:defRPr sz="3200" kern="1200">
          <a:solidFill>
            <a:schemeClr val="tx1"/>
          </a:solidFill>
          <a:latin typeface="Microsoft Sans Serif" pitchFamily="34" charset="0"/>
          <a:ea typeface="Verdana" pitchFamily="34" charset="0"/>
          <a:cs typeface="Microsoft Sans Serif" pitchFamily="34" charset="0"/>
        </a:defRPr>
      </a:lvl1pPr>
      <a:lvl2pPr marL="569913" indent="-223838" algn="l" defTabSz="914400" rtl="0" eaLnBrk="1" latinLnBrk="0" hangingPunct="1">
        <a:spcBef>
          <a:spcPts val="0"/>
        </a:spcBef>
        <a:spcAft>
          <a:spcPts val="600"/>
        </a:spcAft>
        <a:buClr>
          <a:srgbClr val="E0AA0F"/>
        </a:buClr>
        <a:buFont typeface="Wingdings" pitchFamily="2" charset="2"/>
        <a:buChar char="§"/>
        <a:defRPr sz="2800" kern="1200">
          <a:solidFill>
            <a:schemeClr val="tx1"/>
          </a:solidFill>
          <a:latin typeface="Microsoft Sans Serif" pitchFamily="34" charset="0"/>
          <a:ea typeface="Verdana" pitchFamily="34" charset="0"/>
          <a:cs typeface="Microsoft Sans Serif" pitchFamily="34" charset="0"/>
        </a:defRPr>
      </a:lvl2pPr>
      <a:lvl3pPr marL="857250" indent="-228600" algn="l" defTabSz="914400" rtl="0" eaLnBrk="1" latinLnBrk="0" hangingPunct="1">
        <a:spcBef>
          <a:spcPts val="0"/>
        </a:spcBef>
        <a:spcAft>
          <a:spcPts val="600"/>
        </a:spcAft>
        <a:buClr>
          <a:srgbClr val="E0AA0F"/>
        </a:buClr>
        <a:buFont typeface="Wingdings" pitchFamily="2" charset="2"/>
        <a:buChar char="§"/>
        <a:defRPr sz="2400" kern="1200">
          <a:solidFill>
            <a:schemeClr val="tx1"/>
          </a:solidFill>
          <a:latin typeface="Microsoft Sans Serif" pitchFamily="34" charset="0"/>
          <a:ea typeface="Verdana" pitchFamily="34" charset="0"/>
          <a:cs typeface="Microsoft Sans Serif" pitchFamily="34" charset="0"/>
        </a:defRPr>
      </a:lvl3pPr>
      <a:lvl4pPr marL="1090613" indent="-228600" algn="l" defTabSz="914400" rtl="0" eaLnBrk="1" latinLnBrk="0" hangingPunct="1">
        <a:spcBef>
          <a:spcPts val="0"/>
        </a:spcBef>
        <a:spcAft>
          <a:spcPts val="600"/>
        </a:spcAft>
        <a:buClr>
          <a:srgbClr val="E0AA0F"/>
        </a:buClr>
        <a:buFont typeface="Wingdings" pitchFamily="2" charset="2"/>
        <a:buChar char="§"/>
        <a:tabLst/>
        <a:defRPr sz="2000" i="1" kern="1200">
          <a:solidFill>
            <a:schemeClr val="tx1"/>
          </a:solidFill>
          <a:latin typeface="Microsoft Sans Serif" pitchFamily="34" charset="0"/>
          <a:ea typeface="Verdana" pitchFamily="34" charset="0"/>
          <a:cs typeface="Microsoft Sans Serif" pitchFamily="34" charset="0"/>
        </a:defRPr>
      </a:lvl4pPr>
      <a:lvl5pPr marL="1314450" indent="-228600" algn="l" defTabSz="914400" rtl="0" eaLnBrk="1" latinLnBrk="0" hangingPunct="1">
        <a:spcBef>
          <a:spcPts val="0"/>
        </a:spcBef>
        <a:spcAft>
          <a:spcPts val="600"/>
        </a:spcAft>
        <a:buClr>
          <a:srgbClr val="E0AA0F"/>
        </a:buClr>
        <a:buFont typeface="Wingdings" pitchFamily="2" charset="2"/>
        <a:buChar char="§"/>
        <a:defRPr sz="2000" i="1" kern="1200">
          <a:solidFill>
            <a:schemeClr val="tx1"/>
          </a:solidFill>
          <a:latin typeface="Microsoft Sans Serif" pitchFamily="34" charset="0"/>
          <a:ea typeface="Verdana" pitchFamily="34" charset="0"/>
          <a:cs typeface="Microsoft Sans Serif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microsoft.com/office/2018/10/relationships/comments" Target="../comments/modernComment_144_C0D32EFF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7D4EEC6-D796-9A86-363A-9C1FF2F06E6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5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rcRect r="-107" b="15044"/>
          <a:stretch/>
        </p:blipFill>
        <p:spPr>
          <a:xfrm>
            <a:off x="-144262" y="-103177"/>
            <a:ext cx="12480523" cy="706435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E4165F-54E9-4691-A56C-450EDCB829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7017" y="3937"/>
            <a:ext cx="11877963" cy="1470025"/>
          </a:xfrm>
        </p:spPr>
        <p:txBody>
          <a:bodyPr>
            <a:noAutofit/>
          </a:bodyPr>
          <a:lstStyle/>
          <a:p>
            <a:pPr>
              <a:lnSpc>
                <a:spcPct val="125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The Maryland Zoning </a:t>
            </a:r>
            <a:r>
              <a:rPr lang="en-US" dirty="0" err="1"/>
              <a:t>CheckUp</a:t>
            </a:r>
            <a:br>
              <a:rPr lang="en-US" sz="3400" dirty="0"/>
            </a:br>
            <a:r>
              <a:rPr lang="en-US" sz="2800" dirty="0"/>
              <a:t>A Performance Guide For Small and Rural Jurisdictions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2907E73-F07F-4015-8B8C-23E3FD097DA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40780" y="2143125"/>
            <a:ext cx="7310435" cy="3657600"/>
          </a:xfrm>
          <a:solidFill>
            <a:schemeClr val="bg1">
              <a:lumMod val="95000"/>
              <a:alpha val="45000"/>
            </a:schemeClr>
          </a:solidFill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r>
              <a:rPr lang="en-US" sz="2600" b="1" dirty="0">
                <a:solidFill>
                  <a:schemeClr val="tx1"/>
                </a:solidFill>
                <a:latin typeface="Microsoft Sans Serif"/>
                <a:ea typeface="Microsoft Sans Serif"/>
                <a:cs typeface="Microsoft Sans Serif"/>
              </a:rPr>
              <a:t>Prepared by:</a:t>
            </a:r>
          </a:p>
          <a:p>
            <a:endParaRPr lang="en-US" sz="2400" b="1" dirty="0">
              <a:solidFill>
                <a:schemeClr val="tx1"/>
              </a:solidFill>
              <a:latin typeface="Microsoft Sans Serif"/>
              <a:ea typeface="Microsoft Sans Serif"/>
              <a:cs typeface="Microsoft Sans Serif"/>
            </a:endParaRPr>
          </a:p>
          <a:p>
            <a:r>
              <a:rPr lang="en-US" sz="3000" b="1" dirty="0">
                <a:solidFill>
                  <a:schemeClr val="tx1"/>
                </a:solidFill>
                <a:latin typeface="Microsoft Sans Serif"/>
                <a:ea typeface="Microsoft Sans Serif"/>
                <a:cs typeface="Microsoft Sans Serif"/>
              </a:rPr>
              <a:t>The Maryland Department of Planning</a:t>
            </a:r>
          </a:p>
          <a:p>
            <a:endParaRPr lang="en-US" sz="1100" b="1" dirty="0">
              <a:solidFill>
                <a:schemeClr val="tx1"/>
              </a:solidFill>
              <a:latin typeface="Microsoft Sans Serif"/>
              <a:ea typeface="Microsoft Sans Serif"/>
              <a:cs typeface="Microsoft Sans Serif"/>
            </a:endParaRPr>
          </a:p>
          <a:p>
            <a:r>
              <a:rPr lang="en-US" sz="3000" b="1" dirty="0">
                <a:solidFill>
                  <a:schemeClr val="tx1"/>
                </a:solidFill>
                <a:latin typeface="Microsoft Sans Serif"/>
                <a:ea typeface="Microsoft Sans Serif"/>
                <a:cs typeface="Microsoft Sans Serif"/>
              </a:rPr>
              <a:t>2023</a:t>
            </a:r>
          </a:p>
          <a:p>
            <a:endParaRPr lang="en-US" sz="2400" b="1" dirty="0">
              <a:solidFill>
                <a:schemeClr val="tx1"/>
              </a:solidFill>
              <a:latin typeface="Microsoft Sans Serif"/>
              <a:ea typeface="Microsoft Sans Serif"/>
              <a:cs typeface="Microsoft Sans Serif"/>
            </a:endParaRPr>
          </a:p>
          <a:p>
            <a:endParaRPr lang="en-US" sz="2400" b="1" dirty="0">
              <a:solidFill>
                <a:schemeClr val="tx1"/>
              </a:solidFill>
              <a:latin typeface="Microsoft Sans Serif"/>
              <a:ea typeface="Microsoft Sans Serif"/>
              <a:cs typeface="Microsoft Sans Serif"/>
            </a:endParaRPr>
          </a:p>
          <a:p>
            <a:endParaRPr lang="en-US" sz="2400" b="1" dirty="0">
              <a:solidFill>
                <a:schemeClr val="tx1"/>
              </a:solidFill>
              <a:latin typeface="Microsoft Sans Serif"/>
              <a:ea typeface="Microsoft Sans Serif"/>
              <a:cs typeface="Microsoft Sans Serif"/>
            </a:endParaRPr>
          </a:p>
          <a:p>
            <a:r>
              <a:rPr lang="en-US" sz="2600" b="1" i="1" dirty="0">
                <a:solidFill>
                  <a:schemeClr val="tx1"/>
                </a:solidFill>
                <a:ea typeface="Microsoft Sans Serif" panose="020B0604020202020204" pitchFamily="34" charset="0"/>
              </a:rPr>
              <a:t>“Keep your code running in peak performance”</a:t>
            </a:r>
          </a:p>
          <a:p>
            <a:endParaRPr lang="en-US" sz="14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7746282-BDF5-53AD-8B3E-EDF78566A55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5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rcRect l="37800" t="87573" r="39892" b="1278"/>
          <a:stretch/>
        </p:blipFill>
        <p:spPr>
          <a:xfrm>
            <a:off x="5352353" y="6377934"/>
            <a:ext cx="1465698" cy="512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5065599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3633F18-4A8D-1085-17C8-CA5737DF18C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5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rcRect r="-107" b="15044"/>
          <a:stretch/>
        </p:blipFill>
        <p:spPr>
          <a:xfrm>
            <a:off x="-144262" y="-103177"/>
            <a:ext cx="12480523" cy="706435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6EB53CB-B262-9CA4-0A71-248F855995B9}"/>
              </a:ext>
            </a:extLst>
          </p:cNvPr>
          <p:cNvSpPr txBox="1"/>
          <p:nvPr/>
        </p:nvSpPr>
        <p:spPr>
          <a:xfrm>
            <a:off x="791592" y="1326872"/>
            <a:ext cx="10608816" cy="4647426"/>
          </a:xfrm>
          <a:prstGeom prst="rect">
            <a:avLst/>
          </a:prstGeom>
          <a:solidFill>
            <a:schemeClr val="bg1">
              <a:lumMod val="95000"/>
              <a:alpha val="45000"/>
            </a:schemeClr>
          </a:solidFill>
        </p:spPr>
        <p:txBody>
          <a:bodyPr wrap="square">
            <a:spAutoFit/>
          </a:bodyPr>
          <a:lstStyle/>
          <a:p>
            <a:pPr marL="0" indent="0" algn="l" rtl="0" fontAlgn="base">
              <a:buNone/>
            </a:pPr>
            <a:r>
              <a:rPr lang="en-US" sz="2400" b="0" i="0" u="none" strike="noStrike" dirty="0">
                <a:solidFill>
                  <a:srgbClr val="000000"/>
                </a:solidFill>
                <a:effectLst/>
                <a:ea typeface="Microsoft Sans Serif" panose="020B0604020202020204" pitchFamily="34" charset="0"/>
              </a:rPr>
              <a:t>“Final </a:t>
            </a:r>
            <a:r>
              <a:rPr lang="en-US" sz="2400" dirty="0" err="1">
                <a:solidFill>
                  <a:srgbClr val="000000"/>
                </a:solidFill>
                <a:ea typeface="Microsoft Sans Serif" panose="020B0604020202020204" pitchFamily="34" charset="0"/>
              </a:rPr>
              <a:t>C</a:t>
            </a:r>
            <a:r>
              <a:rPr lang="en-US" sz="2400" b="0" i="0" u="none" strike="noStrike" dirty="0" err="1">
                <a:solidFill>
                  <a:srgbClr val="000000"/>
                </a:solidFill>
                <a:effectLst/>
                <a:ea typeface="Microsoft Sans Serif" panose="020B0604020202020204" pitchFamily="34" charset="0"/>
              </a:rPr>
              <a:t>heckUp</a:t>
            </a:r>
            <a:r>
              <a:rPr lang="en-US" sz="2400" b="0" i="0" u="none" strike="noStrike" dirty="0">
                <a:solidFill>
                  <a:srgbClr val="000000"/>
                </a:solidFill>
                <a:effectLst/>
                <a:ea typeface="Microsoft Sans Serif" panose="020B0604020202020204" pitchFamily="34" charset="0"/>
              </a:rPr>
              <a:t>”</a:t>
            </a:r>
          </a:p>
          <a:p>
            <a:pPr marL="0" indent="0" algn="l" rtl="0" fontAlgn="base">
              <a:buNone/>
            </a:pPr>
            <a:endParaRPr lang="en-US" sz="1000" dirty="0">
              <a:solidFill>
                <a:srgbClr val="000000"/>
              </a:solidFill>
              <a:ea typeface="Microsoft Sans Serif" panose="020B0604020202020204" pitchFamily="34" charset="0"/>
            </a:endParaRPr>
          </a:p>
          <a:p>
            <a:pPr marL="0" indent="0" algn="l" rtl="0" fontAlgn="base">
              <a:buNone/>
            </a:pPr>
            <a:r>
              <a:rPr lang="en-US" sz="2000" b="0" i="0" u="none" strike="noStrike" dirty="0">
                <a:solidFill>
                  <a:srgbClr val="000000"/>
                </a:solidFill>
                <a:effectLst/>
                <a:ea typeface="Microsoft Sans Serif" panose="020B0604020202020204" pitchFamily="34" charset="0"/>
              </a:rPr>
              <a:t>To complete this exercise, your Official Zoning Code should: </a:t>
            </a:r>
            <a:r>
              <a:rPr lang="en-US" sz="2000" b="0" i="0" dirty="0">
                <a:solidFill>
                  <a:srgbClr val="000000"/>
                </a:solidFill>
                <a:effectLst/>
                <a:ea typeface="Microsoft Sans Serif" panose="020B0604020202020204" pitchFamily="34" charset="0"/>
              </a:rPr>
              <a:t>​</a:t>
            </a:r>
            <a:endParaRPr lang="en-US" sz="2000" i="0" dirty="0">
              <a:solidFill>
                <a:srgbClr val="000000"/>
              </a:solidFill>
              <a:effectLst/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  <a:p>
            <a:pPr algn="l" rtl="0" fontAlgn="base"/>
            <a:endParaRPr lang="en-US" sz="2000" i="0" dirty="0">
              <a:solidFill>
                <a:srgbClr val="000000"/>
              </a:solidFill>
              <a:effectLst/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  <a:p>
            <a:pPr marL="228600" indent="230188" algn="l" rtl="0" fontAlgn="base"/>
            <a:r>
              <a:rPr lang="en-US" sz="2000" i="0" dirty="0">
                <a:solidFill>
                  <a:srgbClr val="000000"/>
                </a:solidFill>
                <a:effectLst/>
                <a:latin typeface="Microsoft Sans Serif" panose="020B0604020202020204" pitchFamily="34" charset="0"/>
                <a:cs typeface="Microsoft Sans Serif" panose="020B0604020202020204" pitchFamily="34" charset="0"/>
              </a:rPr>
              <a:t>1.   Reflect the requirements as specified in the local zoning code or ordinance. </a:t>
            </a:r>
          </a:p>
          <a:p>
            <a:pPr algn="l" rtl="0" fontAlgn="base"/>
            <a:endParaRPr lang="en-US" sz="2000" i="0" dirty="0">
              <a:solidFill>
                <a:srgbClr val="000000"/>
              </a:solidFill>
              <a:effectLst/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  <a:p>
            <a:pPr algn="l" rtl="0" fontAlgn="base"/>
            <a:r>
              <a:rPr lang="en-US" sz="2000" dirty="0">
                <a:solidFill>
                  <a:srgbClr val="000000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	</a:t>
            </a:r>
            <a:r>
              <a:rPr lang="en-US" sz="2000" i="0" dirty="0">
                <a:solidFill>
                  <a:srgbClr val="000000"/>
                </a:solidFill>
                <a:effectLst/>
                <a:latin typeface="Microsoft Sans Serif" panose="020B0604020202020204" pitchFamily="34" charset="0"/>
                <a:cs typeface="Microsoft Sans Serif" panose="020B0604020202020204" pitchFamily="34" charset="0"/>
              </a:rPr>
              <a:t>a. Signatures 						Y 	N </a:t>
            </a:r>
          </a:p>
          <a:p>
            <a:pPr algn="l" rtl="0" fontAlgn="base"/>
            <a:r>
              <a:rPr lang="en-US" sz="2000" i="0" dirty="0">
                <a:solidFill>
                  <a:srgbClr val="000000"/>
                </a:solidFill>
                <a:effectLst/>
                <a:latin typeface="Microsoft Sans Serif" panose="020B0604020202020204" pitchFamily="34" charset="0"/>
                <a:cs typeface="Microsoft Sans Serif" panose="020B0604020202020204" pitchFamily="34" charset="0"/>
              </a:rPr>
              <a:t>	b. Effective Date 					Y 	N </a:t>
            </a:r>
          </a:p>
          <a:p>
            <a:pPr algn="l" rtl="0" fontAlgn="base"/>
            <a:r>
              <a:rPr lang="en-US" sz="2000" i="0" dirty="0">
                <a:solidFill>
                  <a:srgbClr val="000000"/>
                </a:solidFill>
                <a:effectLst/>
                <a:latin typeface="Microsoft Sans Serif" panose="020B0604020202020204" pitchFamily="34" charset="0"/>
                <a:cs typeface="Microsoft Sans Serif" panose="020B0604020202020204" pitchFamily="34" charset="0"/>
              </a:rPr>
              <a:t>	c. Other 						Y 	N 	N/A </a:t>
            </a:r>
          </a:p>
          <a:p>
            <a:pPr algn="l" rtl="0" fontAlgn="base"/>
            <a:endParaRPr lang="en-US" sz="2000" i="0" dirty="0">
              <a:solidFill>
                <a:srgbClr val="000000"/>
              </a:solidFill>
              <a:effectLst/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  <a:p>
            <a:pPr algn="l" rtl="0" fontAlgn="base"/>
            <a:endParaRPr lang="en-US" sz="2000" dirty="0">
              <a:solidFill>
                <a:srgbClr val="000000"/>
              </a:solidFill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  <a:p>
            <a:pPr algn="l" rtl="0" fontAlgn="base"/>
            <a:endParaRPr lang="en-US" sz="2000" i="0" dirty="0">
              <a:solidFill>
                <a:srgbClr val="000000"/>
              </a:solidFill>
              <a:effectLst/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  <a:p>
            <a:pPr algn="l" rtl="0" fontAlgn="base"/>
            <a:endParaRPr lang="en-US" sz="2000" dirty="0">
              <a:solidFill>
                <a:srgbClr val="000000"/>
              </a:solidFill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  <a:p>
            <a:pPr algn="l" rtl="0" fontAlgn="base"/>
            <a:endParaRPr lang="en-US" sz="2000" i="0" dirty="0">
              <a:solidFill>
                <a:srgbClr val="000000"/>
              </a:solidFill>
              <a:effectLst/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  <a:p>
            <a:pPr algn="l" rtl="0" fontAlgn="base"/>
            <a:endParaRPr lang="en-US" sz="2200" b="0" i="0" dirty="0">
              <a:solidFill>
                <a:srgbClr val="000000"/>
              </a:solidFill>
              <a:effectLst/>
              <a:latin typeface="Franklin Gothic Heavy" panose="020B0903020102020204" pitchFamily="34" charset="0"/>
            </a:endParaRPr>
          </a:p>
        </p:txBody>
      </p:sp>
      <p:sp>
        <p:nvSpPr>
          <p:cNvPr id="4" name="Title 2">
            <a:extLst>
              <a:ext uri="{FF2B5EF4-FFF2-40B4-BE49-F238E27FC236}">
                <a16:creationId xmlns:a16="http://schemas.microsoft.com/office/drawing/2014/main" id="{1CF6F833-B0D7-16B7-171F-FC71144029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83872"/>
            <a:ext cx="10972800" cy="1143000"/>
          </a:xfrm>
          <a:noFill/>
        </p:spPr>
        <p:txBody>
          <a:bodyPr>
            <a:normAutofit fontScale="90000"/>
          </a:bodyPr>
          <a:lstStyle/>
          <a:p>
            <a:pPr fontAlgn="auto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b="1" dirty="0">
                <a:solidFill>
                  <a:srgbClr val="C00000"/>
                </a:solidFill>
                <a:effectLst/>
                <a:latin typeface="Microsoft Sans Serif"/>
                <a:ea typeface="Microsoft Sans Serif"/>
                <a:cs typeface="Arial"/>
              </a:rPr>
              <a:t>Chapter Three: </a:t>
            </a:r>
            <a:br>
              <a:rPr lang="en-US" sz="4800" b="1" dirty="0">
                <a:solidFill>
                  <a:srgbClr val="C00000"/>
                </a:solidFill>
                <a:effectLst/>
                <a:latin typeface="Microsoft Sans Serif"/>
                <a:ea typeface="Microsoft Sans Serif"/>
                <a:cs typeface="Arial"/>
              </a:rPr>
            </a:br>
            <a:r>
              <a:rPr lang="en-US" sz="3100" b="1" dirty="0">
                <a:solidFill>
                  <a:srgbClr val="C00000"/>
                </a:solidFill>
                <a:effectLst/>
                <a:latin typeface="Microsoft Sans Serif"/>
                <a:ea typeface="Microsoft Sans Serif"/>
                <a:cs typeface="Arial"/>
              </a:rPr>
              <a:t>Preserving Official Zoning Map Changes</a:t>
            </a:r>
            <a:endParaRPr lang="en-US" sz="3100" dirty="0">
              <a:solidFill>
                <a:srgbClr val="C00000"/>
              </a:solidFill>
              <a:effectLst/>
              <a:latin typeface="Microsoft Sans Serif"/>
              <a:ea typeface="Microsoft Sans Serif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196698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3633F18-4A8D-1085-17C8-CA5737DF18C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5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rcRect r="-107" b="15044"/>
          <a:stretch/>
        </p:blipFill>
        <p:spPr>
          <a:xfrm>
            <a:off x="-144262" y="-103177"/>
            <a:ext cx="12480523" cy="706435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FB254D9-06F6-4D40-1511-D22D83CE7F5A}"/>
              </a:ext>
            </a:extLst>
          </p:cNvPr>
          <p:cNvSpPr txBox="1"/>
          <p:nvPr/>
        </p:nvSpPr>
        <p:spPr>
          <a:xfrm>
            <a:off x="791592" y="1326872"/>
            <a:ext cx="10608816" cy="4524315"/>
          </a:xfrm>
          <a:prstGeom prst="rect">
            <a:avLst/>
          </a:prstGeom>
          <a:solidFill>
            <a:schemeClr val="bg1">
              <a:lumMod val="95000"/>
              <a:alpha val="45000"/>
            </a:schemeClr>
          </a:solidFill>
        </p:spPr>
        <p:txBody>
          <a:bodyPr wrap="square">
            <a:spAutoFit/>
          </a:bodyPr>
          <a:lstStyle/>
          <a:p>
            <a:pPr marL="0" indent="0" algn="l" rtl="0" fontAlgn="base">
              <a:buNone/>
            </a:pPr>
            <a:r>
              <a:rPr lang="en-US" sz="2400" b="0" i="0" u="none" strike="noStrike" dirty="0">
                <a:solidFill>
                  <a:srgbClr val="000000"/>
                </a:solidFill>
                <a:effectLst/>
                <a:ea typeface="Microsoft Sans Serif" panose="020B0604020202020204" pitchFamily="34" charset="0"/>
              </a:rPr>
              <a:t>“Final </a:t>
            </a:r>
            <a:r>
              <a:rPr lang="en-US" sz="2400" dirty="0" err="1">
                <a:solidFill>
                  <a:srgbClr val="000000"/>
                </a:solidFill>
                <a:ea typeface="Microsoft Sans Serif" panose="020B0604020202020204" pitchFamily="34" charset="0"/>
              </a:rPr>
              <a:t>C</a:t>
            </a:r>
            <a:r>
              <a:rPr lang="en-US" sz="2400" b="0" i="0" u="none" strike="noStrike" dirty="0" err="1">
                <a:solidFill>
                  <a:srgbClr val="000000"/>
                </a:solidFill>
                <a:effectLst/>
                <a:ea typeface="Microsoft Sans Serif" panose="020B0604020202020204" pitchFamily="34" charset="0"/>
              </a:rPr>
              <a:t>heckUp</a:t>
            </a:r>
            <a:r>
              <a:rPr lang="en-US" sz="2400" b="0" i="0" u="none" strike="noStrike" dirty="0">
                <a:solidFill>
                  <a:srgbClr val="000000"/>
                </a:solidFill>
                <a:effectLst/>
                <a:ea typeface="Microsoft Sans Serif" panose="020B0604020202020204" pitchFamily="34" charset="0"/>
              </a:rPr>
              <a:t>” (cont’d)</a:t>
            </a:r>
          </a:p>
          <a:p>
            <a:pPr marL="0" indent="0" algn="l" rtl="0" fontAlgn="base">
              <a:buNone/>
            </a:pPr>
            <a:endParaRPr lang="en-US" sz="1000" dirty="0">
              <a:solidFill>
                <a:srgbClr val="000000"/>
              </a:solidFill>
              <a:ea typeface="Microsoft Sans Serif" panose="020B0604020202020204" pitchFamily="34" charset="0"/>
            </a:endParaRPr>
          </a:p>
          <a:p>
            <a:pPr marL="458788" algn="l" rtl="0" fontAlgn="base"/>
            <a:r>
              <a:rPr lang="en-US" sz="2000" i="0" dirty="0">
                <a:solidFill>
                  <a:srgbClr val="000000"/>
                </a:solidFill>
                <a:effectLst/>
                <a:latin typeface="Microsoft Sans Serif" panose="020B0604020202020204" pitchFamily="34" charset="0"/>
                <a:cs typeface="Microsoft Sans Serif" panose="020B0604020202020204" pitchFamily="34" charset="0"/>
              </a:rPr>
              <a:t>2.   Include an Index Resolution # </a:t>
            </a:r>
            <a:r>
              <a:rPr lang="en-US" sz="2000" dirty="0">
                <a:solidFill>
                  <a:srgbClr val="000000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for</a:t>
            </a:r>
            <a:r>
              <a:rPr lang="en-US" sz="2000" i="0" dirty="0">
                <a:solidFill>
                  <a:srgbClr val="000000"/>
                </a:solidFill>
                <a:effectLst/>
                <a:latin typeface="Microsoft Sans Serif" panose="020B0604020202020204" pitchFamily="34" charset="0"/>
                <a:cs typeface="Microsoft Sans Serif" panose="020B0604020202020204" pitchFamily="34" charset="0"/>
              </a:rPr>
              <a:t>:  </a:t>
            </a:r>
          </a:p>
          <a:p>
            <a:pPr algn="l" rtl="0" fontAlgn="base"/>
            <a:endParaRPr lang="en-US" sz="2000" i="0" dirty="0">
              <a:solidFill>
                <a:srgbClr val="000000"/>
              </a:solidFill>
              <a:effectLst/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  <a:p>
            <a:pPr algn="l" rtl="0" fontAlgn="base"/>
            <a:r>
              <a:rPr lang="en-US" sz="2000" dirty="0">
                <a:solidFill>
                  <a:srgbClr val="000000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	</a:t>
            </a:r>
            <a:r>
              <a:rPr lang="en-US" sz="2000" i="0" dirty="0">
                <a:solidFill>
                  <a:srgbClr val="000000"/>
                </a:solidFill>
                <a:effectLst/>
                <a:latin typeface="Microsoft Sans Serif" panose="020B0604020202020204" pitchFamily="34" charset="0"/>
                <a:cs typeface="Microsoft Sans Serif" panose="020B0604020202020204" pitchFamily="34" charset="0"/>
              </a:rPr>
              <a:t>a. Annexations     					Y         	N 	N/A </a:t>
            </a:r>
          </a:p>
          <a:p>
            <a:pPr algn="l" rtl="0" fontAlgn="base"/>
            <a:r>
              <a:rPr lang="en-US" sz="2000" i="0" dirty="0">
                <a:solidFill>
                  <a:srgbClr val="000000"/>
                </a:solidFill>
                <a:effectLst/>
                <a:latin typeface="Microsoft Sans Serif" panose="020B0604020202020204" pitchFamily="34" charset="0"/>
                <a:cs typeface="Microsoft Sans Serif" panose="020B0604020202020204" pitchFamily="34" charset="0"/>
              </a:rPr>
              <a:t>	b. Comprehensive Rezonings   			</a:t>
            </a:r>
            <a:r>
              <a:rPr lang="en-US" sz="2000" dirty="0">
                <a:solidFill>
                  <a:srgbClr val="000000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	</a:t>
            </a:r>
            <a:r>
              <a:rPr lang="en-US" sz="2000" i="0" dirty="0">
                <a:solidFill>
                  <a:srgbClr val="000000"/>
                </a:solidFill>
                <a:effectLst/>
                <a:latin typeface="Microsoft Sans Serif" panose="020B0604020202020204" pitchFamily="34" charset="0"/>
                <a:cs typeface="Microsoft Sans Serif" panose="020B0604020202020204" pitchFamily="34" charset="0"/>
              </a:rPr>
              <a:t>Y 	N 	N/A </a:t>
            </a:r>
          </a:p>
          <a:p>
            <a:pPr algn="l" rtl="0" fontAlgn="base"/>
            <a:r>
              <a:rPr lang="en-US" sz="2000" i="0" dirty="0">
                <a:solidFill>
                  <a:srgbClr val="000000"/>
                </a:solidFill>
                <a:effectLst/>
                <a:latin typeface="Microsoft Sans Serif" panose="020B0604020202020204" pitchFamily="34" charset="0"/>
                <a:cs typeface="Microsoft Sans Serif" panose="020B0604020202020204" pitchFamily="34" charset="0"/>
              </a:rPr>
              <a:t>	c. </a:t>
            </a:r>
            <a:r>
              <a:rPr lang="en-US" sz="2000" dirty="0">
                <a:solidFill>
                  <a:srgbClr val="000000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Map Error Corrections (Changes or Mistakes)</a:t>
            </a:r>
            <a:r>
              <a:rPr lang="en-US" sz="2000" i="0" dirty="0">
                <a:solidFill>
                  <a:srgbClr val="000000"/>
                </a:solidFill>
                <a:effectLst/>
                <a:latin typeface="Microsoft Sans Serif" panose="020B0604020202020204" pitchFamily="34" charset="0"/>
                <a:cs typeface="Microsoft Sans Serif" panose="020B0604020202020204" pitchFamily="34" charset="0"/>
              </a:rPr>
              <a:t>		Y 	N 	N/A</a:t>
            </a:r>
          </a:p>
          <a:p>
            <a:pPr algn="l" rtl="0" fontAlgn="base"/>
            <a:r>
              <a:rPr lang="en-US" sz="2200" dirty="0">
                <a:solidFill>
                  <a:srgbClr val="000000"/>
                </a:solidFill>
                <a:latin typeface="Franklin Gothic Heavy" panose="020B0903020102020204" pitchFamily="34" charset="0"/>
              </a:rPr>
              <a:t>	</a:t>
            </a:r>
            <a:r>
              <a:rPr lang="en-US" sz="2200" b="0" i="0" dirty="0">
                <a:solidFill>
                  <a:srgbClr val="000000"/>
                </a:solidFill>
                <a:effectLst/>
                <a:latin typeface="Franklin Gothic Heavy" panose="020B0903020102020204" pitchFamily="34" charset="0"/>
              </a:rPr>
              <a:t> </a:t>
            </a:r>
          </a:p>
          <a:p>
            <a:pPr algn="l" rtl="0" fontAlgn="base"/>
            <a:endParaRPr lang="en-US" sz="2200" b="0" i="0" dirty="0">
              <a:solidFill>
                <a:srgbClr val="000000"/>
              </a:solidFill>
              <a:effectLst/>
              <a:latin typeface="Franklin Gothic Heavy" panose="020B0903020102020204" pitchFamily="34" charset="0"/>
            </a:endParaRPr>
          </a:p>
          <a:p>
            <a:pPr algn="l" rtl="0" fontAlgn="base"/>
            <a:endParaRPr lang="en-US" sz="2200" dirty="0">
              <a:solidFill>
                <a:srgbClr val="000000"/>
              </a:solidFill>
              <a:latin typeface="Franklin Gothic Heavy" panose="020B0903020102020204" pitchFamily="34" charset="0"/>
            </a:endParaRPr>
          </a:p>
          <a:p>
            <a:pPr algn="l" rtl="0" fontAlgn="base"/>
            <a:endParaRPr lang="en-US" sz="2200" b="0" i="0" dirty="0">
              <a:solidFill>
                <a:srgbClr val="000000"/>
              </a:solidFill>
              <a:effectLst/>
              <a:latin typeface="Franklin Gothic Heavy" panose="020B0903020102020204" pitchFamily="34" charset="0"/>
            </a:endParaRPr>
          </a:p>
          <a:p>
            <a:pPr algn="l" rtl="0" fontAlgn="base"/>
            <a:endParaRPr lang="en-US" sz="2200" dirty="0">
              <a:solidFill>
                <a:srgbClr val="000000"/>
              </a:solidFill>
              <a:latin typeface="Franklin Gothic Heavy" panose="020B0903020102020204" pitchFamily="34" charset="0"/>
            </a:endParaRPr>
          </a:p>
          <a:p>
            <a:pPr algn="l" rtl="0" fontAlgn="base"/>
            <a:endParaRPr lang="en-US" sz="2200" b="0" i="0" dirty="0">
              <a:solidFill>
                <a:srgbClr val="000000"/>
              </a:solidFill>
              <a:effectLst/>
              <a:latin typeface="Franklin Gothic Heavy" panose="020B0903020102020204" pitchFamily="34" charset="0"/>
            </a:endParaRPr>
          </a:p>
          <a:p>
            <a:pPr algn="l" rtl="0" fontAlgn="base"/>
            <a:endParaRPr lang="en-US" sz="2200" b="0" i="0" dirty="0">
              <a:solidFill>
                <a:srgbClr val="000000"/>
              </a:solidFill>
              <a:effectLst/>
              <a:latin typeface="Franklin Gothic Heavy" panose="020B0903020102020204" pitchFamily="34" charset="0"/>
            </a:endParaRPr>
          </a:p>
        </p:txBody>
      </p:sp>
      <p:sp>
        <p:nvSpPr>
          <p:cNvPr id="4" name="Title 2">
            <a:extLst>
              <a:ext uri="{FF2B5EF4-FFF2-40B4-BE49-F238E27FC236}">
                <a16:creationId xmlns:a16="http://schemas.microsoft.com/office/drawing/2014/main" id="{CE0623F8-CA2E-9068-FCB9-389AB9F613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83872"/>
            <a:ext cx="10972800" cy="1143000"/>
          </a:xfrm>
          <a:noFill/>
        </p:spPr>
        <p:txBody>
          <a:bodyPr>
            <a:normAutofit fontScale="90000"/>
          </a:bodyPr>
          <a:lstStyle/>
          <a:p>
            <a:pPr fontAlgn="auto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b="1" dirty="0">
                <a:solidFill>
                  <a:srgbClr val="C00000"/>
                </a:solidFill>
                <a:effectLst/>
                <a:latin typeface="Microsoft Sans Serif"/>
                <a:ea typeface="Microsoft Sans Serif"/>
                <a:cs typeface="Arial"/>
              </a:rPr>
              <a:t>Chapter Three: </a:t>
            </a:r>
            <a:br>
              <a:rPr lang="en-US" sz="4800" b="1" dirty="0">
                <a:solidFill>
                  <a:srgbClr val="C00000"/>
                </a:solidFill>
                <a:effectLst/>
                <a:latin typeface="Microsoft Sans Serif"/>
                <a:ea typeface="Microsoft Sans Serif"/>
                <a:cs typeface="Arial"/>
              </a:rPr>
            </a:br>
            <a:r>
              <a:rPr lang="en-US" sz="3100" b="1" dirty="0">
                <a:solidFill>
                  <a:srgbClr val="C00000"/>
                </a:solidFill>
                <a:effectLst/>
                <a:latin typeface="Microsoft Sans Serif"/>
                <a:ea typeface="Microsoft Sans Serif"/>
                <a:cs typeface="Arial"/>
              </a:rPr>
              <a:t>Preserving Official Zoning Map Changes</a:t>
            </a:r>
            <a:endParaRPr lang="en-US" sz="3100" dirty="0">
              <a:solidFill>
                <a:srgbClr val="C00000"/>
              </a:solidFill>
              <a:effectLst/>
              <a:latin typeface="Microsoft Sans Serif"/>
              <a:ea typeface="Microsoft Sans Serif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351718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3633F18-4A8D-1085-17C8-CA5737DF18C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5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rcRect r="-107" b="15044"/>
          <a:stretch/>
        </p:blipFill>
        <p:spPr>
          <a:xfrm>
            <a:off x="-144262" y="-103177"/>
            <a:ext cx="12480523" cy="706435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EA13A61-38E8-67C8-6CD6-B1CC425C9A4B}"/>
              </a:ext>
            </a:extLst>
          </p:cNvPr>
          <p:cNvSpPr txBox="1"/>
          <p:nvPr/>
        </p:nvSpPr>
        <p:spPr>
          <a:xfrm>
            <a:off x="791592" y="1326872"/>
            <a:ext cx="10608816" cy="4462760"/>
          </a:xfrm>
          <a:prstGeom prst="rect">
            <a:avLst/>
          </a:prstGeom>
          <a:solidFill>
            <a:schemeClr val="bg1">
              <a:lumMod val="95000"/>
              <a:alpha val="45000"/>
            </a:schemeClr>
          </a:solidFill>
        </p:spPr>
        <p:txBody>
          <a:bodyPr wrap="square">
            <a:spAutoFit/>
          </a:bodyPr>
          <a:lstStyle/>
          <a:p>
            <a:pPr marL="0" indent="0" algn="l" rtl="0" fontAlgn="base">
              <a:buNone/>
            </a:pPr>
            <a:r>
              <a:rPr lang="en-US" sz="2400" b="0" i="0" u="none" strike="noStrike" dirty="0">
                <a:solidFill>
                  <a:srgbClr val="000000"/>
                </a:solidFill>
                <a:effectLst/>
                <a:ea typeface="Microsoft Sans Serif" panose="020B0604020202020204" pitchFamily="34" charset="0"/>
              </a:rPr>
              <a:t>“Final </a:t>
            </a:r>
            <a:r>
              <a:rPr lang="en-US" sz="2400" dirty="0" err="1">
                <a:solidFill>
                  <a:srgbClr val="000000"/>
                </a:solidFill>
                <a:ea typeface="Microsoft Sans Serif" panose="020B0604020202020204" pitchFamily="34" charset="0"/>
              </a:rPr>
              <a:t>C</a:t>
            </a:r>
            <a:r>
              <a:rPr lang="en-US" sz="2400" b="0" i="0" u="none" strike="noStrike" dirty="0" err="1">
                <a:solidFill>
                  <a:srgbClr val="000000"/>
                </a:solidFill>
                <a:effectLst/>
                <a:ea typeface="Microsoft Sans Serif" panose="020B0604020202020204" pitchFamily="34" charset="0"/>
              </a:rPr>
              <a:t>heckUp</a:t>
            </a:r>
            <a:r>
              <a:rPr lang="en-US" sz="2400" b="0" i="0" u="none" strike="noStrike" dirty="0">
                <a:solidFill>
                  <a:srgbClr val="000000"/>
                </a:solidFill>
                <a:effectLst/>
                <a:ea typeface="Microsoft Sans Serif" panose="020B0604020202020204" pitchFamily="34" charset="0"/>
              </a:rPr>
              <a:t>” (cont’d)</a:t>
            </a:r>
          </a:p>
          <a:p>
            <a:pPr marL="0" indent="0" algn="l" rtl="0" fontAlgn="base">
              <a:buNone/>
            </a:pPr>
            <a:endParaRPr lang="en-US" sz="1000" dirty="0">
              <a:solidFill>
                <a:srgbClr val="000000"/>
              </a:solidFill>
              <a:ea typeface="Microsoft Sans Serif" panose="020B0604020202020204" pitchFamily="34" charset="0"/>
            </a:endParaRPr>
          </a:p>
          <a:p>
            <a:pPr marL="458788" algn="l" rtl="0" fontAlgn="base"/>
            <a:r>
              <a:rPr lang="en-US" sz="2000" dirty="0">
                <a:solidFill>
                  <a:srgbClr val="000000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3</a:t>
            </a:r>
            <a:r>
              <a:rPr lang="en-US" sz="2000" i="0" dirty="0">
                <a:solidFill>
                  <a:srgbClr val="000000"/>
                </a:solidFill>
                <a:effectLst/>
                <a:latin typeface="Microsoft Sans Serif" panose="020B0604020202020204" pitchFamily="34" charset="0"/>
                <a:cs typeface="Microsoft Sans Serif" panose="020B0604020202020204" pitchFamily="34" charset="0"/>
              </a:rPr>
              <a:t>.   </a:t>
            </a:r>
            <a:r>
              <a:rPr lang="en-US" sz="2000" b="0" i="0" dirty="0">
                <a:solidFill>
                  <a:srgbClr val="000000"/>
                </a:solidFill>
                <a:effectLst/>
                <a:latin typeface="Microsoft Sans Serif" panose="020B0604020202020204" pitchFamily="34" charset="0"/>
                <a:cs typeface="Microsoft Sans Serif" panose="020B0604020202020204" pitchFamily="34" charset="0"/>
              </a:rPr>
              <a:t>Displayed in conspicuous public space. 			Y 	N </a:t>
            </a:r>
          </a:p>
          <a:p>
            <a:pPr algn="l" rtl="0" fontAlgn="base"/>
            <a:r>
              <a:rPr lang="en-US" sz="2000" b="0" i="0" dirty="0">
                <a:solidFill>
                  <a:srgbClr val="000000"/>
                </a:solidFill>
                <a:effectLst/>
                <a:latin typeface="Microsoft Sans Serif" panose="020B0604020202020204" pitchFamily="34" charset="0"/>
                <a:cs typeface="Microsoft Sans Serif" panose="020B0604020202020204" pitchFamily="34" charset="0"/>
              </a:rPr>
              <a:t>	</a:t>
            </a:r>
          </a:p>
          <a:p>
            <a:pPr algn="l" rtl="0" fontAlgn="base"/>
            <a:r>
              <a:rPr lang="en-US" sz="2000" dirty="0">
                <a:solidFill>
                  <a:srgbClr val="000000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	</a:t>
            </a:r>
            <a:r>
              <a:rPr lang="en-US" sz="2000" b="0" i="0" dirty="0">
                <a:solidFill>
                  <a:srgbClr val="000000"/>
                </a:solidFill>
                <a:effectLst/>
                <a:latin typeface="Microsoft Sans Serif" panose="020B0604020202020204" pitchFamily="34" charset="0"/>
                <a:cs typeface="Microsoft Sans Serif" panose="020B0604020202020204" pitchFamily="34" charset="0"/>
              </a:rPr>
              <a:t>a. Changes meet code requirements			Y 	N 	N/A </a:t>
            </a:r>
          </a:p>
          <a:p>
            <a:pPr algn="l" rtl="0" fontAlgn="base"/>
            <a:r>
              <a:rPr lang="en-US" sz="2000" b="0" i="0" dirty="0">
                <a:solidFill>
                  <a:srgbClr val="000000"/>
                </a:solidFill>
                <a:effectLst/>
                <a:latin typeface="Microsoft Sans Serif" panose="020B0604020202020204" pitchFamily="34" charset="0"/>
                <a:cs typeface="Microsoft Sans Serif" panose="020B0604020202020204" pitchFamily="34" charset="0"/>
              </a:rPr>
              <a:t>	b. Changes are indexed 				Y 	N 	N/A </a:t>
            </a:r>
          </a:p>
          <a:p>
            <a:pPr algn="l" rtl="0" fontAlgn="base"/>
            <a:r>
              <a:rPr lang="en-US" sz="2000" b="0" i="0" dirty="0">
                <a:solidFill>
                  <a:srgbClr val="000000"/>
                </a:solidFill>
                <a:effectLst/>
                <a:latin typeface="Microsoft Sans Serif" panose="020B0604020202020204" pitchFamily="34" charset="0"/>
                <a:cs typeface="Microsoft Sans Serif" panose="020B0604020202020204" pitchFamily="34" charset="0"/>
              </a:rPr>
              <a:t>	c. Official Zoning Map and Website Map match 		Y 	N 	N/A </a:t>
            </a:r>
          </a:p>
          <a:p>
            <a:pPr algn="l" rtl="0" fontAlgn="base"/>
            <a:r>
              <a:rPr lang="en-US" sz="2000" dirty="0">
                <a:solidFill>
                  <a:srgbClr val="000000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	d. Planning Commission or Board has copies</a:t>
            </a:r>
            <a:r>
              <a:rPr lang="en-US" sz="2000" b="0" i="0" dirty="0">
                <a:solidFill>
                  <a:srgbClr val="000000"/>
                </a:solidFill>
                <a:effectLst/>
                <a:latin typeface="Microsoft Sans Serif" panose="020B0604020202020204" pitchFamily="34" charset="0"/>
                <a:cs typeface="Microsoft Sans Serif" panose="020B0604020202020204" pitchFamily="34" charset="0"/>
              </a:rPr>
              <a:t> </a:t>
            </a:r>
            <a:r>
              <a:rPr lang="en-US" sz="2000" dirty="0">
                <a:solidFill>
                  <a:srgbClr val="000000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		</a:t>
            </a:r>
            <a:r>
              <a:rPr lang="en-US" sz="2000" b="0" i="0" dirty="0">
                <a:solidFill>
                  <a:srgbClr val="000000"/>
                </a:solidFill>
                <a:effectLst/>
                <a:latin typeface="Microsoft Sans Serif" panose="020B0604020202020204" pitchFamily="34" charset="0"/>
                <a:cs typeface="Microsoft Sans Serif" panose="020B0604020202020204" pitchFamily="34" charset="0"/>
              </a:rPr>
              <a:t>Y 	N 	N/A </a:t>
            </a:r>
          </a:p>
          <a:p>
            <a:pPr algn="l" rtl="0" fontAlgn="base"/>
            <a:endParaRPr lang="en-US" sz="2000" dirty="0">
              <a:solidFill>
                <a:srgbClr val="000000"/>
              </a:solidFill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  <a:p>
            <a:pPr algn="l" rtl="0" fontAlgn="base"/>
            <a:endParaRPr lang="en-US" sz="2200" b="0" i="0" dirty="0">
              <a:solidFill>
                <a:srgbClr val="000000"/>
              </a:solidFill>
              <a:effectLst/>
              <a:latin typeface="Franklin Gothic Heavy" panose="020B0903020102020204" pitchFamily="34" charset="0"/>
            </a:endParaRPr>
          </a:p>
          <a:p>
            <a:pPr algn="l" rtl="0" fontAlgn="base"/>
            <a:endParaRPr lang="en-US" sz="2200" dirty="0">
              <a:solidFill>
                <a:srgbClr val="000000"/>
              </a:solidFill>
              <a:latin typeface="Franklin Gothic Heavy" panose="020B0903020102020204" pitchFamily="34" charset="0"/>
            </a:endParaRPr>
          </a:p>
          <a:p>
            <a:pPr algn="l" rtl="0" fontAlgn="base"/>
            <a:endParaRPr lang="en-US" sz="2200" dirty="0">
              <a:solidFill>
                <a:srgbClr val="000000"/>
              </a:solidFill>
              <a:latin typeface="Franklin Gothic Heavy" panose="020B0903020102020204" pitchFamily="34" charset="0"/>
            </a:endParaRPr>
          </a:p>
          <a:p>
            <a:pPr algn="l" rtl="0" fontAlgn="base"/>
            <a:endParaRPr lang="en-US" sz="2200" b="0" i="0" dirty="0">
              <a:solidFill>
                <a:srgbClr val="000000"/>
              </a:solidFill>
              <a:effectLst/>
              <a:latin typeface="Franklin Gothic Heavy" panose="020B0903020102020204" pitchFamily="34" charset="0"/>
            </a:endParaRPr>
          </a:p>
          <a:p>
            <a:pPr algn="l" rtl="0" fontAlgn="base"/>
            <a:endParaRPr lang="en-US" sz="2200" b="0" i="0" dirty="0">
              <a:solidFill>
                <a:srgbClr val="000000"/>
              </a:solidFill>
              <a:effectLst/>
              <a:latin typeface="Franklin Gothic Heavy" panose="020B0903020102020204" pitchFamily="34" charset="0"/>
            </a:endParaRPr>
          </a:p>
        </p:txBody>
      </p:sp>
      <p:sp>
        <p:nvSpPr>
          <p:cNvPr id="4" name="Title 2">
            <a:extLst>
              <a:ext uri="{FF2B5EF4-FFF2-40B4-BE49-F238E27FC236}">
                <a16:creationId xmlns:a16="http://schemas.microsoft.com/office/drawing/2014/main" id="{9314C121-7769-850A-C1A6-4CAB92B371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83872"/>
            <a:ext cx="10972800" cy="1143000"/>
          </a:xfrm>
          <a:noFill/>
        </p:spPr>
        <p:txBody>
          <a:bodyPr>
            <a:normAutofit fontScale="90000"/>
          </a:bodyPr>
          <a:lstStyle/>
          <a:p>
            <a:pPr fontAlgn="auto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b="1" dirty="0">
                <a:solidFill>
                  <a:srgbClr val="C00000"/>
                </a:solidFill>
                <a:effectLst/>
                <a:latin typeface="Microsoft Sans Serif"/>
                <a:ea typeface="Microsoft Sans Serif"/>
                <a:cs typeface="Arial"/>
              </a:rPr>
              <a:t>Chapter Three: </a:t>
            </a:r>
            <a:br>
              <a:rPr lang="en-US" sz="4800" b="1" dirty="0">
                <a:solidFill>
                  <a:srgbClr val="C00000"/>
                </a:solidFill>
                <a:effectLst/>
                <a:latin typeface="Microsoft Sans Serif"/>
                <a:ea typeface="Microsoft Sans Serif"/>
                <a:cs typeface="Arial"/>
              </a:rPr>
            </a:br>
            <a:r>
              <a:rPr lang="en-US" sz="3100" b="1" dirty="0">
                <a:solidFill>
                  <a:srgbClr val="C00000"/>
                </a:solidFill>
                <a:effectLst/>
                <a:latin typeface="Microsoft Sans Serif"/>
                <a:ea typeface="Microsoft Sans Serif"/>
                <a:cs typeface="Arial"/>
              </a:rPr>
              <a:t>Preserving Official Zoning Map Changes</a:t>
            </a:r>
            <a:endParaRPr lang="en-US" sz="3100" dirty="0">
              <a:solidFill>
                <a:srgbClr val="C00000"/>
              </a:solidFill>
              <a:effectLst/>
              <a:latin typeface="Microsoft Sans Serif"/>
              <a:ea typeface="Microsoft Sans Serif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492879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3633F18-4A8D-1085-17C8-CA5737DF18C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5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rcRect r="-107" b="15044"/>
          <a:stretch/>
        </p:blipFill>
        <p:spPr>
          <a:xfrm>
            <a:off x="-144262" y="-103177"/>
            <a:ext cx="12480523" cy="706435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A08D986-5496-F757-F4AE-8A1120D77D8A}"/>
              </a:ext>
            </a:extLst>
          </p:cNvPr>
          <p:cNvSpPr txBox="1"/>
          <p:nvPr/>
        </p:nvSpPr>
        <p:spPr>
          <a:xfrm>
            <a:off x="791261" y="593425"/>
            <a:ext cx="10608816" cy="5509200"/>
          </a:xfrm>
          <a:prstGeom prst="rect">
            <a:avLst/>
          </a:prstGeom>
          <a:solidFill>
            <a:schemeClr val="bg1">
              <a:lumMod val="95000"/>
              <a:alpha val="45000"/>
            </a:schemeClr>
          </a:solidFill>
        </p:spPr>
        <p:txBody>
          <a:bodyPr wrap="square" lIns="91440" tIns="45720" rIns="91440" bIns="45720" anchor="t">
            <a:spAutoFit/>
          </a:bodyPr>
          <a:lstStyle/>
          <a:p>
            <a:pPr algn="ctr" rtl="0" fontAlgn="base">
              <a:spcAft>
                <a:spcPts val="1200"/>
              </a:spcAft>
            </a:pPr>
            <a:r>
              <a:rPr lang="en-US" sz="3600" b="0" i="0" dirty="0">
                <a:solidFill>
                  <a:srgbClr val="C00000"/>
                </a:solidFill>
                <a:effectLst/>
                <a:latin typeface="Microsoft Sans Serif" panose="020B0604020202020204" pitchFamily="34" charset="0"/>
                <a:ea typeface="Microsoft Sans Serif"/>
                <a:cs typeface="Microsoft Sans Serif" panose="020B0604020202020204" pitchFamily="34" charset="0"/>
              </a:rPr>
              <a:t>You May Now Proceed to Chapter Four </a:t>
            </a:r>
          </a:p>
          <a:p>
            <a:pPr algn="ctr" rtl="0" fontAlgn="base">
              <a:spcAft>
                <a:spcPts val="1200"/>
              </a:spcAft>
            </a:pPr>
            <a:r>
              <a:rPr lang="en-US" sz="2800" b="0" i="0" dirty="0">
                <a:solidFill>
                  <a:srgbClr val="C00000"/>
                </a:solidFill>
                <a:effectLst/>
                <a:latin typeface="Microsoft Sans Serif" panose="020B0604020202020204" pitchFamily="34" charset="0"/>
                <a:ea typeface="Microsoft Sans Serif"/>
                <a:cs typeface="Microsoft Sans Serif" panose="020B0604020202020204" pitchFamily="34" charset="0"/>
              </a:rPr>
              <a:t>of the</a:t>
            </a:r>
          </a:p>
          <a:p>
            <a:pPr algn="ctr" rtl="0" fontAlgn="base">
              <a:spcAft>
                <a:spcPts val="1200"/>
              </a:spcAft>
            </a:pPr>
            <a:r>
              <a:rPr lang="en-US" sz="3600" b="0" i="0" dirty="0">
                <a:solidFill>
                  <a:srgbClr val="C00000"/>
                </a:solidFill>
                <a:effectLst/>
                <a:latin typeface="Microsoft Sans Serif" panose="020B0604020202020204" pitchFamily="34" charset="0"/>
                <a:ea typeface="Microsoft Sans Serif"/>
                <a:cs typeface="Microsoft Sans Serif" panose="020B0604020202020204" pitchFamily="34" charset="0"/>
              </a:rPr>
              <a:t>Maryland Zoning </a:t>
            </a:r>
            <a:r>
              <a:rPr lang="en-US" sz="3600" b="0" i="0" dirty="0" err="1">
                <a:solidFill>
                  <a:srgbClr val="C00000"/>
                </a:solidFill>
                <a:effectLst/>
                <a:latin typeface="Microsoft Sans Serif" panose="020B0604020202020204" pitchFamily="34" charset="0"/>
                <a:ea typeface="Microsoft Sans Serif"/>
                <a:cs typeface="Microsoft Sans Serif" panose="020B0604020202020204" pitchFamily="34" charset="0"/>
              </a:rPr>
              <a:t>CheckUp</a:t>
            </a:r>
            <a:r>
              <a:rPr lang="en-US" sz="3600" b="0" i="0" dirty="0">
                <a:solidFill>
                  <a:srgbClr val="C00000"/>
                </a:solidFill>
                <a:effectLst/>
                <a:latin typeface="Microsoft Sans Serif" panose="020B0604020202020204" pitchFamily="34" charset="0"/>
                <a:ea typeface="Microsoft Sans Serif"/>
                <a:cs typeface="Microsoft Sans Serif" panose="020B0604020202020204" pitchFamily="34" charset="0"/>
              </a:rPr>
              <a:t>! </a:t>
            </a:r>
          </a:p>
          <a:p>
            <a:pPr algn="ctr" rtl="0" fontAlgn="base">
              <a:spcAft>
                <a:spcPts val="1200"/>
              </a:spcAft>
            </a:pPr>
            <a:endParaRPr lang="en-US" sz="3600" b="0" i="0" dirty="0">
              <a:solidFill>
                <a:srgbClr val="C00000"/>
              </a:solidFill>
              <a:effectLst/>
              <a:latin typeface="Microsoft Sans Serif" panose="020B0604020202020204" pitchFamily="34" charset="0"/>
              <a:ea typeface="Microsoft Sans Serif"/>
              <a:cs typeface="Microsoft Sans Serif" panose="020B0604020202020204" pitchFamily="34" charset="0"/>
            </a:endParaRPr>
          </a:p>
          <a:p>
            <a:pPr algn="ctr" rtl="0" fontAlgn="base"/>
            <a:r>
              <a:rPr lang="en-US" sz="2800" b="0" i="0" dirty="0">
                <a:effectLst/>
                <a:latin typeface="Microsoft Sans Serif" panose="020B0604020202020204" pitchFamily="34" charset="0"/>
                <a:ea typeface="Microsoft Sans Serif"/>
                <a:cs typeface="Microsoft Sans Serif" panose="020B0604020202020204" pitchFamily="34" charset="0"/>
              </a:rPr>
              <a:t>Please contact your Regional Planner should you have </a:t>
            </a:r>
            <a:r>
              <a:rPr lang="en-US" sz="2800" dirty="0">
                <a:latin typeface="Microsoft Sans Serif" panose="020B0604020202020204" pitchFamily="34" charset="0"/>
                <a:ea typeface="Microsoft Sans Serif"/>
                <a:cs typeface="Microsoft Sans Serif" panose="020B0604020202020204" pitchFamily="34" charset="0"/>
              </a:rPr>
              <a:t>questions or require</a:t>
            </a:r>
            <a:r>
              <a:rPr lang="en-US" sz="2800" b="0" i="0" dirty="0">
                <a:effectLst/>
                <a:latin typeface="Microsoft Sans Serif" panose="020B0604020202020204" pitchFamily="34" charset="0"/>
                <a:ea typeface="Microsoft Sans Serif"/>
                <a:cs typeface="Microsoft Sans Serif" panose="020B0604020202020204" pitchFamily="34" charset="0"/>
              </a:rPr>
              <a:t> assistance.</a:t>
            </a:r>
          </a:p>
          <a:p>
            <a:pPr algn="ctr" rtl="0" fontAlgn="base"/>
            <a:endParaRPr lang="en-US" sz="2800" dirty="0">
              <a:latin typeface="Microsoft Sans Serif" panose="020B0604020202020204" pitchFamily="34" charset="0"/>
              <a:ea typeface="Microsoft Sans Serif"/>
              <a:cs typeface="Microsoft Sans Serif" panose="020B0604020202020204" pitchFamily="34" charset="0"/>
            </a:endParaRPr>
          </a:p>
          <a:p>
            <a:pPr algn="ctr" rtl="0" fontAlgn="base"/>
            <a:endParaRPr lang="en-US" sz="2800" b="0" i="0" dirty="0">
              <a:effectLst/>
              <a:latin typeface="Microsoft Sans Serif" panose="020B0604020202020204" pitchFamily="34" charset="0"/>
              <a:ea typeface="Microsoft Sans Serif"/>
              <a:cs typeface="Microsoft Sans Serif" panose="020B0604020202020204" pitchFamily="34" charset="0"/>
            </a:endParaRPr>
          </a:p>
          <a:p>
            <a:pPr algn="ctr" rtl="0" fontAlgn="base"/>
            <a:endParaRPr lang="en-US" sz="2800" dirty="0">
              <a:latin typeface="Microsoft Sans Serif" panose="020B0604020202020204" pitchFamily="34" charset="0"/>
              <a:ea typeface="Microsoft Sans Serif"/>
              <a:cs typeface="Microsoft Sans Serif" panose="020B0604020202020204" pitchFamily="34" charset="0"/>
            </a:endParaRPr>
          </a:p>
          <a:p>
            <a:pPr algn="ctr" rtl="0" fontAlgn="base"/>
            <a:endParaRPr lang="en-US" sz="2800" b="0" i="0" dirty="0">
              <a:effectLst/>
              <a:latin typeface="Microsoft Sans Serif" panose="020B0604020202020204" pitchFamily="34" charset="0"/>
              <a:ea typeface="Microsoft Sans Serif"/>
              <a:cs typeface="Microsoft Sans Serif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66288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6B6C8F18-1321-D461-4082-78A17B1B469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rcRect r="-107" b="15044"/>
          <a:stretch/>
        </p:blipFill>
        <p:spPr>
          <a:xfrm>
            <a:off x="-144262" y="-103177"/>
            <a:ext cx="12480523" cy="7064353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53FE9C6-B29A-595E-CA29-0FBA998E08EF}"/>
              </a:ext>
            </a:extLst>
          </p:cNvPr>
          <p:cNvSpPr txBox="1">
            <a:spLocks/>
          </p:cNvSpPr>
          <p:nvPr/>
        </p:nvSpPr>
        <p:spPr>
          <a:xfrm>
            <a:off x="157019" y="-103177"/>
            <a:ext cx="11877963" cy="14667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kern="1200" cap="small" baseline="0">
                <a:solidFill>
                  <a:srgbClr val="C40E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Sans Serif" pitchFamily="34" charset="0"/>
                <a:ea typeface="Verdana" pitchFamily="34" charset="0"/>
                <a:cs typeface="Microsoft Sans Serif" pitchFamily="34" charset="0"/>
              </a:defRPr>
            </a:lvl1pPr>
          </a:lstStyle>
          <a:p>
            <a:pPr fontAlgn="auto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600" b="1" dirty="0">
                <a:solidFill>
                  <a:srgbClr val="C00000"/>
                </a:solidFill>
                <a:effectLst/>
                <a:latin typeface="Microsoft Sans Serif"/>
                <a:ea typeface="Microsoft Sans Serif"/>
                <a:cs typeface="Arial"/>
              </a:rPr>
              <a:t>Chapter Three: </a:t>
            </a:r>
          </a:p>
          <a:p>
            <a:pPr fontAlgn="auto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solidFill>
                  <a:srgbClr val="C00000"/>
                </a:solidFill>
                <a:effectLst/>
                <a:latin typeface="Microsoft Sans Serif"/>
                <a:ea typeface="Microsoft Sans Serif"/>
                <a:cs typeface="Arial"/>
              </a:rPr>
              <a:t>Preserving Official Zoning Map Changes</a:t>
            </a:r>
            <a:endParaRPr lang="en-US" sz="2800" dirty="0">
              <a:solidFill>
                <a:srgbClr val="C00000"/>
              </a:solidFill>
              <a:effectLst/>
              <a:latin typeface="Microsoft Sans Serif"/>
              <a:ea typeface="Microsoft Sans Serif"/>
              <a:cs typeface="Arial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4A9DD75-A792-CAE3-4357-A5070BB21EC9}"/>
              </a:ext>
            </a:extLst>
          </p:cNvPr>
          <p:cNvSpPr txBox="1"/>
          <p:nvPr/>
        </p:nvSpPr>
        <p:spPr>
          <a:xfrm>
            <a:off x="922505" y="1503481"/>
            <a:ext cx="10346987" cy="2954655"/>
          </a:xfrm>
          <a:prstGeom prst="rect">
            <a:avLst/>
          </a:prstGeom>
          <a:solidFill>
            <a:sysClr val="window" lastClr="FFFFFF">
              <a:lumMod val="95000"/>
              <a:alpha val="45000"/>
            </a:sysClr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Preserving the Official Zoning Map changes means it must:</a:t>
            </a:r>
            <a:endParaRPr kumimoji="0" lang="en-US" sz="2400" b="1" i="1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Sans Serif" panose="020B0604020202020204" pitchFamily="34" charset="0"/>
              <a:ea typeface="Microsoft Sans Serif" panose="020B0604020202020204" pitchFamily="34" charset="0"/>
              <a:cs typeface="Microsoft Sans Serif" panose="020B0604020202020204" pitchFamily="34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Sans Serif" panose="020B0604020202020204" pitchFamily="34" charset="0"/>
              <a:ea typeface="Microsoft Sans Serif"/>
              <a:cs typeface="Microsoft Sans Serif" panose="020B0604020202020204" pitchFamily="34" charset="0"/>
            </a:endParaRPr>
          </a:p>
          <a:p>
            <a:pPr marL="858838" marR="0" lvl="0" indent="-398463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/>
                <a:cs typeface="Microsoft Sans Serif" panose="020B0604020202020204" pitchFamily="34" charset="0"/>
              </a:rPr>
              <a:t>Meet the specific requirements outlined in your adopted zoning code</a:t>
            </a:r>
          </a:p>
          <a:p>
            <a:pPr marL="858838" marR="0" lvl="0" indent="-398463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Sans Serif" panose="020B0604020202020204" pitchFamily="34" charset="0"/>
              <a:ea typeface="Microsoft Sans Serif"/>
              <a:cs typeface="Microsoft Sans Serif" panose="020B0604020202020204" pitchFamily="34" charset="0"/>
            </a:endParaRPr>
          </a:p>
          <a:p>
            <a:pPr marL="858520" marR="0" lvl="0" indent="-398145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Microsoft Sans Serif"/>
                <a:ea typeface="Microsoft Sans Serif"/>
                <a:cs typeface="Microsoft Sans Serif"/>
              </a:rPr>
              <a:t>Be regularly and </a:t>
            </a:r>
            <a:r>
              <a:rPr lang="en-US" sz="2000" kern="0" dirty="0">
                <a:latin typeface="Microsoft Sans Serif"/>
                <a:ea typeface="Microsoft Sans Serif"/>
                <a:cs typeface="Microsoft Sans Serif"/>
              </a:rPr>
              <a:t>meticulously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Microsoft Sans Serif"/>
                <a:ea typeface="Microsoft Sans Serif"/>
                <a:cs typeface="Microsoft Sans Serif"/>
              </a:rPr>
              <a:t> updated</a:t>
            </a:r>
            <a:endParaRPr lang="en-US" sz="20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Microsoft Sans Serif"/>
              <a:ea typeface="Microsoft Sans Serif"/>
              <a:cs typeface="Microsoft Sans Serif"/>
            </a:endParaRPr>
          </a:p>
          <a:p>
            <a:pPr marL="858838" marR="0" lvl="0" indent="-398463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Sans Serif" panose="020B0604020202020204" pitchFamily="34" charset="0"/>
              <a:ea typeface="Microsoft Sans Serif"/>
              <a:cs typeface="Microsoft Sans Serif" panose="020B0604020202020204" pitchFamily="34" charset="0"/>
            </a:endParaRPr>
          </a:p>
          <a:p>
            <a:pPr marL="858838" marR="0" lvl="0" indent="-398463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/>
                <a:cs typeface="Microsoft Sans Serif" panose="020B0604020202020204" pitchFamily="34" charset="0"/>
              </a:rPr>
              <a:t>Be made accessible to all decision makers, stakeholders, and the general public with all amendment and map changes</a:t>
            </a: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Sans Serif" pitchFamily="34" charset="0"/>
              <a:ea typeface="Verdana" pitchFamily="34" charset="0"/>
              <a:cs typeface="Microsoft Sans Serif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80248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3633F18-4A8D-1085-17C8-CA5737DF18C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5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rcRect r="-107" b="15044"/>
          <a:stretch/>
        </p:blipFill>
        <p:spPr>
          <a:xfrm>
            <a:off x="-144262" y="-103177"/>
            <a:ext cx="12480523" cy="7064353"/>
          </a:xfrm>
          <a:prstGeom prst="rect">
            <a:avLst/>
          </a:prstGeom>
        </p:spPr>
      </p:pic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A899752-AF3C-4FDE-8ADA-678BB80640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3772" y="765909"/>
            <a:ext cx="10697028" cy="4691462"/>
          </a:xfrm>
          <a:solidFill>
            <a:schemeClr val="bg1">
              <a:lumMod val="95000"/>
              <a:alpha val="45000"/>
            </a:schemeClr>
          </a:solidFill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r>
              <a:rPr lang="en-US" sz="2400" b="1" dirty="0">
                <a:ea typeface="Microsoft Sans Serif"/>
              </a:rPr>
              <a:t>I. Getting Started:</a:t>
            </a:r>
          </a:p>
          <a:p>
            <a:pPr marL="0" indent="0">
              <a:buNone/>
            </a:pPr>
            <a:endParaRPr lang="en-US" sz="1000" b="1" dirty="0">
              <a:ea typeface="Microsoft Sans Serif"/>
            </a:endParaRPr>
          </a:p>
          <a:p>
            <a:pPr marL="336550" lvl="1" indent="0">
              <a:buNone/>
            </a:pPr>
            <a:r>
              <a:rPr lang="en-US" sz="2000" b="1" dirty="0">
                <a:ea typeface="Microsoft Sans Serif"/>
              </a:rPr>
              <a:t>Locating the Official Zoning Map</a:t>
            </a:r>
          </a:p>
          <a:p>
            <a:pPr marL="0" indent="0">
              <a:buNone/>
            </a:pPr>
            <a:endParaRPr lang="en-US" sz="1000" b="1" dirty="0">
              <a:ea typeface="Microsoft Sans Serif"/>
            </a:endParaRPr>
          </a:p>
          <a:p>
            <a:pPr marL="801688" lvl="1" indent="-465138">
              <a:buClr>
                <a:schemeClr val="tx1"/>
              </a:buClr>
              <a:buFont typeface="Wingdings" pitchFamily="2" charset="2"/>
              <a:buChar char="q"/>
            </a:pPr>
            <a:r>
              <a:rPr lang="en-US" sz="2000" dirty="0">
                <a:ea typeface="Microsoft Sans Serif"/>
              </a:rPr>
              <a:t>Does your workgroup have a copy of the jurisdiction’s Zoning Code or Ordinance?</a:t>
            </a:r>
          </a:p>
          <a:p>
            <a:pPr marL="679450" lvl="1" indent="-342900">
              <a:buClr>
                <a:schemeClr val="tx1"/>
              </a:buClr>
              <a:buFont typeface="Wingdings" pitchFamily="2" charset="2"/>
              <a:buChar char="q"/>
            </a:pPr>
            <a:endParaRPr lang="en-US" sz="1000" dirty="0">
              <a:ea typeface="Microsoft Sans Serif"/>
            </a:endParaRPr>
          </a:p>
          <a:p>
            <a:pPr marL="801688" lvl="1" indent="-465138">
              <a:buClr>
                <a:schemeClr val="tx1"/>
              </a:buClr>
              <a:buFont typeface="Wingdings" pitchFamily="2" charset="2"/>
              <a:buChar char="q"/>
            </a:pPr>
            <a:r>
              <a:rPr lang="en-US" sz="2000" dirty="0">
                <a:ea typeface="Microsoft Sans Serif"/>
              </a:rPr>
              <a:t>Can your workgroup locate the map identified as the Official Zoning Map?  </a:t>
            </a:r>
          </a:p>
          <a:p>
            <a:pPr marL="0" indent="0">
              <a:buClrTx/>
              <a:buNone/>
            </a:pPr>
            <a:endParaRPr lang="en-US" sz="1000" dirty="0">
              <a:solidFill>
                <a:srgbClr val="000000"/>
              </a:solidFill>
              <a:ea typeface="Microsoft Sans Serif"/>
            </a:endParaRPr>
          </a:p>
          <a:p>
            <a:pPr marL="1141413" lvl="2" indent="-339725">
              <a:buClrTx/>
              <a:buFont typeface="Wingdings" pitchFamily="2" charset="2"/>
              <a:buChar char="Ø"/>
            </a:pPr>
            <a:r>
              <a:rPr lang="en-US" sz="2000" dirty="0">
                <a:ea typeface="Microsoft Sans Serif"/>
              </a:rPr>
              <a:t>If YES, where are they located?</a:t>
            </a:r>
          </a:p>
          <a:p>
            <a:pPr marL="623887" lvl="2" indent="0">
              <a:buClrTx/>
              <a:buNone/>
            </a:pPr>
            <a:endParaRPr lang="en-US" sz="1000" dirty="0">
              <a:ea typeface="Microsoft Sans Serif"/>
            </a:endParaRPr>
          </a:p>
          <a:p>
            <a:pPr marL="1141413" lvl="2" indent="-339725">
              <a:buClrTx/>
              <a:buFont typeface="Wingdings" pitchFamily="2" charset="2"/>
              <a:buChar char="Ø"/>
            </a:pPr>
            <a:r>
              <a:rPr lang="en-US" sz="2000" dirty="0">
                <a:ea typeface="Microsoft Sans Serif"/>
              </a:rPr>
              <a:t>If NO, to either question, </a:t>
            </a:r>
            <a:r>
              <a:rPr lang="en-US" sz="2000" b="1" dirty="0">
                <a:ea typeface="Microsoft Sans Serif"/>
              </a:rPr>
              <a:t>contact your Regional Planner for assistance</a:t>
            </a:r>
            <a:r>
              <a:rPr lang="en-US" sz="2000" dirty="0">
                <a:ea typeface="Microsoft Sans Serif"/>
              </a:rPr>
              <a:t>.</a:t>
            </a:r>
          </a:p>
          <a:p>
            <a:pPr marL="0" indent="0">
              <a:buNone/>
            </a:pPr>
            <a:endParaRPr lang="en-US" sz="2000" b="1" dirty="0">
              <a:ea typeface="Microsoft Sans Serif"/>
            </a:endParaRPr>
          </a:p>
          <a:p>
            <a:pPr marL="349250" indent="0">
              <a:buNone/>
            </a:pPr>
            <a:r>
              <a:rPr lang="en-US" sz="2000" b="1" dirty="0">
                <a:ea typeface="Microsoft Sans Serif"/>
              </a:rPr>
              <a:t>Important:</a:t>
            </a:r>
            <a:r>
              <a:rPr lang="en-US" sz="2000" dirty="0">
                <a:ea typeface="Microsoft Sans Serif"/>
              </a:rPr>
              <a:t> Be sure to note and share their location with board members/commissioners, stakeholders and the general public!</a:t>
            </a:r>
          </a:p>
          <a:p>
            <a:pPr marL="0" indent="0">
              <a:buNone/>
            </a:pPr>
            <a:endParaRPr lang="en-US" sz="2100" dirty="0">
              <a:ea typeface="Microsoft Sans Serif"/>
            </a:endParaRPr>
          </a:p>
          <a:p>
            <a:pPr marL="233045" indent="-233045"/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6841831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3633F18-4A8D-1085-17C8-CA5737DF18C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5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rcRect r="-107" b="15044"/>
          <a:stretch/>
        </p:blipFill>
        <p:spPr>
          <a:xfrm>
            <a:off x="-144262" y="-103177"/>
            <a:ext cx="12480523" cy="7064353"/>
          </a:xfrm>
          <a:prstGeom prst="rect">
            <a:avLst/>
          </a:prstGeom>
        </p:spPr>
      </p:pic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491F7C15-B8BC-D2CD-62B0-A83B6E77E5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2171" y="407708"/>
            <a:ext cx="10798629" cy="2514785"/>
          </a:xfrm>
          <a:solidFill>
            <a:schemeClr val="bg1">
              <a:lumMod val="95000"/>
              <a:alpha val="45000"/>
            </a:schemeClr>
          </a:solidFill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ClrTx/>
              <a:buNone/>
            </a:pPr>
            <a:r>
              <a:rPr lang="en-US" sz="2400" b="1" dirty="0">
                <a:latin typeface="Microsoft Sans Serif"/>
                <a:ea typeface="Microsoft Sans Serif"/>
                <a:cs typeface="Microsoft Sans Serif"/>
              </a:rPr>
              <a:t>II.  Reviewing the Zoning Ordinance/Code: </a:t>
            </a:r>
          </a:p>
          <a:p>
            <a:pPr marL="0" indent="0">
              <a:buClrTx/>
              <a:buNone/>
            </a:pPr>
            <a:endParaRPr lang="en-US" sz="1000" b="1" dirty="0">
              <a:latin typeface="Microsoft Sans Serif"/>
              <a:ea typeface="Microsoft Sans Serif"/>
              <a:cs typeface="Microsoft Sans Serif"/>
            </a:endParaRPr>
          </a:p>
          <a:p>
            <a:pPr marL="460375" indent="-460375">
              <a:buClrTx/>
              <a:buFont typeface="Wingdings" pitchFamily="2" charset="2"/>
              <a:buChar char="q"/>
            </a:pPr>
            <a:r>
              <a:rPr lang="en-US" sz="2000" dirty="0">
                <a:latin typeface="Microsoft Sans Serif"/>
                <a:ea typeface="Microsoft Sans Serif"/>
                <a:cs typeface="Microsoft Sans Serif"/>
              </a:rPr>
              <a:t>Does the zoning ordinance/code have an Official Zoning Map Section?</a:t>
            </a:r>
          </a:p>
          <a:p>
            <a:pPr marL="0" indent="0">
              <a:buNone/>
            </a:pPr>
            <a:endParaRPr lang="en-US" sz="1000" dirty="0">
              <a:latin typeface="Microsoft Sans Serif"/>
              <a:ea typeface="Microsoft Sans Serif"/>
              <a:cs typeface="Microsoft Sans Serif"/>
            </a:endParaRPr>
          </a:p>
          <a:p>
            <a:pPr marL="920750" lvl="1" indent="-460375">
              <a:buClrTx/>
              <a:buFont typeface="Wingdings" pitchFamily="2" charset="2"/>
              <a:buChar char="Ø"/>
            </a:pPr>
            <a:r>
              <a:rPr lang="en-US" sz="2000" dirty="0">
                <a:latin typeface="Microsoft Sans Serif"/>
                <a:ea typeface="Microsoft Sans Serif"/>
                <a:cs typeface="Microsoft Sans Serif"/>
              </a:rPr>
              <a:t>If YES, be sure to note the ordinance section number. </a:t>
            </a:r>
          </a:p>
          <a:p>
            <a:pPr marL="346075" lvl="1" indent="0">
              <a:buClrTx/>
              <a:buNone/>
            </a:pPr>
            <a:endParaRPr lang="en-US" sz="1000" dirty="0">
              <a:latin typeface="Microsoft Sans Serif"/>
              <a:ea typeface="Microsoft Sans Serif"/>
              <a:cs typeface="Microsoft Sans Serif"/>
            </a:endParaRPr>
          </a:p>
          <a:p>
            <a:pPr marL="460375" lvl="1" indent="0">
              <a:buClrTx/>
              <a:buNone/>
            </a:pPr>
            <a:r>
              <a:rPr lang="en-US" sz="2000" dirty="0">
                <a:latin typeface="Microsoft Sans Serif"/>
                <a:ea typeface="Microsoft Sans Serif"/>
                <a:cs typeface="Microsoft Sans Serif"/>
              </a:rPr>
              <a:t>Example:</a:t>
            </a:r>
          </a:p>
          <a:p>
            <a:pPr marL="346075" lvl="1" indent="0">
              <a:buClrTx/>
              <a:buNone/>
            </a:pPr>
            <a:endParaRPr lang="en-US" sz="2000" dirty="0">
              <a:latin typeface="Microsoft Sans Serif"/>
              <a:ea typeface="Microsoft Sans Serif"/>
              <a:cs typeface="Microsoft Sans Serif"/>
            </a:endParaRPr>
          </a:p>
          <a:p>
            <a:pPr marL="233045" indent="-233045">
              <a:buNone/>
            </a:pPr>
            <a:endParaRPr lang="en-US" sz="2000" dirty="0">
              <a:latin typeface="Microsoft Sans Serif"/>
              <a:ea typeface="Microsoft Sans Serif"/>
              <a:cs typeface="Microsoft Sans Serif"/>
            </a:endParaRPr>
          </a:p>
          <a:p>
            <a:pPr marL="233045" indent="-233045">
              <a:buNone/>
            </a:pPr>
            <a:endParaRPr lang="en-US" sz="2000" dirty="0">
              <a:latin typeface="Microsoft Sans Serif"/>
              <a:ea typeface="Microsoft Sans Serif"/>
              <a:cs typeface="Microsoft Sans Serif"/>
            </a:endParaRPr>
          </a:p>
          <a:p>
            <a:pPr marL="233045" indent="-233045" algn="ctr">
              <a:buNone/>
            </a:pPr>
            <a:endParaRPr lang="en-US" sz="2000" i="1" dirty="0">
              <a:solidFill>
                <a:srgbClr val="C00000"/>
              </a:solidFill>
              <a:latin typeface="Microsoft Sans Serif"/>
              <a:ea typeface="Microsoft Sans Serif"/>
              <a:cs typeface="Microsoft Sans Serif"/>
            </a:endParaRPr>
          </a:p>
          <a:p>
            <a:pPr marL="233045" indent="-233045">
              <a:buNone/>
            </a:pPr>
            <a:endParaRPr lang="en-US" sz="2000" b="1" dirty="0">
              <a:latin typeface="Microsoft Sans Serif"/>
              <a:ea typeface="Microsoft Sans Serif"/>
              <a:cs typeface="Microsoft Sans Serif"/>
            </a:endParaRPr>
          </a:p>
          <a:p>
            <a:pPr marL="233045" indent="-233045">
              <a:buNone/>
            </a:pPr>
            <a:r>
              <a:rPr lang="en-US" sz="2000" b="1" dirty="0">
                <a:latin typeface="Microsoft Sans Serif"/>
                <a:ea typeface="Microsoft Sans Serif"/>
                <a:cs typeface="Microsoft Sans Serif"/>
              </a:rPr>
              <a:t>		</a:t>
            </a:r>
            <a:endParaRPr lang="en-US" sz="2000" dirty="0">
              <a:latin typeface="Microsoft Sans Serif"/>
              <a:ea typeface="Microsoft Sans Serif"/>
              <a:cs typeface="Microsoft Sans Serif"/>
            </a:endParaRPr>
          </a:p>
          <a:p>
            <a:pPr marL="233045" indent="-233045">
              <a:buNone/>
            </a:pPr>
            <a:endParaRPr lang="en-US" sz="2000" b="1" dirty="0">
              <a:latin typeface="Microsoft Sans Serif"/>
              <a:ea typeface="Microsoft Sans Serif"/>
              <a:cs typeface="Microsoft Sans Serif"/>
            </a:endParaRPr>
          </a:p>
          <a:p>
            <a:pPr marL="233045" indent="-233045">
              <a:buNone/>
            </a:pPr>
            <a:r>
              <a:rPr lang="en-US" sz="2000" b="1" dirty="0">
                <a:latin typeface="Microsoft Sans Serif"/>
                <a:ea typeface="Microsoft Sans Serif"/>
                <a:cs typeface="Microsoft Sans Serif"/>
              </a:rPr>
              <a:t>		</a:t>
            </a:r>
          </a:p>
          <a:p>
            <a:pPr marL="233045" indent="-233045">
              <a:buNone/>
            </a:pPr>
            <a:r>
              <a:rPr lang="en-US" sz="2000" b="1" dirty="0">
                <a:latin typeface="Microsoft Sans Serif"/>
                <a:ea typeface="Microsoft Sans Serif"/>
                <a:cs typeface="Microsoft Sans Serif"/>
              </a:rPr>
              <a:t>			</a:t>
            </a:r>
            <a:endParaRPr lang="en-US" sz="2000" i="1" dirty="0">
              <a:solidFill>
                <a:srgbClr val="C00000"/>
              </a:solidFill>
              <a:latin typeface="Microsoft Sans Serif"/>
              <a:ea typeface="Microsoft Sans Serif"/>
              <a:cs typeface="Microsoft Sans Serif"/>
            </a:endParaRPr>
          </a:p>
          <a:p>
            <a:pPr marL="0" indent="0">
              <a:buNone/>
            </a:pPr>
            <a:endParaRPr lang="en-US" sz="2000" b="1" dirty="0">
              <a:latin typeface="Microsoft Sans Serif"/>
              <a:ea typeface="Microsoft Sans Serif"/>
              <a:cs typeface="Microsoft Sans Serif"/>
            </a:endParaRPr>
          </a:p>
          <a:p>
            <a:pPr marL="233045" indent="-233045"/>
            <a:endParaRPr lang="en-US" sz="2000" dirty="0">
              <a:latin typeface="Microsoft Sans Serif"/>
              <a:ea typeface="Microsoft Sans Serif"/>
              <a:cs typeface="Microsoft Sans Serif"/>
            </a:endParaRPr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C127A2BB-24D4-FE58-E831-DB59C533F54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43911" y="2644384"/>
            <a:ext cx="8012347" cy="3579613"/>
          </a:xfrm>
          <a:prstGeom prst="rect">
            <a:avLst/>
          </a:prstGeom>
        </p:spPr>
      </p:pic>
      <p:sp>
        <p:nvSpPr>
          <p:cNvPr id="11" name="Arrow: Right 5">
            <a:extLst>
              <a:ext uri="{FF2B5EF4-FFF2-40B4-BE49-F238E27FC236}">
                <a16:creationId xmlns:a16="http://schemas.microsoft.com/office/drawing/2014/main" id="{E1032839-50F1-15CC-E5D0-5E427C3608AD}"/>
              </a:ext>
            </a:extLst>
          </p:cNvPr>
          <p:cNvSpPr/>
          <p:nvPr/>
        </p:nvSpPr>
        <p:spPr>
          <a:xfrm>
            <a:off x="957120" y="5188722"/>
            <a:ext cx="651425" cy="322804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7DF8AE56-B4C3-6D47-1595-660AFE757DBC}"/>
              </a:ext>
            </a:extLst>
          </p:cNvPr>
          <p:cNvSpPr/>
          <p:nvPr/>
        </p:nvSpPr>
        <p:spPr>
          <a:xfrm>
            <a:off x="950635" y="3269130"/>
            <a:ext cx="651425" cy="322804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8F399A1B-CDDB-91AC-D5EF-131E0C68C761}"/>
              </a:ext>
            </a:extLst>
          </p:cNvPr>
          <p:cNvSpPr/>
          <p:nvPr/>
        </p:nvSpPr>
        <p:spPr>
          <a:xfrm>
            <a:off x="1874600" y="3212155"/>
            <a:ext cx="2999361" cy="34857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17329C3C-6245-CAA0-13D7-125B5D6D9572}"/>
              </a:ext>
            </a:extLst>
          </p:cNvPr>
          <p:cNvSpPr/>
          <p:nvPr/>
        </p:nvSpPr>
        <p:spPr>
          <a:xfrm>
            <a:off x="1688152" y="5173899"/>
            <a:ext cx="2999361" cy="34857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21201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3633F18-4A8D-1085-17C8-CA5737DF18C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5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rcRect r="-107" b="15044"/>
          <a:stretch/>
        </p:blipFill>
        <p:spPr>
          <a:xfrm>
            <a:off x="-144262" y="-103177"/>
            <a:ext cx="12480523" cy="7064353"/>
          </a:xfrm>
          <a:prstGeom prst="rect">
            <a:avLst/>
          </a:prstGeom>
        </p:spPr>
      </p:pic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C20D1609-C993-EBD0-C681-70F14D8FCF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879" y="228599"/>
            <a:ext cx="11436239" cy="1484468"/>
          </a:xfrm>
          <a:solidFill>
            <a:schemeClr val="bg1">
              <a:lumMod val="95000"/>
              <a:alpha val="45000"/>
            </a:schemeClr>
          </a:solidFill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ClrTx/>
              <a:buNone/>
            </a:pPr>
            <a:endParaRPr lang="en-US" sz="200" dirty="0">
              <a:ea typeface="Microsoft Sans Serif"/>
            </a:endParaRPr>
          </a:p>
          <a:p>
            <a:pPr marL="403225" indent="-403225">
              <a:buClrTx/>
              <a:buFont typeface="Wingdings" pitchFamily="2" charset="2"/>
              <a:buChar char="q"/>
            </a:pPr>
            <a:r>
              <a:rPr lang="en-US" sz="2000" dirty="0">
                <a:latin typeface="Microsoft Sans Serif" panose="020B0604020202020204" pitchFamily="34" charset="0"/>
                <a:ea typeface="Microsoft Sans Serif"/>
                <a:cs typeface="Microsoft Sans Serif" panose="020B0604020202020204" pitchFamily="34" charset="0"/>
              </a:rPr>
              <a:t>Does the jurisdiction’s zoning ordinance/code have any Official Zoning Map changes requirements?</a:t>
            </a:r>
          </a:p>
          <a:p>
            <a:pPr marL="403225" indent="-403225">
              <a:buClrTx/>
              <a:buFont typeface="Wingdings" pitchFamily="2" charset="2"/>
              <a:buChar char="q"/>
            </a:pPr>
            <a:endParaRPr lang="en-US" sz="2000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  <a:p>
            <a:pPr marL="403225" indent="-403225">
              <a:buClrTx/>
              <a:buFont typeface="Wingdings" pitchFamily="2" charset="2"/>
              <a:buChar char="q"/>
            </a:pPr>
            <a:endParaRPr lang="en-US" sz="2000" dirty="0"/>
          </a:p>
        </p:txBody>
      </p:sp>
      <p:sp>
        <p:nvSpPr>
          <p:cNvPr id="11" name="Content Placeholder 1">
            <a:extLst>
              <a:ext uri="{FF2B5EF4-FFF2-40B4-BE49-F238E27FC236}">
                <a16:creationId xmlns:a16="http://schemas.microsoft.com/office/drawing/2014/main" id="{38974A05-D89B-0E4A-697C-E5C40D7F9D60}"/>
              </a:ext>
            </a:extLst>
          </p:cNvPr>
          <p:cNvSpPr txBox="1">
            <a:spLocks/>
          </p:cNvSpPr>
          <p:nvPr/>
        </p:nvSpPr>
        <p:spPr>
          <a:xfrm>
            <a:off x="4957761" y="874678"/>
            <a:ext cx="6856357" cy="976888"/>
          </a:xfrm>
          <a:prstGeom prst="rect">
            <a:avLst/>
          </a:prstGeom>
          <a:noFill/>
        </p:spPr>
        <p:txBody>
          <a:bodyPr vert="horz" lIns="91440" tIns="45720" rIns="91440" bIns="45720" rtlCol="0" anchor="t">
            <a:noAutofit/>
          </a:bodyPr>
          <a:lstStyle>
            <a:lvl1pPr marL="233363" indent="-233363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Microsoft Sans Serif" pitchFamily="34" charset="0"/>
                <a:ea typeface="Verdana" pitchFamily="34" charset="0"/>
                <a:cs typeface="Microsoft Sans Serif" pitchFamily="34" charset="0"/>
              </a:defRPr>
            </a:lvl1pPr>
            <a:lvl2pPr marL="569913" indent="-223838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Font typeface="Wingdings" pitchFamily="2" charset="2"/>
              <a:buChar char="§"/>
              <a:defRPr sz="2800" kern="1200">
                <a:solidFill>
                  <a:schemeClr val="tx1"/>
                </a:solidFill>
                <a:latin typeface="Microsoft Sans Serif" pitchFamily="34" charset="0"/>
                <a:ea typeface="Verdana" pitchFamily="34" charset="0"/>
                <a:cs typeface="Microsoft Sans Serif" pitchFamily="34" charset="0"/>
              </a:defRPr>
            </a:lvl2pPr>
            <a:lvl3pPr marL="857250" indent="-228600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Microsoft Sans Serif" pitchFamily="34" charset="0"/>
                <a:ea typeface="Verdana" pitchFamily="34" charset="0"/>
                <a:cs typeface="Microsoft Sans Serif" pitchFamily="34" charset="0"/>
              </a:defRPr>
            </a:lvl3pPr>
            <a:lvl4pPr marL="1090613" indent="-228600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Font typeface="Wingdings" pitchFamily="2" charset="2"/>
              <a:buChar char="§"/>
              <a:tabLst/>
              <a:defRPr sz="2000" i="1" kern="1200">
                <a:solidFill>
                  <a:schemeClr val="tx1"/>
                </a:solidFill>
                <a:latin typeface="Microsoft Sans Serif" pitchFamily="34" charset="0"/>
                <a:ea typeface="Verdana" pitchFamily="34" charset="0"/>
                <a:cs typeface="Microsoft Sans Serif" pitchFamily="34" charset="0"/>
              </a:defRPr>
            </a:lvl4pPr>
            <a:lvl5pPr marL="1314450" indent="-228600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Font typeface="Wingdings" pitchFamily="2" charset="2"/>
              <a:buChar char="§"/>
              <a:defRPr sz="2000" i="1" kern="1200">
                <a:solidFill>
                  <a:schemeClr val="tx1"/>
                </a:solidFill>
                <a:latin typeface="Microsoft Sans Serif" pitchFamily="34" charset="0"/>
                <a:ea typeface="Verdana" pitchFamily="34" charset="0"/>
                <a:cs typeface="Microsoft Sans Serif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fontAlgn="auto">
              <a:buClrTx/>
              <a:buFont typeface="Arial" pitchFamily="34" charset="0"/>
              <a:buNone/>
            </a:pPr>
            <a:endParaRPr lang="en-US" sz="200" dirty="0">
              <a:ea typeface="Microsoft Sans Serif"/>
            </a:endParaRPr>
          </a:p>
          <a:p>
            <a:pPr marL="412750" indent="-412750" algn="r" fontAlgn="auto">
              <a:buClrTx/>
              <a:buFont typeface="Wingdings" pitchFamily="2" charset="2"/>
              <a:buChar char="Ø"/>
            </a:pPr>
            <a:r>
              <a:rPr lang="en-US" sz="2000" dirty="0">
                <a:ea typeface="Microsoft Sans Serif"/>
              </a:rPr>
              <a:t>If YES, be sure to note what these requirements are.</a:t>
            </a:r>
          </a:p>
          <a:p>
            <a:pPr marL="869950" indent="0" fontAlgn="auto">
              <a:buClrTx/>
              <a:buNone/>
            </a:pPr>
            <a:r>
              <a:rPr lang="en-US" sz="2000" dirty="0">
                <a:ea typeface="Microsoft Sans Serif"/>
              </a:rPr>
              <a:t>Example 2:     </a:t>
            </a:r>
            <a:endParaRPr lang="en-US" sz="2000" dirty="0"/>
          </a:p>
        </p:txBody>
      </p:sp>
      <p:sp>
        <p:nvSpPr>
          <p:cNvPr id="12" name="Content Placeholder 1">
            <a:extLst>
              <a:ext uri="{FF2B5EF4-FFF2-40B4-BE49-F238E27FC236}">
                <a16:creationId xmlns:a16="http://schemas.microsoft.com/office/drawing/2014/main" id="{D81912F1-F958-DF62-49C9-2913A5F29EA2}"/>
              </a:ext>
            </a:extLst>
          </p:cNvPr>
          <p:cNvSpPr txBox="1">
            <a:spLocks/>
          </p:cNvSpPr>
          <p:nvPr/>
        </p:nvSpPr>
        <p:spPr>
          <a:xfrm>
            <a:off x="5389576" y="4626511"/>
            <a:ext cx="6424542" cy="976888"/>
          </a:xfrm>
          <a:prstGeom prst="rect">
            <a:avLst/>
          </a:prstGeom>
          <a:solidFill>
            <a:schemeClr val="bg1">
              <a:lumMod val="95000"/>
              <a:alpha val="45000"/>
            </a:schemeClr>
          </a:solidFill>
        </p:spPr>
        <p:txBody>
          <a:bodyPr vert="horz" lIns="91440" tIns="45720" rIns="91440" bIns="45720" rtlCol="0" anchor="t">
            <a:noAutofit/>
          </a:bodyPr>
          <a:lstStyle>
            <a:lvl1pPr marL="233363" indent="-233363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Microsoft Sans Serif" pitchFamily="34" charset="0"/>
                <a:ea typeface="Verdana" pitchFamily="34" charset="0"/>
                <a:cs typeface="Microsoft Sans Serif" pitchFamily="34" charset="0"/>
              </a:defRPr>
            </a:lvl1pPr>
            <a:lvl2pPr marL="569913" indent="-223838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Font typeface="Wingdings" pitchFamily="2" charset="2"/>
              <a:buChar char="§"/>
              <a:defRPr sz="2800" kern="1200">
                <a:solidFill>
                  <a:schemeClr val="tx1"/>
                </a:solidFill>
                <a:latin typeface="Microsoft Sans Serif" pitchFamily="34" charset="0"/>
                <a:ea typeface="Verdana" pitchFamily="34" charset="0"/>
                <a:cs typeface="Microsoft Sans Serif" pitchFamily="34" charset="0"/>
              </a:defRPr>
            </a:lvl2pPr>
            <a:lvl3pPr marL="857250" indent="-228600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Microsoft Sans Serif" pitchFamily="34" charset="0"/>
                <a:ea typeface="Verdana" pitchFamily="34" charset="0"/>
                <a:cs typeface="Microsoft Sans Serif" pitchFamily="34" charset="0"/>
              </a:defRPr>
            </a:lvl3pPr>
            <a:lvl4pPr marL="1090613" indent="-228600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Font typeface="Wingdings" pitchFamily="2" charset="2"/>
              <a:buChar char="§"/>
              <a:tabLst/>
              <a:defRPr sz="2000" i="1" kern="1200">
                <a:solidFill>
                  <a:schemeClr val="tx1"/>
                </a:solidFill>
                <a:latin typeface="Microsoft Sans Serif" pitchFamily="34" charset="0"/>
                <a:ea typeface="Verdana" pitchFamily="34" charset="0"/>
                <a:cs typeface="Microsoft Sans Serif" pitchFamily="34" charset="0"/>
              </a:defRPr>
            </a:lvl4pPr>
            <a:lvl5pPr marL="1314450" indent="-228600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Font typeface="Wingdings" pitchFamily="2" charset="2"/>
              <a:buChar char="§"/>
              <a:defRPr sz="2000" i="1" kern="1200">
                <a:solidFill>
                  <a:schemeClr val="tx1"/>
                </a:solidFill>
                <a:latin typeface="Microsoft Sans Serif" pitchFamily="34" charset="0"/>
                <a:ea typeface="Verdana" pitchFamily="34" charset="0"/>
                <a:cs typeface="Microsoft Sans Serif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fontAlgn="auto">
              <a:buClrTx/>
              <a:buFont typeface="Arial" pitchFamily="34" charset="0"/>
              <a:buNone/>
            </a:pPr>
            <a:endParaRPr lang="en-US" sz="200" dirty="0">
              <a:ea typeface="Microsoft Sans Serif"/>
            </a:endParaRPr>
          </a:p>
          <a:p>
            <a:pPr marL="412750" indent="-396875" fontAlgn="auto">
              <a:buClrTx/>
              <a:buFont typeface="Wingdings" pitchFamily="2" charset="2"/>
              <a:buChar char="Ø"/>
            </a:pPr>
            <a:r>
              <a:rPr lang="en-US" sz="2000" dirty="0">
                <a:ea typeface="Microsoft Sans Serif"/>
              </a:rPr>
              <a:t>If NO, consider establishing local requirements for </a:t>
            </a:r>
          </a:p>
          <a:p>
            <a:pPr marL="400050" indent="0" fontAlgn="auto">
              <a:buClrTx/>
              <a:buNone/>
            </a:pPr>
            <a:r>
              <a:rPr lang="en-US" sz="2000" dirty="0">
                <a:ea typeface="Microsoft Sans Serif"/>
              </a:rPr>
              <a:t>the jurisdiction’s Official Zoning Ordinance/Code.</a:t>
            </a:r>
            <a:endParaRPr lang="en-US" sz="2000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D162E91-1D21-4473-3D3B-74EE13C8C694}"/>
              </a:ext>
            </a:extLst>
          </p:cNvPr>
          <p:cNvSpPr txBox="1"/>
          <p:nvPr/>
        </p:nvSpPr>
        <p:spPr>
          <a:xfrm>
            <a:off x="1292784" y="1259261"/>
            <a:ext cx="3718910" cy="501916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A9103601-5D1C-097A-C6F2-CFF47E1C4AE3}"/>
              </a:ext>
            </a:extLst>
          </p:cNvPr>
          <p:cNvGrpSpPr/>
          <p:nvPr/>
        </p:nvGrpSpPr>
        <p:grpSpPr>
          <a:xfrm>
            <a:off x="757620" y="1040986"/>
            <a:ext cx="2155630" cy="3454988"/>
            <a:chOff x="475247" y="667512"/>
            <a:chExt cx="2178231" cy="3491212"/>
          </a:xfrm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A6AFF367-D85E-3462-B401-60D8CFBC9FBA}"/>
                </a:ext>
              </a:extLst>
            </p:cNvPr>
            <p:cNvSpPr/>
            <p:nvPr/>
          </p:nvSpPr>
          <p:spPr>
            <a:xfrm>
              <a:off x="1112343" y="667512"/>
              <a:ext cx="1541135" cy="442073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0000"/>
                </a:solidFill>
              </a:endParaRPr>
            </a:p>
          </p:txBody>
        </p:sp>
        <p:sp>
          <p:nvSpPr>
            <p:cNvPr id="15" name="Arrow: Right 5">
              <a:extLst>
                <a:ext uri="{FF2B5EF4-FFF2-40B4-BE49-F238E27FC236}">
                  <a16:creationId xmlns:a16="http://schemas.microsoft.com/office/drawing/2014/main" id="{A9C5926F-E1C3-D45D-4321-D9D1374E7441}"/>
                </a:ext>
              </a:extLst>
            </p:cNvPr>
            <p:cNvSpPr/>
            <p:nvPr/>
          </p:nvSpPr>
          <p:spPr>
            <a:xfrm rot="20286651">
              <a:off x="475247" y="848205"/>
              <a:ext cx="647059" cy="318394"/>
            </a:xfrm>
            <a:prstGeom prst="rightArrow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0000"/>
                </a:solidFill>
              </a:endParaRPr>
            </a:p>
          </p:txBody>
        </p: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111AAE00-D1EC-C0F6-1407-07DC8BE405DD}"/>
                </a:ext>
              </a:extLst>
            </p:cNvPr>
            <p:cNvCxnSpPr>
              <a:cxnSpLocks/>
              <a:stCxn id="18" idx="1"/>
            </p:cNvCxnSpPr>
            <p:nvPr/>
          </p:nvCxnSpPr>
          <p:spPr>
            <a:xfrm flipV="1">
              <a:off x="1254541" y="1713067"/>
              <a:ext cx="1035722" cy="351578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AD1A3082-8B05-2AF9-6476-8AC1892945BB}"/>
                </a:ext>
              </a:extLst>
            </p:cNvPr>
            <p:cNvCxnSpPr>
              <a:cxnSpLocks/>
              <a:stCxn id="18" idx="3"/>
            </p:cNvCxnSpPr>
            <p:nvPr/>
          </p:nvCxnSpPr>
          <p:spPr>
            <a:xfrm>
              <a:off x="1254541" y="2232803"/>
              <a:ext cx="1035722" cy="1925921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8DE2635B-696C-FFFD-9A14-E84005738903}"/>
                </a:ext>
              </a:extLst>
            </p:cNvPr>
            <p:cNvSpPr/>
            <p:nvPr/>
          </p:nvSpPr>
          <p:spPr>
            <a:xfrm>
              <a:off x="1219972" y="2029818"/>
              <a:ext cx="236054" cy="237812"/>
            </a:xfrm>
            <a:prstGeom prst="ellips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0000"/>
                </a:solidFill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089CFF73-8223-44F6-FBFE-14DF94A61EA5}"/>
              </a:ext>
            </a:extLst>
          </p:cNvPr>
          <p:cNvSpPr txBox="1"/>
          <p:nvPr/>
        </p:nvSpPr>
        <p:spPr>
          <a:xfrm>
            <a:off x="2527703" y="2075693"/>
            <a:ext cx="5459850" cy="242028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46413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3633F18-4A8D-1085-17C8-CA5737DF18C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5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rcRect r="-107" b="15044"/>
          <a:stretch/>
        </p:blipFill>
        <p:spPr>
          <a:xfrm>
            <a:off x="-144262" y="-103177"/>
            <a:ext cx="12480523" cy="7064353"/>
          </a:xfrm>
          <a:prstGeom prst="rect">
            <a:avLst/>
          </a:prstGeom>
        </p:spPr>
      </p:pic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360F4D65-994E-8B9C-F043-D579572409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7322" y="427380"/>
            <a:ext cx="11243144" cy="3200402"/>
          </a:xfrm>
          <a:solidFill>
            <a:schemeClr val="bg1">
              <a:lumMod val="95000"/>
              <a:alpha val="45000"/>
            </a:schemeClr>
          </a:solidFill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ClrTx/>
              <a:buNone/>
            </a:pPr>
            <a:endParaRPr lang="en-US" sz="200" dirty="0">
              <a:ea typeface="Microsoft Sans Serif"/>
            </a:endParaRPr>
          </a:p>
          <a:p>
            <a:pPr marL="403225" indent="-403225">
              <a:buClrTx/>
              <a:buFont typeface="Wingdings" pitchFamily="2" charset="2"/>
              <a:buChar char="q"/>
            </a:pPr>
            <a:r>
              <a:rPr lang="en-US" sz="2000" dirty="0">
                <a:latin typeface="Microsoft Sans Serif" panose="020B0604020202020204" pitchFamily="34" charset="0"/>
                <a:ea typeface="Microsoft Sans Serif"/>
                <a:cs typeface="Microsoft Sans Serif" panose="020B0604020202020204" pitchFamily="34" charset="0"/>
              </a:rPr>
              <a:t>Does the jurisdiction’s Zoning Official Zoning Map conform to ALL zoning ordinance/code Official Zoning Map changes requirements?</a:t>
            </a:r>
          </a:p>
          <a:p>
            <a:pPr marL="412750" indent="-396875" fontAlgn="auto">
              <a:buClrTx/>
              <a:buFont typeface="Wingdings" pitchFamily="2" charset="2"/>
              <a:buChar char="Ø"/>
            </a:pPr>
            <a:endParaRPr lang="en-US" sz="1000" dirty="0">
              <a:latin typeface="Microsoft Sans Serif" panose="020B0604020202020204" pitchFamily="34" charset="0"/>
              <a:ea typeface="Microsoft Sans Serif"/>
              <a:cs typeface="Microsoft Sans Serif" panose="020B0604020202020204" pitchFamily="34" charset="0"/>
            </a:endParaRPr>
          </a:p>
          <a:p>
            <a:pPr marL="920750" indent="-460375" fontAlgn="auto">
              <a:buClrTx/>
              <a:buFont typeface="Wingdings" pitchFamily="2" charset="2"/>
              <a:buChar char="Ø"/>
            </a:pPr>
            <a:r>
              <a:rPr lang="en-US" sz="2000" dirty="0">
                <a:latin typeface="Microsoft Sans Serif" panose="020B0604020202020204" pitchFamily="34" charset="0"/>
                <a:ea typeface="Microsoft Sans Serif"/>
                <a:cs typeface="Microsoft Sans Serif" panose="020B0604020202020204" pitchFamily="34" charset="0"/>
              </a:rPr>
              <a:t>If NO, list the Official Zoning Map change requirements that are not being met.</a:t>
            </a:r>
          </a:p>
          <a:p>
            <a:pPr marL="920750" indent="0" fontAlgn="auto">
              <a:buClrTx/>
              <a:buNone/>
            </a:pPr>
            <a:endParaRPr lang="en-US" sz="2000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  <a:p>
            <a:pPr marL="404813" indent="0" fontAlgn="auto">
              <a:buClrTx/>
              <a:buNone/>
            </a:pPr>
            <a:r>
              <a:rPr lang="en-US" sz="2000" b="1" dirty="0">
                <a:latin typeface="Microsoft Sans Serif" panose="020B0604020202020204" pitchFamily="34" charset="0"/>
                <a:ea typeface="Microsoft Sans Serif"/>
                <a:cs typeface="Microsoft Sans Serif" panose="020B0604020202020204" pitchFamily="34" charset="0"/>
              </a:rPr>
              <a:t>Important: </a:t>
            </a:r>
            <a:r>
              <a:rPr lang="en-US" sz="2000" dirty="0">
                <a:latin typeface="Microsoft Sans Serif" panose="020B0604020202020204" pitchFamily="34" charset="0"/>
                <a:ea typeface="Microsoft Sans Serif"/>
                <a:cs typeface="Microsoft Sans Serif" panose="020B0604020202020204" pitchFamily="34" charset="0"/>
              </a:rPr>
              <a:t>The Official Zoning Map will need to be updated to conform to each of the local requirements. Consult the jurisdiction’s attorney, and/or contact your Regional Planner for assistance.</a:t>
            </a:r>
            <a:endParaRPr lang="en-US" sz="2000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  <a:p>
            <a:pPr marL="403225" indent="-403225">
              <a:buClrTx/>
              <a:buFont typeface="Wingdings" pitchFamily="2" charset="2"/>
              <a:buChar char="q"/>
            </a:pPr>
            <a:endParaRPr lang="en-US" sz="2000" dirty="0">
              <a:latin typeface="Microsoft Sans Serif" panose="020B0604020202020204" pitchFamily="34" charset="0"/>
              <a:ea typeface="Microsoft Sans Serif"/>
              <a:cs typeface="Microsoft Sans Serif" panose="020B0604020202020204" pitchFamily="34" charset="0"/>
            </a:endParaRPr>
          </a:p>
          <a:p>
            <a:pPr marL="403225" indent="-403225">
              <a:buClrTx/>
              <a:buFont typeface="Wingdings" pitchFamily="2" charset="2"/>
              <a:buChar char="q"/>
            </a:pPr>
            <a:endParaRPr lang="en-US" sz="2000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  <a:p>
            <a:pPr marL="403225" indent="-403225">
              <a:buClrTx/>
              <a:buFont typeface="Wingdings" pitchFamily="2" charset="2"/>
              <a:buChar char="q"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9824293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3633F18-4A8D-1085-17C8-CA5737DF18C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5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rcRect r="-107" b="15044"/>
          <a:stretch/>
        </p:blipFill>
        <p:spPr>
          <a:xfrm>
            <a:off x="-144262" y="-103177"/>
            <a:ext cx="12480523" cy="7064353"/>
          </a:xfrm>
          <a:prstGeom prst="rect">
            <a:avLst/>
          </a:prstGeom>
        </p:spPr>
      </p:pic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B62CC1E-BDCE-D138-EFE4-D0B45E1DDD89}"/>
              </a:ext>
            </a:extLst>
          </p:cNvPr>
          <p:cNvSpPr txBox="1">
            <a:spLocks/>
          </p:cNvSpPr>
          <p:nvPr/>
        </p:nvSpPr>
        <p:spPr>
          <a:xfrm>
            <a:off x="682171" y="407708"/>
            <a:ext cx="10798629" cy="5721488"/>
          </a:xfrm>
          <a:prstGeom prst="rect">
            <a:avLst/>
          </a:prstGeom>
          <a:solidFill>
            <a:schemeClr val="bg1">
              <a:lumMod val="95000"/>
              <a:alpha val="45000"/>
            </a:schemeClr>
          </a:solidFill>
        </p:spPr>
        <p:txBody>
          <a:bodyPr vert="horz" lIns="91440" tIns="45720" rIns="91440" bIns="45720" rtlCol="0" anchor="t">
            <a:noAutofit/>
          </a:bodyPr>
          <a:lstStyle>
            <a:lvl1pPr marL="233363" indent="-233363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Microsoft Sans Serif" pitchFamily="34" charset="0"/>
                <a:ea typeface="Verdana" pitchFamily="34" charset="0"/>
                <a:cs typeface="Microsoft Sans Serif" pitchFamily="34" charset="0"/>
              </a:defRPr>
            </a:lvl1pPr>
            <a:lvl2pPr marL="569913" indent="-223838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Font typeface="Wingdings" pitchFamily="2" charset="2"/>
              <a:buChar char="§"/>
              <a:defRPr sz="2800" kern="1200">
                <a:solidFill>
                  <a:schemeClr val="tx1"/>
                </a:solidFill>
                <a:latin typeface="Microsoft Sans Serif" pitchFamily="34" charset="0"/>
                <a:ea typeface="Verdana" pitchFamily="34" charset="0"/>
                <a:cs typeface="Microsoft Sans Serif" pitchFamily="34" charset="0"/>
              </a:defRPr>
            </a:lvl2pPr>
            <a:lvl3pPr marL="857250" indent="-228600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Microsoft Sans Serif" pitchFamily="34" charset="0"/>
                <a:ea typeface="Verdana" pitchFamily="34" charset="0"/>
                <a:cs typeface="Microsoft Sans Serif" pitchFamily="34" charset="0"/>
              </a:defRPr>
            </a:lvl3pPr>
            <a:lvl4pPr marL="1090613" indent="-228600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Font typeface="Wingdings" pitchFamily="2" charset="2"/>
              <a:buChar char="§"/>
              <a:tabLst/>
              <a:defRPr sz="2000" i="1" kern="1200">
                <a:solidFill>
                  <a:schemeClr val="tx1"/>
                </a:solidFill>
                <a:latin typeface="Microsoft Sans Serif" pitchFamily="34" charset="0"/>
                <a:ea typeface="Verdana" pitchFamily="34" charset="0"/>
                <a:cs typeface="Microsoft Sans Serif" pitchFamily="34" charset="0"/>
              </a:defRPr>
            </a:lvl4pPr>
            <a:lvl5pPr marL="1314450" indent="-228600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Font typeface="Wingdings" pitchFamily="2" charset="2"/>
              <a:buChar char="§"/>
              <a:defRPr sz="2000" i="1" kern="1200">
                <a:solidFill>
                  <a:schemeClr val="tx1"/>
                </a:solidFill>
                <a:latin typeface="Microsoft Sans Serif" pitchFamily="34" charset="0"/>
                <a:ea typeface="Verdana" pitchFamily="34" charset="0"/>
                <a:cs typeface="Microsoft Sans Serif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1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Sans Serif" pitchFamily="34" charset="0"/>
              <a:ea typeface="Microsoft Sans Serif"/>
              <a:cs typeface="Microsoft Sans Serif" pitchFamily="34" charset="0"/>
            </a:endParaRPr>
          </a:p>
          <a:p>
            <a:pPr marL="796925" marR="0" lvl="0" indent="-4521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 pitchFamily="34" charset="0"/>
                <a:ea typeface="Microsoft Sans Serif"/>
                <a:cs typeface="Microsoft Sans Serif" pitchFamily="34" charset="0"/>
              </a:rPr>
              <a:t>Check your resolution history. Have any of the following changes been made after the effective date?</a:t>
            </a:r>
            <a:endParaRPr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Microsoft Sans Serif"/>
            </a:endParaRPr>
          </a:p>
          <a:p>
            <a:pPr marL="796925" marR="0" lvl="0" indent="-4521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endParaRPr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Microsoft Sans Serif"/>
            </a:endParaRPr>
          </a:p>
          <a:p>
            <a:pPr marL="1601470" marR="0" lvl="1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 pitchFamily="34" charset="0"/>
                <a:ea typeface="Microsoft Sans Serif"/>
                <a:cs typeface="Microsoft Sans Serif" pitchFamily="34" charset="0"/>
              </a:rPr>
              <a:t>Annexations (municipalities only) </a:t>
            </a:r>
            <a:endParaRPr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Microsoft Sans Serif"/>
            </a:endParaRPr>
          </a:p>
          <a:p>
            <a:pPr marL="1601470" marR="0" lvl="1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000" dirty="0">
                <a:latin typeface="Microsoft Sans Serif"/>
                <a:ea typeface="Microsoft Sans Serif"/>
                <a:cs typeface="Microsoft Sans Serif"/>
              </a:rPr>
              <a:t>Re-zonings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Microsoft Sans Serif"/>
                <a:ea typeface="Microsoft Sans Serif"/>
                <a:cs typeface="Microsoft Sans Serif"/>
              </a:rPr>
              <a:t> (all jurisdictions)</a:t>
            </a:r>
            <a:endParaRPr lang="en-US" sz="2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Microsoft Sans Serif"/>
              <a:ea typeface="Microsoft Sans Serif"/>
              <a:cs typeface="Microsoft Sans Serif"/>
            </a:endParaRPr>
          </a:p>
          <a:p>
            <a:pPr marL="1601470" marR="0" lvl="1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 pitchFamily="34" charset="0"/>
                <a:ea typeface="Microsoft Sans Serif"/>
                <a:cs typeface="Microsoft Sans Serif" pitchFamily="34" charset="0"/>
              </a:rPr>
              <a:t>Corrections to errors (all jurisdictions)</a:t>
            </a:r>
            <a:endParaRPr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Microsoft Sans Serif"/>
            </a:endParaRPr>
          </a:p>
          <a:p>
            <a:pPr marL="1601470" marR="0" lvl="1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Microsoft Sans Serif"/>
            </a:endParaRPr>
          </a:p>
          <a:p>
            <a:pPr marL="1203325" marR="0" lvl="0" indent="-40640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Microsoft Sans Serif"/>
                <a:ea typeface="Microsoft Sans Serif"/>
                <a:cs typeface="Microsoft Sans Serif"/>
              </a:rPr>
              <a:t>If YES, can copies of all adopted annexation resolutions, comprehensive zoning resolutions, or records of map errors be located?</a:t>
            </a:r>
            <a:endParaRPr lang="en-US" sz="2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Microsoft Sans Serif"/>
              <a:ea typeface="Microsoft Sans Serif"/>
              <a:cs typeface="Microsoft Sans Serif"/>
            </a:endParaRPr>
          </a:p>
          <a:p>
            <a:pPr marL="1203325" indent="-406400">
              <a:buClrTx/>
              <a:buFont typeface="Wingdings" panose="05000000000000000000" pitchFamily="2" charset="2"/>
              <a:buChar char="Ø"/>
              <a:defRPr/>
            </a:pPr>
            <a:endParaRPr lang="en-US" sz="2000" dirty="0">
              <a:latin typeface="Microsoft Sans Serif"/>
              <a:ea typeface="Microsoft Sans Serif"/>
              <a:cs typeface="Microsoft Sans Serif"/>
            </a:endParaRPr>
          </a:p>
          <a:p>
            <a:pPr marL="346075" lvl="1" indent="0">
              <a:buClrTx/>
              <a:buNone/>
              <a:defRPr/>
            </a:pPr>
            <a:r>
              <a:rPr lang="en-US" sz="2000" b="1" dirty="0">
                <a:latin typeface="Microsoft Sans Serif"/>
                <a:ea typeface="Microsoft Sans Serif"/>
                <a:cs typeface="Microsoft Sans Serif"/>
              </a:rPr>
              <a:t>Important: </a:t>
            </a:r>
            <a:r>
              <a:rPr lang="en-US" sz="2000" dirty="0">
                <a:latin typeface="Microsoft Sans Serif"/>
                <a:ea typeface="Microsoft Sans Serif"/>
                <a:cs typeface="Microsoft Sans Serif"/>
              </a:rPr>
              <a:t>If relevant copies cannot be located, be sure to note all missing resolutions and contact the jurisdiction’s attorney and your Regional Planner. </a:t>
            </a:r>
          </a:p>
          <a:p>
            <a:pPr marL="233045" indent="-233045">
              <a:buClrTx/>
              <a:buFont typeface="Arial" panose="05000000000000000000" pitchFamily="2" charset="2"/>
              <a:buChar char="•"/>
              <a:defRPr/>
            </a:pPr>
            <a:endParaRPr lang="en-US" sz="2000" dirty="0">
              <a:ea typeface="Microsoft Sans Serif"/>
            </a:endParaRPr>
          </a:p>
          <a:p>
            <a:pPr marL="346075" lvl="1" indent="0">
              <a:buClrTx/>
              <a:buNone/>
              <a:defRPr/>
            </a:pPr>
            <a:r>
              <a:rPr lang="en-US" sz="2000" dirty="0">
                <a:latin typeface="Microsoft Sans Serif"/>
                <a:ea typeface="Microsoft Sans Serif"/>
                <a:cs typeface="Microsoft Sans Serif"/>
              </a:rPr>
              <a:t>The Official Zoning Map, including the map index, will need to be updated to reflect the changes identified in these resolutions.</a:t>
            </a:r>
            <a:endParaRPr lang="en-US" sz="2000">
              <a:latin typeface="Microsoft Sans Serif"/>
              <a:cs typeface="Microsoft Sans Serif"/>
            </a:endParaRPr>
          </a:p>
          <a:p>
            <a:pPr marL="796925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SzTx/>
              <a:buFont typeface="Arial" pitchFamily="34" charset="0"/>
              <a:buNone/>
              <a:tabLst/>
              <a:defRPr/>
            </a:pPr>
            <a:endParaRPr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Microsoft Sans Serif"/>
            </a:endParaRPr>
          </a:p>
          <a:p>
            <a:pPr marL="796925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SzTx/>
              <a:buFont typeface="Arial" pitchFamily="34" charset="0"/>
              <a:buNone/>
              <a:tabLst/>
              <a:defRPr/>
            </a:pPr>
            <a:endParaRPr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Microsoft Sans Serif" panose="020B0604020202020204" pitchFamily="34" charset="0"/>
            </a:endParaRPr>
          </a:p>
          <a:p>
            <a:pPr marL="796925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SzTx/>
              <a:buNone/>
              <a:tabLst/>
              <a:defRPr/>
            </a:pPr>
            <a:endParaRPr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Microsoft Sans Serif" panose="020B0604020202020204" pitchFamily="34" charset="0"/>
            </a:endParaRPr>
          </a:p>
          <a:p>
            <a:pPr marL="1203325" marR="0" lvl="0" indent="-40640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Sans Serif" pitchFamily="34" charset="0"/>
              <a:ea typeface="Microsoft Sans Serif" panose="020B0604020202020204" pitchFamily="34" charset="0"/>
              <a:cs typeface="Microsoft Sans Serif" pitchFamily="34" charset="0"/>
            </a:endParaRPr>
          </a:p>
          <a:p>
            <a:pPr marL="1203325" marR="0" lvl="0" indent="-40640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endParaRPr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Microsoft Sans Serif" panose="020B0604020202020204" pitchFamily="34" charset="0"/>
            </a:endParaRPr>
          </a:p>
          <a:p>
            <a:pPr marL="804545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SzTx/>
              <a:buNone/>
              <a:tabLst/>
              <a:defRPr/>
            </a:pPr>
            <a:endParaRPr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Microsoft Sans Serif" panose="020B0604020202020204" pitchFamily="34" charset="0"/>
            </a:endParaRPr>
          </a:p>
          <a:p>
            <a:pPr marL="1203325" marR="0" lvl="0" indent="-40640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endParaRPr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Microsoft Sans Serif" panose="020B0604020202020204" pitchFamily="34" charset="0"/>
            </a:endParaRPr>
          </a:p>
          <a:p>
            <a:pPr marL="1203325" marR="0" lvl="0" indent="-40640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Sans Serif" pitchFamily="34" charset="0"/>
              <a:ea typeface="Microsoft Sans Serif" panose="020B0604020202020204" pitchFamily="34" charset="0"/>
              <a:cs typeface="Microsoft Sans Serif" pitchFamily="34" charset="0"/>
            </a:endParaRPr>
          </a:p>
          <a:p>
            <a:pPr marL="1203325" marR="0" lvl="0" indent="-40640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endParaRPr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Microsoft Sans Serif" panose="020B0604020202020204" pitchFamily="34" charset="0"/>
            </a:endParaRPr>
          </a:p>
          <a:p>
            <a:pPr marL="1203325" marR="0" lvl="0" indent="-4064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endParaRPr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Microsoft Sans Serif" panose="020B0604020202020204" pitchFamily="34" charset="0"/>
            </a:endParaRPr>
          </a:p>
          <a:p>
            <a:pPr marL="233045" marR="0" lvl="0" indent="-23304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SzTx/>
              <a:buFont typeface="Arial" pitchFamily="34" charset="0"/>
              <a:buNone/>
              <a:tabLst/>
              <a:defRPr/>
            </a:pPr>
            <a:endParaRPr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233045" marR="0" lvl="0" indent="-233045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SzTx/>
              <a:buFont typeface="Arial" pitchFamily="34" charset="0"/>
              <a:buNone/>
              <a:tabLst/>
              <a:defRPr/>
            </a:pPr>
            <a:endParaRPr lang="en-US" sz="2000" b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Microsoft Sans Serif" panose="020B0604020202020204" pitchFamily="34" charset="0"/>
            </a:endParaRPr>
          </a:p>
          <a:p>
            <a:pPr marL="233045" marR="0" lvl="0" indent="-233045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SzTx/>
              <a:buFont typeface="Arial" pitchFamily="34" charset="0"/>
              <a:buNone/>
              <a:tabLst/>
              <a:defRPr/>
            </a:pPr>
            <a:endParaRPr lang="en-US" sz="2000" i="1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ea typeface="Microsoft Sans Serif" panose="020B0604020202020204" pitchFamily="34" charset="0"/>
            </a:endParaRPr>
          </a:p>
          <a:p>
            <a:pPr marL="233045" indent="-233045" fontAlgn="auto">
              <a:buNone/>
              <a:defRPr/>
            </a:pPr>
            <a:endParaRPr lang="en-US" sz="2000" b="1" dirty="0">
              <a:solidFill>
                <a:prstClr val="black"/>
              </a:solidFill>
              <a:ea typeface="Microsoft Sans Serif"/>
            </a:endParaRPr>
          </a:p>
          <a:p>
            <a:pPr marL="233045" marR="0" lvl="0" indent="-23304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SzTx/>
              <a:buFont typeface="Arial" pitchFamily="34" charset="0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 pitchFamily="34" charset="0"/>
                <a:ea typeface="Microsoft Sans Serif"/>
                <a:cs typeface="Microsoft Sans Serif" pitchFamily="34" charset="0"/>
              </a:rPr>
              <a:t>		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Sans Serif" pitchFamily="34" charset="0"/>
              <a:ea typeface="Verdana" pitchFamily="34" charset="0"/>
              <a:cs typeface="Microsoft Sans Serif" pitchFamily="34" charset="0"/>
            </a:endParaRPr>
          </a:p>
          <a:p>
            <a:pPr marL="233045" marR="0" lvl="0" indent="-23304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SzTx/>
              <a:buFont typeface="Arial" pitchFamily="34" charset="0"/>
              <a:buNone/>
              <a:tabLst/>
              <a:defRPr/>
            </a:pP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Sans Serif" pitchFamily="34" charset="0"/>
              <a:ea typeface="Microsoft Sans Serif"/>
              <a:cs typeface="Microsoft Sans Serif" pitchFamily="34" charset="0"/>
            </a:endParaRPr>
          </a:p>
          <a:p>
            <a:pPr marL="233045" marR="0" lvl="0" indent="-23304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SzTx/>
              <a:buFont typeface="Arial" pitchFamily="34" charset="0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 pitchFamily="34" charset="0"/>
                <a:ea typeface="Microsoft Sans Serif"/>
                <a:cs typeface="Microsoft Sans Serif" pitchFamily="34" charset="0"/>
              </a:rPr>
              <a:t>		</a:t>
            </a:r>
          </a:p>
          <a:p>
            <a:pPr marL="233045" marR="0" lvl="0" indent="-23304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SzTx/>
              <a:buFont typeface="Arial" pitchFamily="34" charset="0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 pitchFamily="34" charset="0"/>
                <a:ea typeface="Microsoft Sans Serif"/>
                <a:cs typeface="Microsoft Sans Serif" pitchFamily="34" charset="0"/>
              </a:rPr>
              <a:t>			</a:t>
            </a:r>
            <a:endParaRPr kumimoji="0" lang="en-US" sz="2000" b="0" i="1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Microsoft Sans Serif" pitchFamily="34" charset="0"/>
              <a:ea typeface="Microsoft Sans Serif" panose="020B0604020202020204" pitchFamily="34" charset="0"/>
              <a:cs typeface="Microsoft Sans Serif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SzTx/>
              <a:buFont typeface="Arial" pitchFamily="34" charset="0"/>
              <a:buNone/>
              <a:tabLst/>
              <a:defRPr/>
            </a:pPr>
            <a:endParaRPr kumimoji="0" lang="en-US" sz="20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Sans Serif" pitchFamily="34" charset="0"/>
              <a:ea typeface="Microsoft Sans Serif"/>
              <a:cs typeface="Microsoft Sans Serif" pitchFamily="34" charset="0"/>
            </a:endParaRPr>
          </a:p>
          <a:p>
            <a:pPr marL="233045" marR="0" lvl="0" indent="-23304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SzTx/>
              <a:buFont typeface="Arial" pitchFamily="34" charset="0"/>
              <a:buChar char="•"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Sans Serif" pitchFamily="34" charset="0"/>
              <a:ea typeface="Microsoft Sans Serif"/>
              <a:cs typeface="Microsoft Sans Serif" pitchFamily="34" charset="0"/>
            </a:endParaRPr>
          </a:p>
          <a:p>
            <a:pPr marL="233045" marR="0" lvl="0" indent="-23304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SzTx/>
              <a:buFont typeface="Arial" pitchFamily="34" charset="0"/>
              <a:buChar char="•"/>
              <a:tabLst/>
              <a:defRPr/>
            </a:pP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Sans Serif" pitchFamily="34" charset="0"/>
              <a:ea typeface="Verdana"/>
              <a:cs typeface="Microsoft Sans Serif" pitchFamily="34" charset="0"/>
            </a:endParaRPr>
          </a:p>
          <a:p>
            <a:pPr marL="233045" marR="0" lvl="0" indent="-23304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SzTx/>
              <a:buFont typeface="Arial" pitchFamily="34" charset="0"/>
              <a:buChar char="•"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Sans Serif" pitchFamily="34" charset="0"/>
              <a:ea typeface="Verdana" pitchFamily="34" charset="0"/>
              <a:cs typeface="Microsoft Sans Serif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60501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3633F18-4A8D-1085-17C8-CA5737DF18C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5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rcRect r="-107" b="15044"/>
          <a:stretch/>
        </p:blipFill>
        <p:spPr>
          <a:xfrm>
            <a:off x="-144262" y="-103177"/>
            <a:ext cx="12480523" cy="7064353"/>
          </a:xfrm>
          <a:prstGeom prst="rect">
            <a:avLst/>
          </a:prstGeom>
        </p:spPr>
      </p:pic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EF6DAC8-91E9-5EA5-4878-D60250989B45}"/>
              </a:ext>
            </a:extLst>
          </p:cNvPr>
          <p:cNvSpPr txBox="1">
            <a:spLocks/>
          </p:cNvSpPr>
          <p:nvPr/>
        </p:nvSpPr>
        <p:spPr>
          <a:xfrm>
            <a:off x="682171" y="407708"/>
            <a:ext cx="10798629" cy="5572178"/>
          </a:xfrm>
          <a:prstGeom prst="rect">
            <a:avLst/>
          </a:prstGeom>
          <a:solidFill>
            <a:schemeClr val="bg1">
              <a:lumMod val="95000"/>
              <a:alpha val="45000"/>
            </a:schemeClr>
          </a:solidFill>
        </p:spPr>
        <p:txBody>
          <a:bodyPr vert="horz" lIns="91440" tIns="45720" rIns="91440" bIns="45720" rtlCol="0" anchor="t">
            <a:noAutofit/>
          </a:bodyPr>
          <a:lstStyle>
            <a:lvl1pPr marL="233363" indent="-233363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Microsoft Sans Serif" pitchFamily="34" charset="0"/>
                <a:ea typeface="Verdana" pitchFamily="34" charset="0"/>
                <a:cs typeface="Microsoft Sans Serif" pitchFamily="34" charset="0"/>
              </a:defRPr>
            </a:lvl1pPr>
            <a:lvl2pPr marL="569913" indent="-223838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Font typeface="Wingdings" pitchFamily="2" charset="2"/>
              <a:buChar char="§"/>
              <a:defRPr sz="2800" kern="1200">
                <a:solidFill>
                  <a:schemeClr val="tx1"/>
                </a:solidFill>
                <a:latin typeface="Microsoft Sans Serif" pitchFamily="34" charset="0"/>
                <a:ea typeface="Verdana" pitchFamily="34" charset="0"/>
                <a:cs typeface="Microsoft Sans Serif" pitchFamily="34" charset="0"/>
              </a:defRPr>
            </a:lvl2pPr>
            <a:lvl3pPr marL="857250" indent="-228600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Microsoft Sans Serif" pitchFamily="34" charset="0"/>
                <a:ea typeface="Verdana" pitchFamily="34" charset="0"/>
                <a:cs typeface="Microsoft Sans Serif" pitchFamily="34" charset="0"/>
              </a:defRPr>
            </a:lvl3pPr>
            <a:lvl4pPr marL="1090613" indent="-228600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Font typeface="Wingdings" pitchFamily="2" charset="2"/>
              <a:buChar char="§"/>
              <a:tabLst/>
              <a:defRPr sz="2000" i="1" kern="1200">
                <a:solidFill>
                  <a:schemeClr val="tx1"/>
                </a:solidFill>
                <a:latin typeface="Microsoft Sans Serif" pitchFamily="34" charset="0"/>
                <a:ea typeface="Verdana" pitchFamily="34" charset="0"/>
                <a:cs typeface="Microsoft Sans Serif" pitchFamily="34" charset="0"/>
              </a:defRPr>
            </a:lvl4pPr>
            <a:lvl5pPr marL="1314450" indent="-228600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Font typeface="Wingdings" pitchFamily="2" charset="2"/>
              <a:buChar char="§"/>
              <a:defRPr sz="2000" i="1" kern="1200">
                <a:solidFill>
                  <a:schemeClr val="tx1"/>
                </a:solidFill>
                <a:latin typeface="Microsoft Sans Serif" pitchFamily="34" charset="0"/>
                <a:ea typeface="Verdana" pitchFamily="34" charset="0"/>
                <a:cs typeface="Microsoft Sans Serif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buClrTx/>
              <a:buFont typeface="Arial" pitchFamily="34" charset="0"/>
              <a:buNone/>
            </a:pPr>
            <a:endParaRPr lang="en-US" sz="1000" b="1" dirty="0">
              <a:ea typeface="Microsoft Sans Serif"/>
            </a:endParaRPr>
          </a:p>
          <a:p>
            <a:pPr marL="922020" indent="-461645" fontAlgn="auto">
              <a:buClrTx/>
              <a:buFont typeface="Wingdings" pitchFamily="2" charset="2"/>
              <a:buChar char="q"/>
            </a:pPr>
            <a:r>
              <a:rPr lang="en-US" sz="2000" dirty="0">
                <a:ea typeface="Microsoft Sans Serif"/>
              </a:rPr>
              <a:t>Are all adopted resolutions listed in the</a:t>
            </a:r>
            <a:r>
              <a:rPr lang="en-US" sz="2000" dirty="0">
                <a:solidFill>
                  <a:srgbClr val="FF0000"/>
                </a:solidFill>
                <a:ea typeface="Microsoft Sans Serif"/>
              </a:rPr>
              <a:t> </a:t>
            </a:r>
            <a:r>
              <a:rPr lang="en-US" sz="2000" dirty="0">
                <a:ea typeface="Microsoft Sans Serif"/>
              </a:rPr>
              <a:t>Official Zoning Map index?          </a:t>
            </a:r>
            <a:endParaRPr lang="en-US" sz="1000" dirty="0"/>
          </a:p>
          <a:p>
            <a:pPr marL="233045" indent="-233045">
              <a:buNone/>
            </a:pPr>
            <a:r>
              <a:rPr lang="en-US" sz="1000" dirty="0">
                <a:ea typeface="Microsoft Sans Serif"/>
              </a:rPr>
              <a:t>		</a:t>
            </a:r>
          </a:p>
          <a:p>
            <a:pPr marL="1143000" lvl="2" indent="-285750">
              <a:buFont typeface="Wingdings" pitchFamily="34" charset="0"/>
              <a:buChar char="§"/>
            </a:pPr>
            <a:r>
              <a:rPr lang="en-US" sz="2000" dirty="0">
                <a:latin typeface="Microsoft Sans Serif"/>
                <a:ea typeface="Microsoft Sans Serif"/>
                <a:cs typeface="Microsoft Sans Serif"/>
              </a:rPr>
              <a:t>	If NO, then list the resolutions that are missing: </a:t>
            </a:r>
          </a:p>
          <a:p>
            <a:pPr marL="1143000" lvl="2" indent="-285750">
              <a:buFont typeface="Wingdings" pitchFamily="34" charset="0"/>
            </a:pPr>
            <a:endParaRPr lang="en-US" dirty="0">
              <a:latin typeface="Microsoft Sans Serif"/>
              <a:ea typeface="Microsoft Sans Serif"/>
              <a:cs typeface="Microsoft Sans Serif"/>
            </a:endParaRPr>
          </a:p>
          <a:p>
            <a:pPr marL="1090295" lvl="3" algn="just"/>
            <a:r>
              <a:rPr lang="en-US" dirty="0">
                <a:latin typeface="Microsoft Sans Serif"/>
                <a:ea typeface="Microsoft Sans Serif"/>
                <a:cs typeface="Microsoft Sans Serif"/>
              </a:rPr>
              <a:t>_________________________________________</a:t>
            </a:r>
            <a:endParaRPr lang="en-US" i="0" dirty="0">
              <a:latin typeface="Microsoft Sans Serif"/>
              <a:ea typeface="Microsoft Sans Serif"/>
              <a:cs typeface="Microsoft Sans Serif"/>
            </a:endParaRPr>
          </a:p>
          <a:p>
            <a:pPr marL="1090295" lvl="3" algn="just"/>
            <a:endParaRPr lang="en-US" dirty="0">
              <a:latin typeface="Microsoft Sans Serif"/>
              <a:ea typeface="Microsoft Sans Serif"/>
              <a:cs typeface="Microsoft Sans Serif"/>
            </a:endParaRPr>
          </a:p>
          <a:p>
            <a:pPr marL="1090295" lvl="3" algn="just"/>
            <a:r>
              <a:rPr lang="en-US" dirty="0">
                <a:latin typeface="Microsoft Sans Serif"/>
                <a:ea typeface="Microsoft Sans Serif"/>
                <a:cs typeface="Microsoft Sans Serif"/>
              </a:rPr>
              <a:t>_________________________________________</a:t>
            </a:r>
            <a:endParaRPr lang="en-US" i="0" dirty="0">
              <a:latin typeface="Microsoft Sans Serif"/>
              <a:ea typeface="Microsoft Sans Serif"/>
              <a:cs typeface="Microsoft Sans Serif"/>
            </a:endParaRPr>
          </a:p>
          <a:p>
            <a:pPr marL="1090295" lvl="3" algn="just"/>
            <a:endParaRPr lang="en-US" dirty="0">
              <a:latin typeface="Microsoft Sans Serif"/>
              <a:ea typeface="Microsoft Sans Serif"/>
              <a:cs typeface="Microsoft Sans Serif"/>
            </a:endParaRPr>
          </a:p>
          <a:p>
            <a:pPr marL="1090295" lvl="3" algn="just"/>
            <a:r>
              <a:rPr lang="en-US">
                <a:latin typeface="Microsoft Sans Serif"/>
                <a:ea typeface="Microsoft Sans Serif"/>
                <a:cs typeface="Microsoft Sans Serif"/>
              </a:rPr>
              <a:t>_________________________________________ </a:t>
            </a:r>
            <a:endParaRPr lang="en-US" i="0">
              <a:latin typeface="Microsoft Sans Serif"/>
              <a:ea typeface="Microsoft Sans Serif"/>
              <a:cs typeface="Microsoft Sans Serif"/>
            </a:endParaRPr>
          </a:p>
          <a:p>
            <a:pPr marL="1376045" lvl="3">
              <a:buFont typeface="Wingdings" pitchFamily="34" charset="0"/>
            </a:pPr>
            <a:endParaRPr lang="en-US" sz="1600" i="0" dirty="0">
              <a:latin typeface="Microsoft Sans Serif"/>
              <a:ea typeface="Microsoft Sans Serif"/>
              <a:cs typeface="Microsoft Sans Serif"/>
            </a:endParaRPr>
          </a:p>
          <a:p>
            <a:pPr lvl="4"/>
            <a:endParaRPr lang="en-US" sz="800" dirty="0">
              <a:latin typeface="Microsoft Sans Serif"/>
              <a:ea typeface="Microsoft Sans Serif"/>
              <a:cs typeface="Microsoft Sans Serif"/>
            </a:endParaRPr>
          </a:p>
          <a:p>
            <a:pPr marL="460375" indent="-229870">
              <a:buNone/>
            </a:pPr>
            <a:endParaRPr lang="en-US" sz="2000" dirty="0">
              <a:latin typeface="Microsoft Sans Serif"/>
              <a:ea typeface="Microsoft Sans Serif"/>
              <a:cs typeface="Microsoft Sans Serif"/>
            </a:endParaRPr>
          </a:p>
          <a:p>
            <a:pPr marL="233045" indent="-233045">
              <a:buNone/>
            </a:pPr>
            <a:r>
              <a:rPr lang="en-US" sz="2000" dirty="0">
                <a:ea typeface="Microsoft Sans Serif"/>
              </a:rPr>
              <a:t>		</a:t>
            </a:r>
            <a:endParaRPr lang="en-US" sz="2000" dirty="0">
              <a:ea typeface="Microsoft Sans Serif" panose="020B0604020202020204" pitchFamily="34" charset="0"/>
            </a:endParaRPr>
          </a:p>
          <a:p>
            <a:pPr marL="233045" indent="-233045" fontAlgn="auto">
              <a:buFont typeface="Arial" pitchFamily="34" charset="0"/>
              <a:buNone/>
            </a:pPr>
            <a:endParaRPr lang="en-US" sz="2000" dirty="0"/>
          </a:p>
          <a:p>
            <a:pPr marL="233045" indent="-233045" fontAlgn="auto">
              <a:buFont typeface="Arial" pitchFamily="34" charset="0"/>
              <a:buNone/>
            </a:pPr>
            <a:endParaRPr lang="en-US" sz="2000" dirty="0">
              <a:ea typeface="Microsoft Sans Serif"/>
            </a:endParaRPr>
          </a:p>
          <a:p>
            <a:pPr marL="233045" indent="-233045" algn="ctr" fontAlgn="auto">
              <a:buFont typeface="Arial" pitchFamily="34" charset="0"/>
              <a:buNone/>
            </a:pPr>
            <a:endParaRPr lang="en-US" sz="2000" i="1" dirty="0">
              <a:solidFill>
                <a:srgbClr val="C00000"/>
              </a:solidFill>
              <a:ea typeface="Microsoft Sans Serif" panose="020B0604020202020204" pitchFamily="34" charset="0"/>
            </a:endParaRPr>
          </a:p>
          <a:p>
            <a:pPr marL="233045" indent="-233045" fontAlgn="auto">
              <a:buFont typeface="Arial" pitchFamily="34" charset="0"/>
              <a:buNone/>
            </a:pPr>
            <a:endParaRPr lang="en-US" sz="2000" b="1" dirty="0">
              <a:ea typeface="Microsoft Sans Serif"/>
            </a:endParaRPr>
          </a:p>
          <a:p>
            <a:pPr marL="233045" indent="-233045" fontAlgn="auto">
              <a:buFont typeface="Arial" pitchFamily="34" charset="0"/>
              <a:buNone/>
            </a:pPr>
            <a:r>
              <a:rPr lang="en-US" sz="2000" b="1" dirty="0">
                <a:ea typeface="Microsoft Sans Serif"/>
              </a:rPr>
              <a:t>		</a:t>
            </a:r>
            <a:endParaRPr lang="en-US" sz="2000" dirty="0"/>
          </a:p>
          <a:p>
            <a:pPr marL="233045" indent="-233045" fontAlgn="auto">
              <a:buFont typeface="Arial" pitchFamily="34" charset="0"/>
              <a:buNone/>
            </a:pPr>
            <a:endParaRPr lang="en-US" sz="2000" b="1" dirty="0">
              <a:ea typeface="Microsoft Sans Serif"/>
            </a:endParaRPr>
          </a:p>
          <a:p>
            <a:pPr marL="233045" indent="-233045" fontAlgn="auto">
              <a:buFont typeface="Arial" pitchFamily="34" charset="0"/>
              <a:buNone/>
            </a:pPr>
            <a:r>
              <a:rPr lang="en-US" sz="2000" b="1" dirty="0">
                <a:ea typeface="Microsoft Sans Serif"/>
              </a:rPr>
              <a:t>		</a:t>
            </a:r>
          </a:p>
          <a:p>
            <a:pPr marL="233045" indent="-233045" fontAlgn="auto">
              <a:buFont typeface="Arial" pitchFamily="34" charset="0"/>
              <a:buNone/>
            </a:pPr>
            <a:r>
              <a:rPr lang="en-US" sz="2000" b="1" dirty="0">
                <a:ea typeface="Microsoft Sans Serif"/>
              </a:rPr>
              <a:t>			</a:t>
            </a:r>
            <a:endParaRPr lang="en-US" sz="2000" i="1" dirty="0">
              <a:solidFill>
                <a:srgbClr val="C00000"/>
              </a:solidFill>
              <a:ea typeface="Microsoft Sans Serif" panose="020B0604020202020204" pitchFamily="34" charset="0"/>
            </a:endParaRPr>
          </a:p>
          <a:p>
            <a:pPr marL="0" indent="0" fontAlgn="auto">
              <a:buFont typeface="Arial" pitchFamily="34" charset="0"/>
              <a:buNone/>
            </a:pPr>
            <a:endParaRPr lang="en-US" sz="2000" b="1" i="1" dirty="0">
              <a:ea typeface="Microsoft Sans Serif"/>
            </a:endParaRPr>
          </a:p>
          <a:p>
            <a:pPr marL="233045" indent="-233045" fontAlgn="auto"/>
            <a:endParaRPr lang="en-US" sz="2000" dirty="0">
              <a:ea typeface="Microsoft Sans Serif"/>
            </a:endParaRPr>
          </a:p>
          <a:p>
            <a:pPr marL="233045" indent="-233045" fontAlgn="auto"/>
            <a:endParaRPr lang="en-US" sz="2000" b="1" dirty="0">
              <a:ea typeface="Verdana"/>
            </a:endParaRPr>
          </a:p>
          <a:p>
            <a:pPr marL="233045" indent="-233045" fontAlgn="auto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2071007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3633F18-4A8D-1085-17C8-CA5737DF18C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5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rcRect r="-107" b="15044"/>
          <a:stretch/>
        </p:blipFill>
        <p:spPr>
          <a:xfrm>
            <a:off x="-144262" y="-103177"/>
            <a:ext cx="12480523" cy="7064353"/>
          </a:xfrm>
          <a:prstGeom prst="rect">
            <a:avLst/>
          </a:prstGeom>
        </p:spPr>
      </p:pic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8D081DD-1E15-B584-0E78-EE4C3452BD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319" y="631596"/>
            <a:ext cx="11029361" cy="5365860"/>
          </a:xfrm>
          <a:solidFill>
            <a:schemeClr val="bg1">
              <a:lumMod val="95000"/>
              <a:alpha val="45344"/>
            </a:schemeClr>
          </a:solidFill>
        </p:spPr>
        <p:txBody>
          <a:bodyPr vert="horz" lIns="91440" tIns="45720" rIns="91440" bIns="45720" rtlCol="0" anchor="t">
            <a:noAutofit/>
          </a:bodyPr>
          <a:lstStyle/>
          <a:p>
            <a:pPr marL="233045" indent="-233045">
              <a:buNone/>
            </a:pPr>
            <a:r>
              <a:rPr lang="en-US" sz="2000" b="1" dirty="0">
                <a:ea typeface="Microsoft Sans Serif"/>
              </a:rPr>
              <a:t> </a:t>
            </a:r>
            <a:endParaRPr lang="en-US" sz="1000" b="1" dirty="0">
              <a:ea typeface="Microsoft Sans Serif"/>
            </a:endParaRPr>
          </a:p>
          <a:p>
            <a:pPr marL="460375" indent="-446088">
              <a:buClrTx/>
              <a:buFont typeface="Wingdings" pitchFamily="2" charset="2"/>
              <a:buChar char="q"/>
            </a:pPr>
            <a:r>
              <a:rPr lang="en-US" sz="2000" dirty="0">
                <a:latin typeface="Microsoft Sans Serif" panose="020B0604020202020204" pitchFamily="34" charset="0"/>
                <a:ea typeface="Microsoft Sans Serif"/>
                <a:cs typeface="Microsoft Sans Serif" panose="020B0604020202020204" pitchFamily="34" charset="0"/>
              </a:rPr>
              <a:t>Does the Zoning Ordinance/Code require that planning board members/commissioners to receive copies of the most recent Official Zoning </a:t>
            </a:r>
            <a:r>
              <a:rPr lang="en-US" sz="2000" dirty="0">
                <a:ea typeface="Microsoft Sans Serif"/>
              </a:rPr>
              <a:t>map changes</a:t>
            </a:r>
            <a:r>
              <a:rPr lang="en-US" sz="2000" dirty="0">
                <a:latin typeface="Microsoft Sans Serif" panose="020B0604020202020204" pitchFamily="34" charset="0"/>
                <a:ea typeface="Microsoft Sans Serif"/>
                <a:cs typeface="Microsoft Sans Serif" panose="020B0604020202020204" pitchFamily="34" charset="0"/>
              </a:rPr>
              <a:t>?</a:t>
            </a:r>
          </a:p>
          <a:p>
            <a:pPr marL="460375" indent="-446088">
              <a:buClrTx/>
              <a:buFont typeface="Wingdings" pitchFamily="2" charset="2"/>
              <a:buChar char="q"/>
            </a:pPr>
            <a:endParaRPr lang="en-US" sz="1000" dirty="0">
              <a:latin typeface="Microsoft Sans Serif" panose="020B0604020202020204" pitchFamily="34" charset="0"/>
              <a:ea typeface="Microsoft Sans Serif"/>
              <a:cs typeface="Microsoft Sans Serif" panose="020B0604020202020204" pitchFamily="34" charset="0"/>
            </a:endParaRPr>
          </a:p>
          <a:p>
            <a:pPr marL="922338" indent="-461963">
              <a:buClrTx/>
              <a:buFont typeface="Wingdings" pitchFamily="2" charset="2"/>
              <a:buChar char="Ø"/>
            </a:pPr>
            <a:r>
              <a:rPr lang="en-US" sz="2000" dirty="0">
                <a:latin typeface="Microsoft Sans Serif" panose="020B0604020202020204" pitchFamily="34" charset="0"/>
                <a:ea typeface="Microsoft Sans Serif"/>
                <a:cs typeface="Microsoft Sans Serif" panose="020B0604020202020204" pitchFamily="34" charset="0"/>
              </a:rPr>
              <a:t>If YES, be sure to provide each member/commissioner with an indexed copy per Zoning Ordinance/Code requirements. </a:t>
            </a:r>
          </a:p>
          <a:p>
            <a:pPr marL="922338" indent="-461963">
              <a:buClrTx/>
              <a:buFont typeface="Wingdings" pitchFamily="2" charset="2"/>
              <a:buChar char="Ø"/>
            </a:pPr>
            <a:endParaRPr lang="en-US" sz="2000" dirty="0">
              <a:ea typeface="Microsoft Sans Serif"/>
            </a:endParaRPr>
          </a:p>
          <a:p>
            <a:pPr marL="460375" indent="0">
              <a:buClrTx/>
              <a:buNone/>
            </a:pPr>
            <a:r>
              <a:rPr lang="en-US" sz="2000" b="1" dirty="0">
                <a:latin typeface="Microsoft Sans Serif" panose="020B0604020202020204" pitchFamily="34" charset="0"/>
                <a:ea typeface="Microsoft Sans Serif"/>
                <a:cs typeface="Microsoft Sans Serif" panose="020B0604020202020204" pitchFamily="34" charset="0"/>
              </a:rPr>
              <a:t>Important:</a:t>
            </a:r>
            <a:r>
              <a:rPr lang="en-US" sz="2000" dirty="0">
                <a:latin typeface="Microsoft Sans Serif" panose="020B0604020202020204" pitchFamily="34" charset="0"/>
                <a:ea typeface="Microsoft Sans Serif"/>
                <a:cs typeface="Microsoft Sans Serif" panose="020B0604020202020204" pitchFamily="34" charset="0"/>
              </a:rPr>
              <a:t> Be sure the most recent Official Zoning </a:t>
            </a:r>
            <a:r>
              <a:rPr lang="en-US" sz="2000" dirty="0">
                <a:ea typeface="Microsoft Sans Serif"/>
              </a:rPr>
              <a:t>Map changes are</a:t>
            </a:r>
            <a:r>
              <a:rPr lang="en-US" sz="2000" dirty="0">
                <a:latin typeface="Microsoft Sans Serif" panose="020B0604020202020204" pitchFamily="34" charset="0"/>
                <a:ea typeface="Microsoft Sans Serif"/>
                <a:cs typeface="Microsoft Sans Serif" panose="020B0604020202020204" pitchFamily="34" charset="0"/>
              </a:rPr>
              <a:t> available to the public, including copies posted online, as per requirements.</a:t>
            </a:r>
            <a:r>
              <a:rPr lang="en-US" sz="2000" dirty="0">
                <a:ea typeface="Microsoft Sans Serif"/>
              </a:rPr>
              <a:t>	</a:t>
            </a:r>
          </a:p>
          <a:p>
            <a:pPr marL="233045" indent="-233045">
              <a:buNone/>
            </a:pPr>
            <a:r>
              <a:rPr lang="en-US" sz="2000" dirty="0">
                <a:ea typeface="Microsoft Sans Serif"/>
              </a:rPr>
              <a:t> </a:t>
            </a:r>
          </a:p>
          <a:p>
            <a:pPr marL="922338" indent="-461963">
              <a:buFont typeface="Wingdings" pitchFamily="2" charset="2"/>
              <a:buChar char="q"/>
            </a:pPr>
            <a:endParaRPr lang="en-US" sz="1000" dirty="0">
              <a:ea typeface="Microsoft Sans Serif"/>
            </a:endParaRPr>
          </a:p>
          <a:p>
            <a:pPr marL="1384300" indent="-461963">
              <a:buFont typeface="Wingdings" pitchFamily="2" charset="2"/>
              <a:buChar char="Ø"/>
            </a:pPr>
            <a:endParaRPr lang="en-US" sz="2000" dirty="0">
              <a:ea typeface="Microsoft Sans Serif"/>
            </a:endParaRPr>
          </a:p>
          <a:p>
            <a:pPr marL="1327150" indent="-404813">
              <a:buFont typeface="Wingdings" pitchFamily="2" charset="2"/>
              <a:buChar char="Ø"/>
            </a:pPr>
            <a:endParaRPr lang="en-US" sz="2000" dirty="0">
              <a:latin typeface="+mn-lt"/>
              <a:ea typeface="Microsoft Sans Serif"/>
              <a:cs typeface="Microsoft Sans Serif"/>
            </a:endParaRPr>
          </a:p>
          <a:p>
            <a:pPr marL="233045" indent="-233045">
              <a:buNone/>
            </a:pPr>
            <a:r>
              <a:rPr lang="en-US" sz="2000" dirty="0">
                <a:latin typeface="+mn-lt"/>
                <a:ea typeface="Microsoft Sans Serif"/>
                <a:cs typeface="Microsoft Sans Serif"/>
              </a:rPr>
              <a:t>		</a:t>
            </a:r>
          </a:p>
          <a:p>
            <a:pPr marL="233045" indent="-233045">
              <a:buNone/>
            </a:pPr>
            <a:r>
              <a:rPr lang="en-US" sz="2000" dirty="0">
                <a:latin typeface="+mn-lt"/>
                <a:ea typeface="Microsoft Sans Serif"/>
                <a:cs typeface="Microsoft Sans Serif"/>
              </a:rPr>
              <a:t>	</a:t>
            </a:r>
            <a:endParaRPr lang="en-US" sz="2400" dirty="0">
              <a:latin typeface="Franklin Gothic Heavy" panose="020B0903020102020204" pitchFamily="34" charset="0"/>
              <a:ea typeface="Microsoft Sans Serif"/>
              <a:cs typeface="Microsoft Sans Serif"/>
            </a:endParaRPr>
          </a:p>
          <a:p>
            <a:pPr marL="233045" indent="-233045">
              <a:buNone/>
            </a:pPr>
            <a:endParaRPr lang="en-US" sz="1800" dirty="0">
              <a:latin typeface="Microsoft Sans Serif"/>
              <a:ea typeface="Microsoft Sans Serif"/>
              <a:cs typeface="Microsoft Sans Serif"/>
            </a:endParaRPr>
          </a:p>
          <a:p>
            <a:pPr marL="233045" indent="-233045">
              <a:buNone/>
            </a:pPr>
            <a:endParaRPr lang="en-US" sz="1800" dirty="0">
              <a:latin typeface="Microsoft Sans Serif"/>
              <a:ea typeface="Microsoft Sans Serif"/>
              <a:cs typeface="Microsoft Sans Serif"/>
            </a:endParaRPr>
          </a:p>
          <a:p>
            <a:pPr marL="233045" indent="-233045">
              <a:buNone/>
            </a:pPr>
            <a:endParaRPr lang="en-US" sz="1800" dirty="0">
              <a:latin typeface="Microsoft Sans Serif"/>
              <a:ea typeface="Microsoft Sans Serif"/>
              <a:cs typeface="Microsoft Sans Serif"/>
            </a:endParaRPr>
          </a:p>
          <a:p>
            <a:pPr marL="233045" indent="-233045">
              <a:buNone/>
            </a:pPr>
            <a:endParaRPr lang="en-US" sz="1800" dirty="0">
              <a:latin typeface="Microsoft Sans Serif"/>
              <a:ea typeface="Microsoft Sans Serif"/>
              <a:cs typeface="Microsoft Sans Serif"/>
            </a:endParaRPr>
          </a:p>
        </p:txBody>
      </p:sp>
    </p:spTree>
    <p:extLst>
      <p:ext uri="{BB962C8B-B14F-4D97-AF65-F5344CB8AC3E}">
        <p14:creationId xmlns:p14="http://schemas.microsoft.com/office/powerpoint/2010/main" val="3424952175"/>
      </p:ext>
    </p:extLst>
  </p:cSld>
  <p:clrMapOvr>
    <a:masterClrMapping/>
  </p:clrMapOvr>
</p:sld>
</file>

<file path=ppt/theme/theme1.xml><?xml version="1.0" encoding="utf-8"?>
<a:theme xmlns:a="http://schemas.openxmlformats.org/drawingml/2006/main" name="Planning-theme-2019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dirty="0">
            <a:latin typeface="Microsoft Sans Serif" pitchFamily="34" charset="0"/>
            <a:ea typeface="Verdana" pitchFamily="34" charset="0"/>
            <a:cs typeface="Microsoft Sans Serif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lanning-theme-2019" id="{6FE15496-C24B-4736-8149-079BA633A1EA}" vid="{87A919D3-11E0-46DC-A97B-21C6314A763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c347c865-7445-42cf-9bfc-9256b9f4e567" xsi:nil="true"/>
    <SharedWithUsers xmlns="c347c865-7445-42cf-9bfc-9256b9f4e567">
      <UserInfo>
        <DisplayName>David Dahlstrom</DisplayName>
        <AccountId>40</AccountId>
        <AccountType/>
      </UserInfo>
      <UserInfo>
        <DisplayName>Joseph Rogers</DisplayName>
        <AccountId>4015</AccountId>
        <AccountType/>
      </UserInfo>
      <UserInfo>
        <DisplayName>Joseph Griffiths</DisplayName>
        <AccountId>201</AccountId>
        <AccountType/>
      </UserInfo>
    </SharedWithUsers>
    <lcf76f155ced4ddcb4097134ff3c332f xmlns="92c895e3-b782-4343-a29c-f28fe32438dd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40625867F74264DA8571DE677F36FCD" ma:contentTypeVersion="14" ma:contentTypeDescription="Create a new document." ma:contentTypeScope="" ma:versionID="be37b78a486f3ada1cece3e166439034">
  <xsd:schema xmlns:xsd="http://www.w3.org/2001/XMLSchema" xmlns:xs="http://www.w3.org/2001/XMLSchema" xmlns:p="http://schemas.microsoft.com/office/2006/metadata/properties" xmlns:ns2="92c895e3-b782-4343-a29c-f28fe32438dd" xmlns:ns3="c347c865-7445-42cf-9bfc-9256b9f4e567" targetNamespace="http://schemas.microsoft.com/office/2006/metadata/properties" ma:root="true" ma:fieldsID="32280ee5d5fbd9fc5d701ba7057f147c" ns2:_="" ns3:_="">
    <xsd:import namespace="92c895e3-b782-4343-a29c-f28fe32438dd"/>
    <xsd:import namespace="c347c865-7445-42cf-9bfc-9256b9f4e56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c895e3-b782-4343-a29c-f28fe32438d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lcf76f155ced4ddcb4097134ff3c332f" ma:index="18" nillable="true" ma:taxonomy="true" ma:internalName="lcf76f155ced4ddcb4097134ff3c332f" ma:taxonomyFieldName="MediaServiceImageTags" ma:displayName="Image Tags" ma:readOnly="false" ma:fieldId="{5cf76f15-5ced-4ddc-b409-7134ff3c332f}" ma:taxonomyMulti="true" ma:sspId="8c78962f-6a38-439a-a306-9a57fd521d5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347c865-7445-42cf-9bfc-9256b9f4e567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9" nillable="true" ma:displayName="Taxonomy Catch All Column" ma:hidden="true" ma:list="{148b531e-18f9-40f0-9e36-549a6e7dc864}" ma:internalName="TaxCatchAll" ma:showField="CatchAllData" ma:web="c347c865-7445-42cf-9bfc-9256b9f4e56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4F8873B-C5DD-4BEE-989F-96F496CABBF7}">
  <ds:schemaRefs>
    <ds:schemaRef ds:uri="5ae7eb10-30ca-4fb9-9e98-b2cf643c3e67"/>
    <ds:schemaRef ds:uri="c347c865-7445-42cf-9bfc-9256b9f4e567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BFEA58BA-901D-4F63-901F-DA1733C7657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AFE1F45-E501-4755-B9AE-7C8F92318D66}"/>
</file>

<file path=docProps/app.xml><?xml version="1.0" encoding="utf-8"?>
<Properties xmlns="http://schemas.openxmlformats.org/officeDocument/2006/extended-properties" xmlns:vt="http://schemas.openxmlformats.org/officeDocument/2006/docPropsVTypes">
  <Template>Planning-theme-2019</Template>
  <TotalTime>6255</TotalTime>
  <Words>1169</Words>
  <Application>Microsoft Office PowerPoint</Application>
  <PresentationFormat>Widescreen</PresentationFormat>
  <Paragraphs>213</Paragraphs>
  <Slides>13</Slides>
  <Notes>11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Planning-theme-2019</vt:lpstr>
      <vt:lpstr>The Maryland Zoning CheckUp A Performance Guide For Small and Rural Jurisdictions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Chapter Three:  Preserving Official Zoning Map Changes</vt:lpstr>
      <vt:lpstr>Chapter Three:  Preserving Official Zoning Map Changes</vt:lpstr>
      <vt:lpstr>Chapter Three:  Preserving Official Zoning Map Changes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 Dahlstrom</dc:creator>
  <cp:lastModifiedBy>Kristen Humphrey</cp:lastModifiedBy>
  <cp:revision>66</cp:revision>
  <dcterms:created xsi:type="dcterms:W3CDTF">2021-10-18T18:02:10Z</dcterms:created>
  <dcterms:modified xsi:type="dcterms:W3CDTF">2023-06-16T14:15:03Z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0x010100C1633E3489BC8D4DBBF12B806E72296A</vt:lpwstr>
  </property>
  <property fmtid="{D5CDD505-2E9C-101B-9397-08002B2CF9AE}" pid="3" name="TaxKeyword">
    <vt:lpwstr/>
  </property>
  <property fmtid="{D5CDD505-2E9C-101B-9397-08002B2CF9AE}" pid="4" name="MediaServiceImageTags">
    <vt:lpwstr/>
  </property>
</Properties>
</file>