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340" r:id="rId5"/>
    <p:sldId id="341" r:id="rId6"/>
    <p:sldId id="342" r:id="rId7"/>
    <p:sldId id="343" r:id="rId8"/>
    <p:sldId id="344" r:id="rId9"/>
    <p:sldId id="345" r:id="rId10"/>
    <p:sldId id="346" r:id="rId11"/>
    <p:sldId id="347" r:id="rId12"/>
    <p:sldId id="348" r:id="rId13"/>
    <p:sldId id="350" r:id="rId14"/>
    <p:sldId id="351" r:id="rId15"/>
    <p:sldId id="352" r:id="rId16"/>
    <p:sldId id="353" r:id="rId17"/>
    <p:sldId id="35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072EE1-6459-5823-106D-1215823AA514}" v="13" dt="2023-05-23T16:44:23.866"/>
    <p1510:client id="{BA1FB79F-D9CE-63EE-C33F-676C8238BFD9}" v="27" dt="2023-05-23T16:06:20.9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Dahlstrom" userId="S::david.dahlstrom@maryland.gov::1373911f-7724-4464-9ca4-a77ff2360544" providerId="AD" clId="Web-{90B3C60A-5C63-A4EB-E3DD-C4B9CEF77524}"/>
    <pc:docChg chg="modSld">
      <pc:chgData name="David Dahlstrom" userId="S::david.dahlstrom@maryland.gov::1373911f-7724-4464-9ca4-a77ff2360544" providerId="AD" clId="Web-{90B3C60A-5C63-A4EB-E3DD-C4B9CEF77524}" dt="2023-05-11T21:17:37.843" v="1"/>
      <pc:docMkLst>
        <pc:docMk/>
      </pc:docMkLst>
      <pc:sldChg chg="addSp delSp modSp">
        <pc:chgData name="David Dahlstrom" userId="S::david.dahlstrom@maryland.gov::1373911f-7724-4464-9ca4-a77ff2360544" providerId="AD" clId="Web-{90B3C60A-5C63-A4EB-E3DD-C4B9CEF77524}" dt="2023-05-11T21:17:37.843" v="1"/>
        <pc:sldMkLst>
          <pc:docMk/>
          <pc:sldMk cId="2264398846" sldId="346"/>
        </pc:sldMkLst>
        <pc:picChg chg="add del mod">
          <ac:chgData name="David Dahlstrom" userId="S::david.dahlstrom@maryland.gov::1373911f-7724-4464-9ca4-a77ff2360544" providerId="AD" clId="Web-{90B3C60A-5C63-A4EB-E3DD-C4B9CEF77524}" dt="2023-05-11T21:17:37.843" v="1"/>
          <ac:picMkLst>
            <pc:docMk/>
            <pc:sldMk cId="2264398846" sldId="346"/>
            <ac:picMk id="11" creationId="{0FE4F014-4484-9E40-D3F9-C92BE093BF0B}"/>
          </ac:picMkLst>
        </pc:picChg>
      </pc:sldChg>
    </pc:docChg>
  </pc:docChgLst>
  <pc:docChgLst>
    <pc:chgData name="Chuck Boyd" userId="de3c10cc-2842-4ced-9c3d-73dfedb211fc" providerId="ADAL" clId="{5BEEE0ED-2D7C-49DF-9207-748360CA7878}"/>
    <pc:docChg chg="modSld">
      <pc:chgData name="Chuck Boyd" userId="de3c10cc-2842-4ced-9c3d-73dfedb211fc" providerId="ADAL" clId="{5BEEE0ED-2D7C-49DF-9207-748360CA7878}" dt="2023-05-23T00:36:42.597" v="3" actId="20577"/>
      <pc:docMkLst>
        <pc:docMk/>
      </pc:docMkLst>
      <pc:sldChg chg="modSp mod">
        <pc:chgData name="Chuck Boyd" userId="de3c10cc-2842-4ced-9c3d-73dfedb211fc" providerId="ADAL" clId="{5BEEE0ED-2D7C-49DF-9207-748360CA7878}" dt="2023-05-23T00:36:42.597" v="3" actId="20577"/>
        <pc:sldMkLst>
          <pc:docMk/>
          <pc:sldMk cId="417976617" sldId="348"/>
        </pc:sldMkLst>
        <pc:spChg chg="mod">
          <ac:chgData name="Chuck Boyd" userId="de3c10cc-2842-4ced-9c3d-73dfedb211fc" providerId="ADAL" clId="{5BEEE0ED-2D7C-49DF-9207-748360CA7878}" dt="2023-05-23T00:36:42.597" v="3" actId="20577"/>
          <ac:spMkLst>
            <pc:docMk/>
            <pc:sldMk cId="417976617" sldId="348"/>
            <ac:spMk id="2" creationId="{D0AF5CE7-1263-DA37-090F-B7B9B1813273}"/>
          </ac:spMkLst>
        </pc:spChg>
      </pc:sldChg>
    </pc:docChg>
  </pc:docChgLst>
  <pc:docChgLst>
    <pc:chgData name="Joseph Griffiths" userId="ba824372-39a1-48fa-8a56-5caae39a234b" providerId="ADAL" clId="{666CF6EB-8B5C-432A-9018-8006E90F8FB4}"/>
    <pc:docChg chg="modSld">
      <pc:chgData name="Joseph Griffiths" userId="ba824372-39a1-48fa-8a56-5caae39a234b" providerId="ADAL" clId="{666CF6EB-8B5C-432A-9018-8006E90F8FB4}" dt="2023-05-16T17:53:41.136" v="348" actId="20577"/>
      <pc:docMkLst>
        <pc:docMk/>
      </pc:docMkLst>
      <pc:sldChg chg="modSp mod">
        <pc:chgData name="Joseph Griffiths" userId="ba824372-39a1-48fa-8a56-5caae39a234b" providerId="ADAL" clId="{666CF6EB-8B5C-432A-9018-8006E90F8FB4}" dt="2023-05-16T13:24:49.268" v="5" actId="20577"/>
        <pc:sldMkLst>
          <pc:docMk/>
          <pc:sldMk cId="3080708351" sldId="341"/>
        </pc:sldMkLst>
        <pc:spChg chg="mod">
          <ac:chgData name="Joseph Griffiths" userId="ba824372-39a1-48fa-8a56-5caae39a234b" providerId="ADAL" clId="{666CF6EB-8B5C-432A-9018-8006E90F8FB4}" dt="2023-05-16T13:24:49.268" v="5" actId="20577"/>
          <ac:spMkLst>
            <pc:docMk/>
            <pc:sldMk cId="3080708351" sldId="341"/>
            <ac:spMk id="2" creationId="{9E73658C-F019-C3ED-19C6-92CB1FBF2284}"/>
          </ac:spMkLst>
        </pc:spChg>
      </pc:sldChg>
      <pc:sldChg chg="modSp mod">
        <pc:chgData name="Joseph Griffiths" userId="ba824372-39a1-48fa-8a56-5caae39a234b" providerId="ADAL" clId="{666CF6EB-8B5C-432A-9018-8006E90F8FB4}" dt="2023-05-16T13:29:19.560" v="70" actId="20577"/>
        <pc:sldMkLst>
          <pc:docMk/>
          <pc:sldMk cId="1983929391" sldId="342"/>
        </pc:sldMkLst>
        <pc:spChg chg="mod">
          <ac:chgData name="Joseph Griffiths" userId="ba824372-39a1-48fa-8a56-5caae39a234b" providerId="ADAL" clId="{666CF6EB-8B5C-432A-9018-8006E90F8FB4}" dt="2023-05-16T13:29:19.560" v="70" actId="20577"/>
          <ac:spMkLst>
            <pc:docMk/>
            <pc:sldMk cId="1983929391" sldId="342"/>
            <ac:spMk id="4" creationId="{1E2EE33F-C97F-F8A0-52B7-BBC42DD39CF4}"/>
          </ac:spMkLst>
        </pc:spChg>
      </pc:sldChg>
      <pc:sldChg chg="modSp mod">
        <pc:chgData name="Joseph Griffiths" userId="ba824372-39a1-48fa-8a56-5caae39a234b" providerId="ADAL" clId="{666CF6EB-8B5C-432A-9018-8006E90F8FB4}" dt="2023-05-16T17:14:22.663" v="95" actId="20577"/>
        <pc:sldMkLst>
          <pc:docMk/>
          <pc:sldMk cId="3750149295" sldId="343"/>
        </pc:sldMkLst>
        <pc:spChg chg="mod">
          <ac:chgData name="Joseph Griffiths" userId="ba824372-39a1-48fa-8a56-5caae39a234b" providerId="ADAL" clId="{666CF6EB-8B5C-432A-9018-8006E90F8FB4}" dt="2023-05-16T17:14:22.663" v="95" actId="20577"/>
          <ac:spMkLst>
            <pc:docMk/>
            <pc:sldMk cId="3750149295" sldId="343"/>
            <ac:spMk id="2" creationId="{D445EAA0-B97C-3A53-D120-22CCCD0EB487}"/>
          </ac:spMkLst>
        </pc:spChg>
      </pc:sldChg>
      <pc:sldChg chg="modSp mod">
        <pc:chgData name="Joseph Griffiths" userId="ba824372-39a1-48fa-8a56-5caae39a234b" providerId="ADAL" clId="{666CF6EB-8B5C-432A-9018-8006E90F8FB4}" dt="2023-05-16T17:21:07.998" v="178" actId="20577"/>
        <pc:sldMkLst>
          <pc:docMk/>
          <pc:sldMk cId="2432572620" sldId="344"/>
        </pc:sldMkLst>
        <pc:spChg chg="mod">
          <ac:chgData name="Joseph Griffiths" userId="ba824372-39a1-48fa-8a56-5caae39a234b" providerId="ADAL" clId="{666CF6EB-8B5C-432A-9018-8006E90F8FB4}" dt="2023-05-16T17:21:07.998" v="178" actId="20577"/>
          <ac:spMkLst>
            <pc:docMk/>
            <pc:sldMk cId="2432572620" sldId="344"/>
            <ac:spMk id="2" creationId="{8E28FE40-6EE5-D495-080E-45AC93722FAF}"/>
          </ac:spMkLst>
        </pc:spChg>
      </pc:sldChg>
      <pc:sldChg chg="modSp mod">
        <pc:chgData name="Joseph Griffiths" userId="ba824372-39a1-48fa-8a56-5caae39a234b" providerId="ADAL" clId="{666CF6EB-8B5C-432A-9018-8006E90F8FB4}" dt="2023-05-16T17:29:00.627" v="218" actId="20577"/>
        <pc:sldMkLst>
          <pc:docMk/>
          <pc:sldMk cId="497684844" sldId="345"/>
        </pc:sldMkLst>
        <pc:spChg chg="mod">
          <ac:chgData name="Joseph Griffiths" userId="ba824372-39a1-48fa-8a56-5caae39a234b" providerId="ADAL" clId="{666CF6EB-8B5C-432A-9018-8006E90F8FB4}" dt="2023-05-16T17:24:55.205" v="210" actId="5793"/>
          <ac:spMkLst>
            <pc:docMk/>
            <pc:sldMk cId="497684844" sldId="345"/>
            <ac:spMk id="2" creationId="{0E18BEF8-F61E-F385-CDB2-5B7BF49D898A}"/>
          </ac:spMkLst>
        </pc:spChg>
        <pc:spChg chg="mod">
          <ac:chgData name="Joseph Griffiths" userId="ba824372-39a1-48fa-8a56-5caae39a234b" providerId="ADAL" clId="{666CF6EB-8B5C-432A-9018-8006E90F8FB4}" dt="2023-05-16T17:29:00.627" v="218" actId="20577"/>
          <ac:spMkLst>
            <pc:docMk/>
            <pc:sldMk cId="497684844" sldId="345"/>
            <ac:spMk id="4" creationId="{7241286C-641D-3C8F-4EE5-8712FC50D0D3}"/>
          </ac:spMkLst>
        </pc:spChg>
      </pc:sldChg>
      <pc:sldChg chg="modSp mod">
        <pc:chgData name="Joseph Griffiths" userId="ba824372-39a1-48fa-8a56-5caae39a234b" providerId="ADAL" clId="{666CF6EB-8B5C-432A-9018-8006E90F8FB4}" dt="2023-05-16T17:38:57.697" v="332" actId="20577"/>
        <pc:sldMkLst>
          <pc:docMk/>
          <pc:sldMk cId="2264398846" sldId="346"/>
        </pc:sldMkLst>
        <pc:spChg chg="mod">
          <ac:chgData name="Joseph Griffiths" userId="ba824372-39a1-48fa-8a56-5caae39a234b" providerId="ADAL" clId="{666CF6EB-8B5C-432A-9018-8006E90F8FB4}" dt="2023-05-16T17:38:57.697" v="332" actId="20577"/>
          <ac:spMkLst>
            <pc:docMk/>
            <pc:sldMk cId="2264398846" sldId="346"/>
            <ac:spMk id="2" creationId="{EBA91004-0A34-4A37-B473-E7700CC1A317}"/>
          </ac:spMkLst>
        </pc:spChg>
      </pc:sldChg>
      <pc:sldChg chg="modSp mod">
        <pc:chgData name="Joseph Griffiths" userId="ba824372-39a1-48fa-8a56-5caae39a234b" providerId="ADAL" clId="{666CF6EB-8B5C-432A-9018-8006E90F8FB4}" dt="2023-05-16T17:53:41.136" v="348" actId="20577"/>
        <pc:sldMkLst>
          <pc:docMk/>
          <pc:sldMk cId="1086477774" sldId="347"/>
        </pc:sldMkLst>
        <pc:spChg chg="mod">
          <ac:chgData name="Joseph Griffiths" userId="ba824372-39a1-48fa-8a56-5caae39a234b" providerId="ADAL" clId="{666CF6EB-8B5C-432A-9018-8006E90F8FB4}" dt="2023-05-16T17:53:41.136" v="348" actId="20577"/>
          <ac:spMkLst>
            <pc:docMk/>
            <pc:sldMk cId="1086477774" sldId="347"/>
            <ac:spMk id="4" creationId="{38732764-0B47-AD3C-550B-997E94BF38D7}"/>
          </ac:spMkLst>
        </pc:spChg>
      </pc:sldChg>
    </pc:docChg>
  </pc:docChgLst>
  <pc:docChgLst>
    <pc:chgData name="David Dahlstrom" userId="S::david.dahlstrom@maryland.gov::1373911f-7724-4464-9ca4-a77ff2360544" providerId="AD" clId="Web-{E3241554-63E5-6C7F-498E-F5CFE992D84F}"/>
    <pc:docChg chg="modSld">
      <pc:chgData name="David Dahlstrom" userId="S::david.dahlstrom@maryland.gov::1373911f-7724-4464-9ca4-a77ff2360544" providerId="AD" clId="Web-{E3241554-63E5-6C7F-498E-F5CFE992D84F}" dt="2023-05-12T18:29:15.994" v="8" actId="20577"/>
      <pc:docMkLst>
        <pc:docMk/>
      </pc:docMkLst>
      <pc:sldChg chg="modSp">
        <pc:chgData name="David Dahlstrom" userId="S::david.dahlstrom@maryland.gov::1373911f-7724-4464-9ca4-a77ff2360544" providerId="AD" clId="Web-{E3241554-63E5-6C7F-498E-F5CFE992D84F}" dt="2023-05-12T18:29:15.994" v="8" actId="20577"/>
        <pc:sldMkLst>
          <pc:docMk/>
          <pc:sldMk cId="1983929391" sldId="342"/>
        </pc:sldMkLst>
        <pc:spChg chg="mod">
          <ac:chgData name="David Dahlstrom" userId="S::david.dahlstrom@maryland.gov::1373911f-7724-4464-9ca4-a77ff2360544" providerId="AD" clId="Web-{E3241554-63E5-6C7F-498E-F5CFE992D84F}" dt="2023-05-12T18:29:15.994" v="8" actId="20577"/>
          <ac:spMkLst>
            <pc:docMk/>
            <pc:sldMk cId="1983929391" sldId="342"/>
            <ac:spMk id="4" creationId="{1E2EE33F-C97F-F8A0-52B7-BBC42DD39CF4}"/>
          </ac:spMkLst>
        </pc:spChg>
      </pc:sldChg>
    </pc:docChg>
  </pc:docChgLst>
  <pc:docChgLst>
    <pc:chgData name="Kristen Humphrey" userId="04474614-0ddd-43d4-9ecf-45a61f8c7468" providerId="ADAL" clId="{96334365-B9AC-A847-87D9-51453D6C7FE3}"/>
    <pc:docChg chg="undo redo custSel addSld delSld modSld delMainMaster">
      <pc:chgData name="Kristen Humphrey" userId="04474614-0ddd-43d4-9ecf-45a61f8c7468" providerId="ADAL" clId="{96334365-B9AC-A847-87D9-51453D6C7FE3}" dt="2023-05-08T21:54:23.704" v="456" actId="20577"/>
      <pc:docMkLst>
        <pc:docMk/>
      </pc:docMkLst>
      <pc:sldChg chg="addSp delSp modSp del mod">
        <pc:chgData name="Kristen Humphrey" userId="04474614-0ddd-43d4-9ecf-45a61f8c7468" providerId="ADAL" clId="{96334365-B9AC-A847-87D9-51453D6C7FE3}" dt="2023-05-08T18:29:13.848" v="108" actId="2696"/>
        <pc:sldMkLst>
          <pc:docMk/>
          <pc:sldMk cId="409291944" sldId="256"/>
        </pc:sldMkLst>
        <pc:spChg chg="del">
          <ac:chgData name="Kristen Humphrey" userId="04474614-0ddd-43d4-9ecf-45a61f8c7468" providerId="ADAL" clId="{96334365-B9AC-A847-87D9-51453D6C7FE3}" dt="2023-05-08T18:19:08.171" v="0" actId="478"/>
          <ac:spMkLst>
            <pc:docMk/>
            <pc:sldMk cId="409291944" sldId="256"/>
            <ac:spMk id="2" creationId="{10E4165F-54E9-4691-A56C-450EDCB829C7}"/>
          </ac:spMkLst>
        </pc:spChg>
        <pc:spChg chg="add del mod">
          <ac:chgData name="Kristen Humphrey" userId="04474614-0ddd-43d4-9ecf-45a61f8c7468" providerId="ADAL" clId="{96334365-B9AC-A847-87D9-51453D6C7FE3}" dt="2023-05-08T18:19:21.743" v="2" actId="478"/>
          <ac:spMkLst>
            <pc:docMk/>
            <pc:sldMk cId="409291944" sldId="256"/>
            <ac:spMk id="7" creationId="{30BFFDC7-C602-FCF5-4A7B-99E2DAC1F8C6}"/>
          </ac:spMkLst>
        </pc:spChg>
        <pc:spChg chg="add mod">
          <ac:chgData name="Kristen Humphrey" userId="04474614-0ddd-43d4-9ecf-45a61f8c7468" providerId="ADAL" clId="{96334365-B9AC-A847-87D9-51453D6C7FE3}" dt="2023-05-08T18:19:14.657" v="1"/>
          <ac:spMkLst>
            <pc:docMk/>
            <pc:sldMk cId="409291944" sldId="256"/>
            <ac:spMk id="8" creationId="{EC1C5055-D75A-CE75-8DCE-439A625B70DA}"/>
          </ac:spMkLst>
        </pc:spChg>
        <pc:picChg chg="del mod">
          <ac:chgData name="Kristen Humphrey" userId="04474614-0ddd-43d4-9ecf-45a61f8c7468" providerId="ADAL" clId="{96334365-B9AC-A847-87D9-51453D6C7FE3}" dt="2023-05-08T18:20:04.096" v="4" actId="478"/>
          <ac:picMkLst>
            <pc:docMk/>
            <pc:sldMk cId="409291944" sldId="256"/>
            <ac:picMk id="4" creationId="{57D4EEC6-D796-9A86-363A-9C1FF2F06E65}"/>
          </ac:picMkLst>
        </pc:picChg>
        <pc:picChg chg="del">
          <ac:chgData name="Kristen Humphrey" userId="04474614-0ddd-43d4-9ecf-45a61f8c7468" providerId="ADAL" clId="{96334365-B9AC-A847-87D9-51453D6C7FE3}" dt="2023-05-08T18:20:06.360" v="5" actId="478"/>
          <ac:picMkLst>
            <pc:docMk/>
            <pc:sldMk cId="409291944" sldId="256"/>
            <ac:picMk id="5" creationId="{B7746282-BDF5-53AD-8B3E-EDF78566A554}"/>
          </ac:picMkLst>
        </pc:picChg>
        <pc:picChg chg="add mod">
          <ac:chgData name="Kristen Humphrey" userId="04474614-0ddd-43d4-9ecf-45a61f8c7468" providerId="ADAL" clId="{96334365-B9AC-A847-87D9-51453D6C7FE3}" dt="2023-05-08T18:26:20.946" v="30" actId="167"/>
          <ac:picMkLst>
            <pc:docMk/>
            <pc:sldMk cId="409291944" sldId="256"/>
            <ac:picMk id="9" creationId="{9BF39B5F-9A1E-0D00-A508-ED00926BEBE6}"/>
          </ac:picMkLst>
        </pc:picChg>
        <pc:picChg chg="add mod">
          <ac:chgData name="Kristen Humphrey" userId="04474614-0ddd-43d4-9ecf-45a61f8c7468" providerId="ADAL" clId="{96334365-B9AC-A847-87D9-51453D6C7FE3}" dt="2023-05-08T18:26:56.128" v="99" actId="1076"/>
          <ac:picMkLst>
            <pc:docMk/>
            <pc:sldMk cId="409291944" sldId="256"/>
            <ac:picMk id="10" creationId="{5818B3CB-0EBA-A66F-F445-82A640A94246}"/>
          </ac:picMkLst>
        </pc:picChg>
      </pc:sldChg>
      <pc:sldChg chg="del">
        <pc:chgData name="Kristen Humphrey" userId="04474614-0ddd-43d4-9ecf-45a61f8c7468" providerId="ADAL" clId="{96334365-B9AC-A847-87D9-51453D6C7FE3}" dt="2023-05-08T18:37:03.168" v="145" actId="2696"/>
        <pc:sldMkLst>
          <pc:docMk/>
          <pc:sldMk cId="3658024892" sldId="261"/>
        </pc:sldMkLst>
      </pc:sldChg>
      <pc:sldChg chg="del">
        <pc:chgData name="Kristen Humphrey" userId="04474614-0ddd-43d4-9ecf-45a61f8c7468" providerId="ADAL" clId="{96334365-B9AC-A847-87D9-51453D6C7FE3}" dt="2023-05-08T21:50:54.018" v="441" actId="2696"/>
        <pc:sldMkLst>
          <pc:docMk/>
          <pc:sldMk cId="479699719" sldId="293"/>
        </pc:sldMkLst>
      </pc:sldChg>
      <pc:sldChg chg="del">
        <pc:chgData name="Kristen Humphrey" userId="04474614-0ddd-43d4-9ecf-45a61f8c7468" providerId="ADAL" clId="{96334365-B9AC-A847-87D9-51453D6C7FE3}" dt="2023-05-08T21:48:27.270" v="428" actId="2696"/>
        <pc:sldMkLst>
          <pc:docMk/>
          <pc:sldMk cId="2939355138" sldId="305"/>
        </pc:sldMkLst>
      </pc:sldChg>
      <pc:sldChg chg="addSp delSp modSp del">
        <pc:chgData name="Kristen Humphrey" userId="04474614-0ddd-43d4-9ecf-45a61f8c7468" providerId="ADAL" clId="{96334365-B9AC-A847-87D9-51453D6C7FE3}" dt="2023-05-08T21:44:02.960" v="390" actId="2696"/>
        <pc:sldMkLst>
          <pc:docMk/>
          <pc:sldMk cId="3681851062" sldId="307"/>
        </pc:sldMkLst>
        <pc:spChg chg="add del mod">
          <ac:chgData name="Kristen Humphrey" userId="04474614-0ddd-43d4-9ecf-45a61f8c7468" providerId="ADAL" clId="{96334365-B9AC-A847-87D9-51453D6C7FE3}" dt="2023-05-08T21:30:39.462" v="282"/>
          <ac:spMkLst>
            <pc:docMk/>
            <pc:sldMk cId="3681851062" sldId="307"/>
            <ac:spMk id="3" creationId="{419E1B8B-A1CE-DABC-90D2-CA393F48231F}"/>
          </ac:spMkLst>
        </pc:spChg>
        <pc:spChg chg="mod">
          <ac:chgData name="Kristen Humphrey" userId="04474614-0ddd-43d4-9ecf-45a61f8c7468" providerId="ADAL" clId="{96334365-B9AC-A847-87D9-51453D6C7FE3}" dt="2023-05-08T21:30:31.537" v="281"/>
          <ac:spMkLst>
            <pc:docMk/>
            <pc:sldMk cId="3681851062" sldId="307"/>
            <ac:spMk id="5" creationId="{FF215428-66F3-44FB-C43D-314803FE1B2B}"/>
          </ac:spMkLst>
        </pc:spChg>
        <pc:spChg chg="mod">
          <ac:chgData name="Kristen Humphrey" userId="04474614-0ddd-43d4-9ecf-45a61f8c7468" providerId="ADAL" clId="{96334365-B9AC-A847-87D9-51453D6C7FE3}" dt="2023-05-08T21:30:31.537" v="281"/>
          <ac:spMkLst>
            <pc:docMk/>
            <pc:sldMk cId="3681851062" sldId="307"/>
            <ac:spMk id="6" creationId="{6CECB67B-CED7-7119-A820-22045ED8ED6D}"/>
          </ac:spMkLst>
        </pc:spChg>
        <pc:spChg chg="mod">
          <ac:chgData name="Kristen Humphrey" userId="04474614-0ddd-43d4-9ecf-45a61f8c7468" providerId="ADAL" clId="{96334365-B9AC-A847-87D9-51453D6C7FE3}" dt="2023-05-08T21:30:31.537" v="281"/>
          <ac:spMkLst>
            <pc:docMk/>
            <pc:sldMk cId="3681851062" sldId="307"/>
            <ac:spMk id="7" creationId="{E27CE1AC-D678-0B75-EBD1-874A5420FC47}"/>
          </ac:spMkLst>
        </pc:spChg>
        <pc:grpChg chg="add del mod">
          <ac:chgData name="Kristen Humphrey" userId="04474614-0ddd-43d4-9ecf-45a61f8c7468" providerId="ADAL" clId="{96334365-B9AC-A847-87D9-51453D6C7FE3}" dt="2023-05-08T21:30:39.462" v="282"/>
          <ac:grpSpMkLst>
            <pc:docMk/>
            <pc:sldMk cId="3681851062" sldId="307"/>
            <ac:grpSpMk id="4" creationId="{C264F452-C625-0E9C-4497-9094C59C8CDD}"/>
          </ac:grpSpMkLst>
        </pc:grpChg>
      </pc:sldChg>
      <pc:sldChg chg="del">
        <pc:chgData name="Kristen Humphrey" userId="04474614-0ddd-43d4-9ecf-45a61f8c7468" providerId="ADAL" clId="{96334365-B9AC-A847-87D9-51453D6C7FE3}" dt="2023-05-08T21:50:50.304" v="440" actId="2696"/>
        <pc:sldMkLst>
          <pc:docMk/>
          <pc:sldMk cId="3172953315" sldId="308"/>
        </pc:sldMkLst>
      </pc:sldChg>
      <pc:sldChg chg="del">
        <pc:chgData name="Kristen Humphrey" userId="04474614-0ddd-43d4-9ecf-45a61f8c7468" providerId="ADAL" clId="{96334365-B9AC-A847-87D9-51453D6C7FE3}" dt="2023-05-08T21:44:05.117" v="391" actId="2696"/>
        <pc:sldMkLst>
          <pc:docMk/>
          <pc:sldMk cId="1558448196" sldId="309"/>
        </pc:sldMkLst>
      </pc:sldChg>
      <pc:sldChg chg="del">
        <pc:chgData name="Kristen Humphrey" userId="04474614-0ddd-43d4-9ecf-45a61f8c7468" providerId="ADAL" clId="{96334365-B9AC-A847-87D9-51453D6C7FE3}" dt="2023-05-08T18:39:46.311" v="155" actId="2696"/>
        <pc:sldMkLst>
          <pc:docMk/>
          <pc:sldMk cId="1860858195" sldId="310"/>
        </pc:sldMkLst>
      </pc:sldChg>
      <pc:sldChg chg="del">
        <pc:chgData name="Kristen Humphrey" userId="04474614-0ddd-43d4-9ecf-45a61f8c7468" providerId="ADAL" clId="{96334365-B9AC-A847-87D9-51453D6C7FE3}" dt="2023-05-08T21:14:37.635" v="163" actId="2696"/>
        <pc:sldMkLst>
          <pc:docMk/>
          <pc:sldMk cId="622305299" sldId="311"/>
        </pc:sldMkLst>
      </pc:sldChg>
      <pc:sldChg chg="del">
        <pc:chgData name="Kristen Humphrey" userId="04474614-0ddd-43d4-9ecf-45a61f8c7468" providerId="ADAL" clId="{96334365-B9AC-A847-87D9-51453D6C7FE3}" dt="2023-05-08T21:19:32.201" v="228" actId="2696"/>
        <pc:sldMkLst>
          <pc:docMk/>
          <pc:sldMk cId="2277078428" sldId="312"/>
        </pc:sldMkLst>
      </pc:sldChg>
      <pc:sldChg chg="del">
        <pc:chgData name="Kristen Humphrey" userId="04474614-0ddd-43d4-9ecf-45a61f8c7468" providerId="ADAL" clId="{96334365-B9AC-A847-87D9-51453D6C7FE3}" dt="2023-05-08T21:21:43.025" v="247" actId="2696"/>
        <pc:sldMkLst>
          <pc:docMk/>
          <pc:sldMk cId="2667807098" sldId="315"/>
        </pc:sldMkLst>
      </pc:sldChg>
      <pc:sldChg chg="del">
        <pc:chgData name="Kristen Humphrey" userId="04474614-0ddd-43d4-9ecf-45a61f8c7468" providerId="ADAL" clId="{96334365-B9AC-A847-87D9-51453D6C7FE3}" dt="2023-05-08T21:25:10.083" v="261" actId="2696"/>
        <pc:sldMkLst>
          <pc:docMk/>
          <pc:sldMk cId="3055427280" sldId="316"/>
        </pc:sldMkLst>
      </pc:sldChg>
      <pc:sldChg chg="del">
        <pc:chgData name="Kristen Humphrey" userId="04474614-0ddd-43d4-9ecf-45a61f8c7468" providerId="ADAL" clId="{96334365-B9AC-A847-87D9-51453D6C7FE3}" dt="2023-05-08T21:27:04.152" v="280" actId="2696"/>
        <pc:sldMkLst>
          <pc:docMk/>
          <pc:sldMk cId="1856234088" sldId="338"/>
        </pc:sldMkLst>
      </pc:sldChg>
      <pc:sldChg chg="addSp delSp modSp new del mod">
        <pc:chgData name="Kristen Humphrey" userId="04474614-0ddd-43d4-9ecf-45a61f8c7468" providerId="ADAL" clId="{96334365-B9AC-A847-87D9-51453D6C7FE3}" dt="2023-05-08T18:31:25.100" v="110" actId="2696"/>
        <pc:sldMkLst>
          <pc:docMk/>
          <pc:sldMk cId="504601480" sldId="339"/>
        </pc:sldMkLst>
        <pc:picChg chg="add mod modCrop">
          <ac:chgData name="Kristen Humphrey" userId="04474614-0ddd-43d4-9ecf-45a61f8c7468" providerId="ADAL" clId="{96334365-B9AC-A847-87D9-51453D6C7FE3}" dt="2023-05-08T18:25:07.671" v="27" actId="732"/>
          <ac:picMkLst>
            <pc:docMk/>
            <pc:sldMk cId="504601480" sldId="339"/>
            <ac:picMk id="2" creationId="{3479615C-D2B0-DC6A-FAFF-B3D85E68AC7F}"/>
          </ac:picMkLst>
        </pc:picChg>
        <pc:picChg chg="add del mod modCrop">
          <ac:chgData name="Kristen Humphrey" userId="04474614-0ddd-43d4-9ecf-45a61f8c7468" providerId="ADAL" clId="{96334365-B9AC-A847-87D9-51453D6C7FE3}" dt="2023-05-08T18:31:21.707" v="109" actId="478"/>
          <ac:picMkLst>
            <pc:docMk/>
            <pc:sldMk cId="504601480" sldId="339"/>
            <ac:picMk id="3" creationId="{2E4EA156-278F-54A0-0DE2-B7469C2F0FF2}"/>
          </ac:picMkLst>
        </pc:picChg>
      </pc:sldChg>
      <pc:sldChg chg="addSp delSp modSp add del mod modNotesTx">
        <pc:chgData name="Kristen Humphrey" userId="04474614-0ddd-43d4-9ecf-45a61f8c7468" providerId="ADAL" clId="{96334365-B9AC-A847-87D9-51453D6C7FE3}" dt="2023-05-08T18:34:13.730" v="129" actId="732"/>
        <pc:sldMkLst>
          <pc:docMk/>
          <pc:sldMk cId="2797352296" sldId="340"/>
        </pc:sldMkLst>
        <pc:spChg chg="del">
          <ac:chgData name="Kristen Humphrey" userId="04474614-0ddd-43d4-9ecf-45a61f8c7468" providerId="ADAL" clId="{96334365-B9AC-A847-87D9-51453D6C7FE3}" dt="2023-05-08T18:28:42.787" v="103" actId="478"/>
          <ac:spMkLst>
            <pc:docMk/>
            <pc:sldMk cId="2797352296" sldId="340"/>
            <ac:spMk id="2" creationId="{10E4165F-54E9-4691-A56C-450EDCB829C7}"/>
          </ac:spMkLst>
        </pc:spChg>
        <pc:spChg chg="del">
          <ac:chgData name="Kristen Humphrey" userId="04474614-0ddd-43d4-9ecf-45a61f8c7468" providerId="ADAL" clId="{96334365-B9AC-A847-87D9-51453D6C7FE3}" dt="2023-05-08T18:28:45.627" v="104" actId="478"/>
          <ac:spMkLst>
            <pc:docMk/>
            <pc:sldMk cId="2797352296" sldId="340"/>
            <ac:spMk id="4" creationId="{8BF89DCB-71C2-40C8-1CDE-BC1FF8379C7F}"/>
          </ac:spMkLst>
        </pc:spChg>
        <pc:spChg chg="add del mod">
          <ac:chgData name="Kristen Humphrey" userId="04474614-0ddd-43d4-9ecf-45a61f8c7468" providerId="ADAL" clId="{96334365-B9AC-A847-87D9-51453D6C7FE3}" dt="2023-05-08T18:28:48.675" v="105" actId="478"/>
          <ac:spMkLst>
            <pc:docMk/>
            <pc:sldMk cId="2797352296" sldId="340"/>
            <ac:spMk id="7" creationId="{4465BB21-05F2-E8C4-3980-A26E57D1F331}"/>
          </ac:spMkLst>
        </pc:spChg>
        <pc:spChg chg="add mod">
          <ac:chgData name="Kristen Humphrey" userId="04474614-0ddd-43d4-9ecf-45a61f8c7468" providerId="ADAL" clId="{96334365-B9AC-A847-87D9-51453D6C7FE3}" dt="2023-05-08T18:29:07.636" v="107"/>
          <ac:spMkLst>
            <pc:docMk/>
            <pc:sldMk cId="2797352296" sldId="340"/>
            <ac:spMk id="10" creationId="{5C46B036-ACA8-1D8C-26A3-A4DEAC93CFCC}"/>
          </ac:spMkLst>
        </pc:spChg>
        <pc:spChg chg="add mod">
          <ac:chgData name="Kristen Humphrey" userId="04474614-0ddd-43d4-9ecf-45a61f8c7468" providerId="ADAL" clId="{96334365-B9AC-A847-87D9-51453D6C7FE3}" dt="2023-05-08T18:29:07.636" v="107"/>
          <ac:spMkLst>
            <pc:docMk/>
            <pc:sldMk cId="2797352296" sldId="340"/>
            <ac:spMk id="11" creationId="{F3F486EB-F457-8354-40E6-526D18489A5B}"/>
          </ac:spMkLst>
        </pc:spChg>
        <pc:picChg chg="del">
          <ac:chgData name="Kristen Humphrey" userId="04474614-0ddd-43d4-9ecf-45a61f8c7468" providerId="ADAL" clId="{96334365-B9AC-A847-87D9-51453D6C7FE3}" dt="2023-05-08T18:28:49.991" v="106" actId="478"/>
          <ac:picMkLst>
            <pc:docMk/>
            <pc:sldMk cId="2797352296" sldId="340"/>
            <ac:picMk id="6" creationId="{64F85342-F9C5-7DEF-638B-49D80E5659F1}"/>
          </ac:picMkLst>
        </pc:picChg>
        <pc:picChg chg="add mod">
          <ac:chgData name="Kristen Humphrey" userId="04474614-0ddd-43d4-9ecf-45a61f8c7468" providerId="ADAL" clId="{96334365-B9AC-A847-87D9-51453D6C7FE3}" dt="2023-05-08T18:29:07.636" v="107"/>
          <ac:picMkLst>
            <pc:docMk/>
            <pc:sldMk cId="2797352296" sldId="340"/>
            <ac:picMk id="8" creationId="{8FA2E3F8-2F74-5D5E-03B9-FD8BB4C9FE43}"/>
          </ac:picMkLst>
        </pc:picChg>
        <pc:picChg chg="add mod modCrop">
          <ac:chgData name="Kristen Humphrey" userId="04474614-0ddd-43d4-9ecf-45a61f8c7468" providerId="ADAL" clId="{96334365-B9AC-A847-87D9-51453D6C7FE3}" dt="2023-05-08T18:34:13.730" v="129" actId="732"/>
          <ac:picMkLst>
            <pc:docMk/>
            <pc:sldMk cId="2797352296" sldId="340"/>
            <ac:picMk id="9" creationId="{3BB5CD3E-6ED3-F769-9DAA-F02539A546DF}"/>
          </ac:picMkLst>
        </pc:picChg>
      </pc:sldChg>
      <pc:sldChg chg="addSp delSp modSp add mod">
        <pc:chgData name="Kristen Humphrey" userId="04474614-0ddd-43d4-9ecf-45a61f8c7468" providerId="ADAL" clId="{96334365-B9AC-A847-87D9-51453D6C7FE3}" dt="2023-05-08T18:38:48.135" v="151" actId="255"/>
        <pc:sldMkLst>
          <pc:docMk/>
          <pc:sldMk cId="3080708351" sldId="341"/>
        </pc:sldMkLst>
        <pc:spChg chg="add mod">
          <ac:chgData name="Kristen Humphrey" userId="04474614-0ddd-43d4-9ecf-45a61f8c7468" providerId="ADAL" clId="{96334365-B9AC-A847-87D9-51453D6C7FE3}" dt="2023-05-08T18:38:48.135" v="151" actId="255"/>
          <ac:spMkLst>
            <pc:docMk/>
            <pc:sldMk cId="3080708351" sldId="341"/>
            <ac:spMk id="2" creationId="{9E73658C-F019-C3ED-19C6-92CB1FBF2284}"/>
          </ac:spMkLst>
        </pc:spChg>
        <pc:spChg chg="add mod">
          <ac:chgData name="Kristen Humphrey" userId="04474614-0ddd-43d4-9ecf-45a61f8c7468" providerId="ADAL" clId="{96334365-B9AC-A847-87D9-51453D6C7FE3}" dt="2023-05-08T18:35:39.689" v="143" actId="1076"/>
          <ac:spMkLst>
            <pc:docMk/>
            <pc:sldMk cId="3080708351" sldId="341"/>
            <ac:spMk id="4" creationId="{BF0DDF21-B99F-909C-CF37-0E8408660419}"/>
          </ac:spMkLst>
        </pc:spChg>
        <pc:spChg chg="del">
          <ac:chgData name="Kristen Humphrey" userId="04474614-0ddd-43d4-9ecf-45a61f8c7468" providerId="ADAL" clId="{96334365-B9AC-A847-87D9-51453D6C7FE3}" dt="2023-05-08T18:33:07.968" v="124" actId="478"/>
          <ac:spMkLst>
            <pc:docMk/>
            <pc:sldMk cId="3080708351" sldId="341"/>
            <ac:spMk id="10" creationId="{5C46B036-ACA8-1D8C-26A3-A4DEAC93CFCC}"/>
          </ac:spMkLst>
        </pc:spChg>
        <pc:spChg chg="del">
          <ac:chgData name="Kristen Humphrey" userId="04474614-0ddd-43d4-9ecf-45a61f8c7468" providerId="ADAL" clId="{96334365-B9AC-A847-87D9-51453D6C7FE3}" dt="2023-05-08T18:33:04.234" v="123" actId="478"/>
          <ac:spMkLst>
            <pc:docMk/>
            <pc:sldMk cId="3080708351" sldId="341"/>
            <ac:spMk id="11" creationId="{F3F486EB-F457-8354-40E6-526D18489A5B}"/>
          </ac:spMkLst>
        </pc:spChg>
        <pc:picChg chg="mod">
          <ac:chgData name="Kristen Humphrey" userId="04474614-0ddd-43d4-9ecf-45a61f8c7468" providerId="ADAL" clId="{96334365-B9AC-A847-87D9-51453D6C7FE3}" dt="2023-05-08T18:35:43.517" v="144" actId="1076"/>
          <ac:picMkLst>
            <pc:docMk/>
            <pc:sldMk cId="3080708351" sldId="341"/>
            <ac:picMk id="8" creationId="{8FA2E3F8-2F74-5D5E-03B9-FD8BB4C9FE43}"/>
          </ac:picMkLst>
        </pc:picChg>
        <pc:picChg chg="del">
          <ac:chgData name="Kristen Humphrey" userId="04474614-0ddd-43d4-9ecf-45a61f8c7468" providerId="ADAL" clId="{96334365-B9AC-A847-87D9-51453D6C7FE3}" dt="2023-05-08T18:33:09.457" v="125" actId="478"/>
          <ac:picMkLst>
            <pc:docMk/>
            <pc:sldMk cId="3080708351" sldId="341"/>
            <ac:picMk id="9" creationId="{3BB5CD3E-6ED3-F769-9DAA-F02539A546DF}"/>
          </ac:picMkLst>
        </pc:picChg>
      </pc:sldChg>
      <pc:sldChg chg="addSp delSp modSp add del mod modNotesTx">
        <pc:chgData name="Kristen Humphrey" userId="04474614-0ddd-43d4-9ecf-45a61f8c7468" providerId="ADAL" clId="{96334365-B9AC-A847-87D9-51453D6C7FE3}" dt="2023-05-08T18:32:33.432" v="121" actId="2696"/>
        <pc:sldMkLst>
          <pc:docMk/>
          <pc:sldMk cId="3785575908" sldId="341"/>
        </pc:sldMkLst>
        <pc:spChg chg="add mod">
          <ac:chgData name="Kristen Humphrey" userId="04474614-0ddd-43d4-9ecf-45a61f8c7468" providerId="ADAL" clId="{96334365-B9AC-A847-87D9-51453D6C7FE3}" dt="2023-05-08T18:32:04.589" v="118"/>
          <ac:spMkLst>
            <pc:docMk/>
            <pc:sldMk cId="3785575908" sldId="341"/>
            <ac:spMk id="2" creationId="{143C56B3-5478-9802-0853-5CEA36449084}"/>
          </ac:spMkLst>
        </pc:spChg>
        <pc:spChg chg="add mod">
          <ac:chgData name="Kristen Humphrey" userId="04474614-0ddd-43d4-9ecf-45a61f8c7468" providerId="ADAL" clId="{96334365-B9AC-A847-87D9-51453D6C7FE3}" dt="2023-05-08T18:32:04.589" v="118"/>
          <ac:spMkLst>
            <pc:docMk/>
            <pc:sldMk cId="3785575908" sldId="341"/>
            <ac:spMk id="4" creationId="{8B56E78E-D7A9-AAE3-071A-3B8C2831F42F}"/>
          </ac:spMkLst>
        </pc:spChg>
        <pc:spChg chg="del mod">
          <ac:chgData name="Kristen Humphrey" userId="04474614-0ddd-43d4-9ecf-45a61f8c7468" providerId="ADAL" clId="{96334365-B9AC-A847-87D9-51453D6C7FE3}" dt="2023-05-08T18:31:45.113" v="116" actId="478"/>
          <ac:spMkLst>
            <pc:docMk/>
            <pc:sldMk cId="3785575908" sldId="341"/>
            <ac:spMk id="10" creationId="{5C46B036-ACA8-1D8C-26A3-A4DEAC93CFCC}"/>
          </ac:spMkLst>
        </pc:spChg>
        <pc:spChg chg="del">
          <ac:chgData name="Kristen Humphrey" userId="04474614-0ddd-43d4-9ecf-45a61f8c7468" providerId="ADAL" clId="{96334365-B9AC-A847-87D9-51453D6C7FE3}" dt="2023-05-08T18:31:40.323" v="112" actId="478"/>
          <ac:spMkLst>
            <pc:docMk/>
            <pc:sldMk cId="3785575908" sldId="341"/>
            <ac:spMk id="11" creationId="{F3F486EB-F457-8354-40E6-526D18489A5B}"/>
          </ac:spMkLst>
        </pc:spChg>
        <pc:picChg chg="del">
          <ac:chgData name="Kristen Humphrey" userId="04474614-0ddd-43d4-9ecf-45a61f8c7468" providerId="ADAL" clId="{96334365-B9AC-A847-87D9-51453D6C7FE3}" dt="2023-05-08T18:31:46.341" v="117" actId="478"/>
          <ac:picMkLst>
            <pc:docMk/>
            <pc:sldMk cId="3785575908" sldId="341"/>
            <ac:picMk id="9" creationId="{3BB5CD3E-6ED3-F769-9DAA-F02539A546DF}"/>
          </ac:picMkLst>
        </pc:picChg>
      </pc:sldChg>
      <pc:sldChg chg="addSp delSp modSp add mod">
        <pc:chgData name="Kristen Humphrey" userId="04474614-0ddd-43d4-9ecf-45a61f8c7468" providerId="ADAL" clId="{96334365-B9AC-A847-87D9-51453D6C7FE3}" dt="2023-05-08T21:17:23.343" v="210" actId="20577"/>
        <pc:sldMkLst>
          <pc:docMk/>
          <pc:sldMk cId="1983929391" sldId="342"/>
        </pc:sldMkLst>
        <pc:spChg chg="add del mod">
          <ac:chgData name="Kristen Humphrey" userId="04474614-0ddd-43d4-9ecf-45a61f8c7468" providerId="ADAL" clId="{96334365-B9AC-A847-87D9-51453D6C7FE3}" dt="2023-05-08T18:39:18.291" v="153"/>
          <ac:spMkLst>
            <pc:docMk/>
            <pc:sldMk cId="1983929391" sldId="342"/>
            <ac:spMk id="2" creationId="{4EE3808B-0CB8-FA5C-2313-83B420158293}"/>
          </ac:spMkLst>
        </pc:spChg>
        <pc:spChg chg="add mod">
          <ac:chgData name="Kristen Humphrey" userId="04474614-0ddd-43d4-9ecf-45a61f8c7468" providerId="ADAL" clId="{96334365-B9AC-A847-87D9-51453D6C7FE3}" dt="2023-05-08T21:17:23.343" v="210" actId="20577"/>
          <ac:spMkLst>
            <pc:docMk/>
            <pc:sldMk cId="1983929391" sldId="342"/>
            <ac:spMk id="4" creationId="{1E2EE33F-C97F-F8A0-52B7-BBC42DD39CF4}"/>
          </ac:spMkLst>
        </pc:spChg>
      </pc:sldChg>
      <pc:sldChg chg="addSp modSp add mod">
        <pc:chgData name="Kristen Humphrey" userId="04474614-0ddd-43d4-9ecf-45a61f8c7468" providerId="ADAL" clId="{96334365-B9AC-A847-87D9-51453D6C7FE3}" dt="2023-05-08T21:14:22.476" v="162" actId="20577"/>
        <pc:sldMkLst>
          <pc:docMk/>
          <pc:sldMk cId="3750149295" sldId="343"/>
        </pc:sldMkLst>
        <pc:spChg chg="add mod">
          <ac:chgData name="Kristen Humphrey" userId="04474614-0ddd-43d4-9ecf-45a61f8c7468" providerId="ADAL" clId="{96334365-B9AC-A847-87D9-51453D6C7FE3}" dt="2023-05-08T21:14:22.476" v="162" actId="20577"/>
          <ac:spMkLst>
            <pc:docMk/>
            <pc:sldMk cId="3750149295" sldId="343"/>
            <ac:spMk id="2" creationId="{D445EAA0-B97C-3A53-D120-22CCCD0EB487}"/>
          </ac:spMkLst>
        </pc:spChg>
      </pc:sldChg>
      <pc:sldChg chg="addSp modSp add mod">
        <pc:chgData name="Kristen Humphrey" userId="04474614-0ddd-43d4-9ecf-45a61f8c7468" providerId="ADAL" clId="{96334365-B9AC-A847-87D9-51453D6C7FE3}" dt="2023-05-08T21:24:24.547" v="256" actId="20577"/>
        <pc:sldMkLst>
          <pc:docMk/>
          <pc:sldMk cId="2432572620" sldId="344"/>
        </pc:sldMkLst>
        <pc:spChg chg="add mod">
          <ac:chgData name="Kristen Humphrey" userId="04474614-0ddd-43d4-9ecf-45a61f8c7468" providerId="ADAL" clId="{96334365-B9AC-A847-87D9-51453D6C7FE3}" dt="2023-05-08T21:24:24.547" v="256" actId="20577"/>
          <ac:spMkLst>
            <pc:docMk/>
            <pc:sldMk cId="2432572620" sldId="344"/>
            <ac:spMk id="2" creationId="{8E28FE40-6EE5-D495-080E-45AC93722FAF}"/>
          </ac:spMkLst>
        </pc:spChg>
        <pc:spChg chg="mod">
          <ac:chgData name="Kristen Humphrey" userId="04474614-0ddd-43d4-9ecf-45a61f8c7468" providerId="ADAL" clId="{96334365-B9AC-A847-87D9-51453D6C7FE3}" dt="2023-05-08T21:15:01.279" v="164"/>
          <ac:spMkLst>
            <pc:docMk/>
            <pc:sldMk cId="2432572620" sldId="344"/>
            <ac:spMk id="6" creationId="{CD14AA2D-0BA0-2877-A9C0-3895865BAD9E}"/>
          </ac:spMkLst>
        </pc:spChg>
        <pc:spChg chg="mod">
          <ac:chgData name="Kristen Humphrey" userId="04474614-0ddd-43d4-9ecf-45a61f8c7468" providerId="ADAL" clId="{96334365-B9AC-A847-87D9-51453D6C7FE3}" dt="2023-05-08T21:15:01.279" v="164"/>
          <ac:spMkLst>
            <pc:docMk/>
            <pc:sldMk cId="2432572620" sldId="344"/>
            <ac:spMk id="7" creationId="{62C548F6-9C42-FBEA-4273-4E09DF297C5F}"/>
          </ac:spMkLst>
        </pc:spChg>
        <pc:spChg chg="mod">
          <ac:chgData name="Kristen Humphrey" userId="04474614-0ddd-43d4-9ecf-45a61f8c7468" providerId="ADAL" clId="{96334365-B9AC-A847-87D9-51453D6C7FE3}" dt="2023-05-08T21:15:01.279" v="164"/>
          <ac:spMkLst>
            <pc:docMk/>
            <pc:sldMk cId="2432572620" sldId="344"/>
            <ac:spMk id="10" creationId="{0E7AC6C3-F772-9BC2-0B70-89CF408D7B0E}"/>
          </ac:spMkLst>
        </pc:spChg>
        <pc:spChg chg="mod">
          <ac:chgData name="Kristen Humphrey" userId="04474614-0ddd-43d4-9ecf-45a61f8c7468" providerId="ADAL" clId="{96334365-B9AC-A847-87D9-51453D6C7FE3}" dt="2023-05-08T21:15:01.279" v="164"/>
          <ac:spMkLst>
            <pc:docMk/>
            <pc:sldMk cId="2432572620" sldId="344"/>
            <ac:spMk id="11" creationId="{8FC78DB8-9F04-82D9-3BA2-0B2C08BDC520}"/>
          </ac:spMkLst>
        </pc:spChg>
        <pc:spChg chg="mod">
          <ac:chgData name="Kristen Humphrey" userId="04474614-0ddd-43d4-9ecf-45a61f8c7468" providerId="ADAL" clId="{96334365-B9AC-A847-87D9-51453D6C7FE3}" dt="2023-05-08T21:15:01.279" v="164"/>
          <ac:spMkLst>
            <pc:docMk/>
            <pc:sldMk cId="2432572620" sldId="344"/>
            <ac:spMk id="12" creationId="{446A0A90-F517-55AB-1687-088C83121B19}"/>
          </ac:spMkLst>
        </pc:spChg>
        <pc:spChg chg="mod">
          <ac:chgData name="Kristen Humphrey" userId="04474614-0ddd-43d4-9ecf-45a61f8c7468" providerId="ADAL" clId="{96334365-B9AC-A847-87D9-51453D6C7FE3}" dt="2023-05-08T21:15:01.279" v="164"/>
          <ac:spMkLst>
            <pc:docMk/>
            <pc:sldMk cId="2432572620" sldId="344"/>
            <ac:spMk id="13" creationId="{97D12683-DEF0-CA35-8A12-2385CDBDA408}"/>
          </ac:spMkLst>
        </pc:spChg>
        <pc:grpChg chg="add mod">
          <ac:chgData name="Kristen Humphrey" userId="04474614-0ddd-43d4-9ecf-45a61f8c7468" providerId="ADAL" clId="{96334365-B9AC-A847-87D9-51453D6C7FE3}" dt="2023-05-08T21:15:01.279" v="164"/>
          <ac:grpSpMkLst>
            <pc:docMk/>
            <pc:sldMk cId="2432572620" sldId="344"/>
            <ac:grpSpMk id="4" creationId="{38B4D761-C23E-A3F5-B475-1AEB4A7946B3}"/>
          </ac:grpSpMkLst>
        </pc:grpChg>
        <pc:grpChg chg="mod">
          <ac:chgData name="Kristen Humphrey" userId="04474614-0ddd-43d4-9ecf-45a61f8c7468" providerId="ADAL" clId="{96334365-B9AC-A847-87D9-51453D6C7FE3}" dt="2023-05-08T21:15:01.279" v="164"/>
          <ac:grpSpMkLst>
            <pc:docMk/>
            <pc:sldMk cId="2432572620" sldId="344"/>
            <ac:grpSpMk id="5" creationId="{B40FDADA-D598-0002-2C70-7AC562B4531F}"/>
          </ac:grpSpMkLst>
        </pc:grpChg>
        <pc:picChg chg="mod">
          <ac:chgData name="Kristen Humphrey" userId="04474614-0ddd-43d4-9ecf-45a61f8c7468" providerId="ADAL" clId="{96334365-B9AC-A847-87D9-51453D6C7FE3}" dt="2023-05-08T21:15:01.279" v="164"/>
          <ac:picMkLst>
            <pc:docMk/>
            <pc:sldMk cId="2432572620" sldId="344"/>
            <ac:picMk id="9" creationId="{B6C1A553-89D7-C2F5-6636-0C30327799B9}"/>
          </ac:picMkLst>
        </pc:picChg>
      </pc:sldChg>
      <pc:sldChg chg="addSp modSp add mod">
        <pc:chgData name="Kristen Humphrey" userId="04474614-0ddd-43d4-9ecf-45a61f8c7468" providerId="ADAL" clId="{96334365-B9AC-A847-87D9-51453D6C7FE3}" dt="2023-05-08T21:24:36.853" v="258"/>
        <pc:sldMkLst>
          <pc:docMk/>
          <pc:sldMk cId="497684844" sldId="345"/>
        </pc:sldMkLst>
        <pc:spChg chg="add mod">
          <ac:chgData name="Kristen Humphrey" userId="04474614-0ddd-43d4-9ecf-45a61f8c7468" providerId="ADAL" clId="{96334365-B9AC-A847-87D9-51453D6C7FE3}" dt="2023-05-08T21:24:36.853" v="258"/>
          <ac:spMkLst>
            <pc:docMk/>
            <pc:sldMk cId="497684844" sldId="345"/>
            <ac:spMk id="2" creationId="{0E18BEF8-F61E-F385-CDB2-5B7BF49D898A}"/>
          </ac:spMkLst>
        </pc:spChg>
        <pc:spChg chg="add mod">
          <ac:chgData name="Kristen Humphrey" userId="04474614-0ddd-43d4-9ecf-45a61f8c7468" providerId="ADAL" clId="{96334365-B9AC-A847-87D9-51453D6C7FE3}" dt="2023-05-08T21:23:51.995" v="254" actId="20577"/>
          <ac:spMkLst>
            <pc:docMk/>
            <pc:sldMk cId="497684844" sldId="345"/>
            <ac:spMk id="4" creationId="{7241286C-641D-3C8F-4EE5-8712FC50D0D3}"/>
          </ac:spMkLst>
        </pc:spChg>
        <pc:spChg chg="add mod">
          <ac:chgData name="Kristen Humphrey" userId="04474614-0ddd-43d4-9ecf-45a61f8c7468" providerId="ADAL" clId="{96334365-B9AC-A847-87D9-51453D6C7FE3}" dt="2023-05-08T21:20:15.786" v="230" actId="171"/>
          <ac:spMkLst>
            <pc:docMk/>
            <pc:sldMk cId="497684844" sldId="345"/>
            <ac:spMk id="5" creationId="{57E4AE92-17E1-0530-FBC3-DDDD745EDACF}"/>
          </ac:spMkLst>
        </pc:spChg>
        <pc:spChg chg="mod">
          <ac:chgData name="Kristen Humphrey" userId="04474614-0ddd-43d4-9ecf-45a61f8c7468" providerId="ADAL" clId="{96334365-B9AC-A847-87D9-51453D6C7FE3}" dt="2023-05-08T21:20:36.805" v="231"/>
          <ac:spMkLst>
            <pc:docMk/>
            <pc:sldMk cId="497684844" sldId="345"/>
            <ac:spMk id="7" creationId="{794B0960-1C0B-B657-6043-9251B1463BC1}"/>
          </ac:spMkLst>
        </pc:spChg>
        <pc:spChg chg="mod">
          <ac:chgData name="Kristen Humphrey" userId="04474614-0ddd-43d4-9ecf-45a61f8c7468" providerId="ADAL" clId="{96334365-B9AC-A847-87D9-51453D6C7FE3}" dt="2023-05-08T21:20:36.805" v="231"/>
          <ac:spMkLst>
            <pc:docMk/>
            <pc:sldMk cId="497684844" sldId="345"/>
            <ac:spMk id="9" creationId="{B1FC0F7A-8110-6551-1E5A-3AFE20BD01AF}"/>
          </ac:spMkLst>
        </pc:spChg>
        <pc:spChg chg="mod">
          <ac:chgData name="Kristen Humphrey" userId="04474614-0ddd-43d4-9ecf-45a61f8c7468" providerId="ADAL" clId="{96334365-B9AC-A847-87D9-51453D6C7FE3}" dt="2023-05-08T21:20:36.805" v="231"/>
          <ac:spMkLst>
            <pc:docMk/>
            <pc:sldMk cId="497684844" sldId="345"/>
            <ac:spMk id="12" creationId="{39401A06-E3A9-30F4-62D0-0334AFA8B6D4}"/>
          </ac:spMkLst>
        </pc:spChg>
        <pc:spChg chg="add mod">
          <ac:chgData name="Kristen Humphrey" userId="04474614-0ddd-43d4-9ecf-45a61f8c7468" providerId="ADAL" clId="{96334365-B9AC-A847-87D9-51453D6C7FE3}" dt="2023-05-08T21:20:53.634" v="232"/>
          <ac:spMkLst>
            <pc:docMk/>
            <pc:sldMk cId="497684844" sldId="345"/>
            <ac:spMk id="13" creationId="{9DDC6C21-7AA2-E348-7C38-86F40764A44C}"/>
          </ac:spMkLst>
        </pc:spChg>
        <pc:grpChg chg="add mod">
          <ac:chgData name="Kristen Humphrey" userId="04474614-0ddd-43d4-9ecf-45a61f8c7468" providerId="ADAL" clId="{96334365-B9AC-A847-87D9-51453D6C7FE3}" dt="2023-05-08T21:20:36.805" v="231"/>
          <ac:grpSpMkLst>
            <pc:docMk/>
            <pc:sldMk cId="497684844" sldId="345"/>
            <ac:grpSpMk id="6" creationId="{41EBA455-0864-2BE6-D4DE-394932BF6361}"/>
          </ac:grpSpMkLst>
        </pc:grpChg>
        <pc:cxnChg chg="mod">
          <ac:chgData name="Kristen Humphrey" userId="04474614-0ddd-43d4-9ecf-45a61f8c7468" providerId="ADAL" clId="{96334365-B9AC-A847-87D9-51453D6C7FE3}" dt="2023-05-08T21:20:36.805" v="231"/>
          <ac:cxnSpMkLst>
            <pc:docMk/>
            <pc:sldMk cId="497684844" sldId="345"/>
            <ac:cxnSpMk id="10" creationId="{D3440F26-D1A5-CFBF-4009-7AE7757325D2}"/>
          </ac:cxnSpMkLst>
        </pc:cxnChg>
        <pc:cxnChg chg="mod">
          <ac:chgData name="Kristen Humphrey" userId="04474614-0ddd-43d4-9ecf-45a61f8c7468" providerId="ADAL" clId="{96334365-B9AC-A847-87D9-51453D6C7FE3}" dt="2023-05-08T21:20:36.805" v="231"/>
          <ac:cxnSpMkLst>
            <pc:docMk/>
            <pc:sldMk cId="497684844" sldId="345"/>
            <ac:cxnSpMk id="11" creationId="{056BBC41-5BC8-2429-1695-B7D42525FA42}"/>
          </ac:cxnSpMkLst>
        </pc:cxnChg>
      </pc:sldChg>
      <pc:sldChg chg="addSp modSp add mod">
        <pc:chgData name="Kristen Humphrey" userId="04474614-0ddd-43d4-9ecf-45a61f8c7468" providerId="ADAL" clId="{96334365-B9AC-A847-87D9-51453D6C7FE3}" dt="2023-05-08T21:24:55.379" v="260" actId="20577"/>
        <pc:sldMkLst>
          <pc:docMk/>
          <pc:sldMk cId="2264398846" sldId="346"/>
        </pc:sldMkLst>
        <pc:spChg chg="add mod">
          <ac:chgData name="Kristen Humphrey" userId="04474614-0ddd-43d4-9ecf-45a61f8c7468" providerId="ADAL" clId="{96334365-B9AC-A847-87D9-51453D6C7FE3}" dt="2023-05-08T21:24:55.379" v="260" actId="20577"/>
          <ac:spMkLst>
            <pc:docMk/>
            <pc:sldMk cId="2264398846" sldId="346"/>
            <ac:spMk id="2" creationId="{EBA91004-0A34-4A37-B473-E7700CC1A317}"/>
          </ac:spMkLst>
        </pc:spChg>
        <pc:spChg chg="mod">
          <ac:chgData name="Kristen Humphrey" userId="04474614-0ddd-43d4-9ecf-45a61f8c7468" providerId="ADAL" clId="{96334365-B9AC-A847-87D9-51453D6C7FE3}" dt="2023-05-08T21:22:48.016" v="250"/>
          <ac:spMkLst>
            <pc:docMk/>
            <pc:sldMk cId="2264398846" sldId="346"/>
            <ac:spMk id="6" creationId="{750E22DC-C873-8813-1338-B40AC17D8963}"/>
          </ac:spMkLst>
        </pc:spChg>
        <pc:spChg chg="mod">
          <ac:chgData name="Kristen Humphrey" userId="04474614-0ddd-43d4-9ecf-45a61f8c7468" providerId="ADAL" clId="{96334365-B9AC-A847-87D9-51453D6C7FE3}" dt="2023-05-08T21:22:48.016" v="250"/>
          <ac:spMkLst>
            <pc:docMk/>
            <pc:sldMk cId="2264398846" sldId="346"/>
            <ac:spMk id="7" creationId="{F21B7C8C-DE04-43D2-82B8-D3096AEF59D8}"/>
          </ac:spMkLst>
        </pc:spChg>
        <pc:spChg chg="mod">
          <ac:chgData name="Kristen Humphrey" userId="04474614-0ddd-43d4-9ecf-45a61f8c7468" providerId="ADAL" clId="{96334365-B9AC-A847-87D9-51453D6C7FE3}" dt="2023-05-08T21:22:48.016" v="250"/>
          <ac:spMkLst>
            <pc:docMk/>
            <pc:sldMk cId="2264398846" sldId="346"/>
            <ac:spMk id="9" creationId="{A9091376-B625-8E34-1CED-745D97D0DE99}"/>
          </ac:spMkLst>
        </pc:spChg>
        <pc:spChg chg="mod">
          <ac:chgData name="Kristen Humphrey" userId="04474614-0ddd-43d4-9ecf-45a61f8c7468" providerId="ADAL" clId="{96334365-B9AC-A847-87D9-51453D6C7FE3}" dt="2023-05-08T21:22:48.016" v="250"/>
          <ac:spMkLst>
            <pc:docMk/>
            <pc:sldMk cId="2264398846" sldId="346"/>
            <ac:spMk id="10" creationId="{932DF65A-E39C-3084-3C43-A98F7890A6E6}"/>
          </ac:spMkLst>
        </pc:spChg>
        <pc:grpChg chg="add mod">
          <ac:chgData name="Kristen Humphrey" userId="04474614-0ddd-43d4-9ecf-45a61f8c7468" providerId="ADAL" clId="{96334365-B9AC-A847-87D9-51453D6C7FE3}" dt="2023-05-08T21:22:48.016" v="250"/>
          <ac:grpSpMkLst>
            <pc:docMk/>
            <pc:sldMk cId="2264398846" sldId="346"/>
            <ac:grpSpMk id="4" creationId="{0A26904C-28CE-7EA3-E21C-6160860B4248}"/>
          </ac:grpSpMkLst>
        </pc:grpChg>
        <pc:picChg chg="mod">
          <ac:chgData name="Kristen Humphrey" userId="04474614-0ddd-43d4-9ecf-45a61f8c7468" providerId="ADAL" clId="{96334365-B9AC-A847-87D9-51453D6C7FE3}" dt="2023-05-08T21:22:48.016" v="250"/>
          <ac:picMkLst>
            <pc:docMk/>
            <pc:sldMk cId="2264398846" sldId="346"/>
            <ac:picMk id="5" creationId="{71E93689-984C-1C8E-F50B-A97E2094843B}"/>
          </ac:picMkLst>
        </pc:picChg>
      </pc:sldChg>
      <pc:sldChg chg="addSp delSp modSp add mod">
        <pc:chgData name="Kristen Humphrey" userId="04474614-0ddd-43d4-9ecf-45a61f8c7468" providerId="ADAL" clId="{96334365-B9AC-A847-87D9-51453D6C7FE3}" dt="2023-05-08T21:26:46.427" v="279" actId="20577"/>
        <pc:sldMkLst>
          <pc:docMk/>
          <pc:sldMk cId="1086477774" sldId="347"/>
        </pc:sldMkLst>
        <pc:spChg chg="add del mod">
          <ac:chgData name="Kristen Humphrey" userId="04474614-0ddd-43d4-9ecf-45a61f8c7468" providerId="ADAL" clId="{96334365-B9AC-A847-87D9-51453D6C7FE3}" dt="2023-05-08T21:25:34.553" v="263"/>
          <ac:spMkLst>
            <pc:docMk/>
            <pc:sldMk cId="1086477774" sldId="347"/>
            <ac:spMk id="2" creationId="{489607D4-884D-585A-E242-B5E90CB955D7}"/>
          </ac:spMkLst>
        </pc:spChg>
        <pc:spChg chg="add mod">
          <ac:chgData name="Kristen Humphrey" userId="04474614-0ddd-43d4-9ecf-45a61f8c7468" providerId="ADAL" clId="{96334365-B9AC-A847-87D9-51453D6C7FE3}" dt="2023-05-08T21:26:46.427" v="279" actId="20577"/>
          <ac:spMkLst>
            <pc:docMk/>
            <pc:sldMk cId="1086477774" sldId="347"/>
            <ac:spMk id="4" creationId="{38732764-0B47-AD3C-550B-997E94BF38D7}"/>
          </ac:spMkLst>
        </pc:spChg>
      </pc:sldChg>
      <pc:sldChg chg="addSp modSp add mod">
        <pc:chgData name="Kristen Humphrey" userId="04474614-0ddd-43d4-9ecf-45a61f8c7468" providerId="ADAL" clId="{96334365-B9AC-A847-87D9-51453D6C7FE3}" dt="2023-05-08T21:43:47.853" v="388" actId="6549"/>
        <pc:sldMkLst>
          <pc:docMk/>
          <pc:sldMk cId="417976617" sldId="348"/>
        </pc:sldMkLst>
        <pc:spChg chg="add mod">
          <ac:chgData name="Kristen Humphrey" userId="04474614-0ddd-43d4-9ecf-45a61f8c7468" providerId="ADAL" clId="{96334365-B9AC-A847-87D9-51453D6C7FE3}" dt="2023-05-08T21:43:47.853" v="388" actId="6549"/>
          <ac:spMkLst>
            <pc:docMk/>
            <pc:sldMk cId="417976617" sldId="348"/>
            <ac:spMk id="2" creationId="{D0AF5CE7-1263-DA37-090F-B7B9B1813273}"/>
          </ac:spMkLst>
        </pc:spChg>
        <pc:spChg chg="mod">
          <ac:chgData name="Kristen Humphrey" userId="04474614-0ddd-43d4-9ecf-45a61f8c7468" providerId="ADAL" clId="{96334365-B9AC-A847-87D9-51453D6C7FE3}" dt="2023-05-08T21:31:20.690" v="283"/>
          <ac:spMkLst>
            <pc:docMk/>
            <pc:sldMk cId="417976617" sldId="348"/>
            <ac:spMk id="5" creationId="{281D787B-55FA-5ACB-1237-1CCD7A13460D}"/>
          </ac:spMkLst>
        </pc:spChg>
        <pc:spChg chg="mod">
          <ac:chgData name="Kristen Humphrey" userId="04474614-0ddd-43d4-9ecf-45a61f8c7468" providerId="ADAL" clId="{96334365-B9AC-A847-87D9-51453D6C7FE3}" dt="2023-05-08T21:31:20.690" v="283"/>
          <ac:spMkLst>
            <pc:docMk/>
            <pc:sldMk cId="417976617" sldId="348"/>
            <ac:spMk id="6" creationId="{16D8213C-16A9-06CA-2B00-39B7F243FF7D}"/>
          </ac:spMkLst>
        </pc:spChg>
        <pc:spChg chg="mod">
          <ac:chgData name="Kristen Humphrey" userId="04474614-0ddd-43d4-9ecf-45a61f8c7468" providerId="ADAL" clId="{96334365-B9AC-A847-87D9-51453D6C7FE3}" dt="2023-05-08T21:31:20.690" v="283"/>
          <ac:spMkLst>
            <pc:docMk/>
            <pc:sldMk cId="417976617" sldId="348"/>
            <ac:spMk id="7" creationId="{B2C52435-8D32-0336-3E84-5DF690F130E9}"/>
          </ac:spMkLst>
        </pc:spChg>
        <pc:grpChg chg="add mod">
          <ac:chgData name="Kristen Humphrey" userId="04474614-0ddd-43d4-9ecf-45a61f8c7468" providerId="ADAL" clId="{96334365-B9AC-A847-87D9-51453D6C7FE3}" dt="2023-05-08T21:42:33.220" v="372" actId="1076"/>
          <ac:grpSpMkLst>
            <pc:docMk/>
            <pc:sldMk cId="417976617" sldId="348"/>
            <ac:grpSpMk id="4" creationId="{330CE164-A01A-FEF2-C93A-9D173DD290A2}"/>
          </ac:grpSpMkLst>
        </pc:grpChg>
      </pc:sldChg>
      <pc:sldChg chg="addSp delSp modSp add del mod">
        <pc:chgData name="Kristen Humphrey" userId="04474614-0ddd-43d4-9ecf-45a61f8c7468" providerId="ADAL" clId="{96334365-B9AC-A847-87D9-51453D6C7FE3}" dt="2023-05-08T21:43:54.553" v="389" actId="2696"/>
        <pc:sldMkLst>
          <pc:docMk/>
          <pc:sldMk cId="3691525809" sldId="349"/>
        </pc:sldMkLst>
        <pc:spChg chg="add del mod">
          <ac:chgData name="Kristen Humphrey" userId="04474614-0ddd-43d4-9ecf-45a61f8c7468" providerId="ADAL" clId="{96334365-B9AC-A847-87D9-51453D6C7FE3}" dt="2023-05-08T21:31:56.199" v="285"/>
          <ac:spMkLst>
            <pc:docMk/>
            <pc:sldMk cId="3691525809" sldId="349"/>
            <ac:spMk id="2" creationId="{3BD5BE12-D2D8-50C3-AFF5-08B31209B0B3}"/>
          </ac:spMkLst>
        </pc:spChg>
        <pc:spChg chg="add mod">
          <ac:chgData name="Kristen Humphrey" userId="04474614-0ddd-43d4-9ecf-45a61f8c7468" providerId="ADAL" clId="{96334365-B9AC-A847-87D9-51453D6C7FE3}" dt="2023-05-08T21:37:28.353" v="322" actId="20577"/>
          <ac:spMkLst>
            <pc:docMk/>
            <pc:sldMk cId="3691525809" sldId="349"/>
            <ac:spMk id="4" creationId="{29C75344-6B05-868A-7A05-FFB0B6A745AE}"/>
          </ac:spMkLst>
        </pc:spChg>
      </pc:sldChg>
      <pc:sldChg chg="addSp delSp modSp add mod">
        <pc:chgData name="Kristen Humphrey" userId="04474614-0ddd-43d4-9ecf-45a61f8c7468" providerId="ADAL" clId="{96334365-B9AC-A847-87D9-51453D6C7FE3}" dt="2023-05-08T21:48:12.594" v="427" actId="12"/>
        <pc:sldMkLst>
          <pc:docMk/>
          <pc:sldMk cId="2444573719" sldId="350"/>
        </pc:sldMkLst>
        <pc:spChg chg="add del mod">
          <ac:chgData name="Kristen Humphrey" userId="04474614-0ddd-43d4-9ecf-45a61f8c7468" providerId="ADAL" clId="{96334365-B9AC-A847-87D9-51453D6C7FE3}" dt="2023-05-08T21:46:03.483" v="395"/>
          <ac:spMkLst>
            <pc:docMk/>
            <pc:sldMk cId="2444573719" sldId="350"/>
            <ac:spMk id="2" creationId="{55534296-7B26-263A-41FC-791E1FBEA975}"/>
          </ac:spMkLst>
        </pc:spChg>
        <pc:spChg chg="add del mod">
          <ac:chgData name="Kristen Humphrey" userId="04474614-0ddd-43d4-9ecf-45a61f8c7468" providerId="ADAL" clId="{96334365-B9AC-A847-87D9-51453D6C7FE3}" dt="2023-05-08T21:46:03.483" v="395"/>
          <ac:spMkLst>
            <pc:docMk/>
            <pc:sldMk cId="2444573719" sldId="350"/>
            <ac:spMk id="4" creationId="{13C6E7A0-2FB2-79BF-49F2-5F8E37C176E6}"/>
          </ac:spMkLst>
        </pc:spChg>
        <pc:spChg chg="add mod">
          <ac:chgData name="Kristen Humphrey" userId="04474614-0ddd-43d4-9ecf-45a61f8c7468" providerId="ADAL" clId="{96334365-B9AC-A847-87D9-51453D6C7FE3}" dt="2023-05-08T21:48:12.594" v="427" actId="12"/>
          <ac:spMkLst>
            <pc:docMk/>
            <pc:sldMk cId="2444573719" sldId="350"/>
            <ac:spMk id="5" creationId="{BB160EBF-F333-82C4-4232-161EB8038A89}"/>
          </ac:spMkLst>
        </pc:spChg>
        <pc:spChg chg="add mod">
          <ac:chgData name="Kristen Humphrey" userId="04474614-0ddd-43d4-9ecf-45a61f8c7468" providerId="ADAL" clId="{96334365-B9AC-A847-87D9-51453D6C7FE3}" dt="2023-05-08T21:46:29.934" v="397" actId="27636"/>
          <ac:spMkLst>
            <pc:docMk/>
            <pc:sldMk cId="2444573719" sldId="350"/>
            <ac:spMk id="6" creationId="{A5739E5D-240B-EB62-7E7B-51705F077061}"/>
          </ac:spMkLst>
        </pc:spChg>
      </pc:sldChg>
      <pc:sldChg chg="addSp modSp add mod">
        <pc:chgData name="Kristen Humphrey" userId="04474614-0ddd-43d4-9ecf-45a61f8c7468" providerId="ADAL" clId="{96334365-B9AC-A847-87D9-51453D6C7FE3}" dt="2023-05-08T21:49:05.185" v="430" actId="27636"/>
        <pc:sldMkLst>
          <pc:docMk/>
          <pc:sldMk cId="3446728622" sldId="351"/>
        </pc:sldMkLst>
        <pc:spChg chg="add mod">
          <ac:chgData name="Kristen Humphrey" userId="04474614-0ddd-43d4-9ecf-45a61f8c7468" providerId="ADAL" clId="{96334365-B9AC-A847-87D9-51453D6C7FE3}" dt="2023-05-08T21:49:05.055" v="429"/>
          <ac:spMkLst>
            <pc:docMk/>
            <pc:sldMk cId="3446728622" sldId="351"/>
            <ac:spMk id="2" creationId="{A186CF6E-6F6E-C10F-270F-D581348AC33F}"/>
          </ac:spMkLst>
        </pc:spChg>
        <pc:spChg chg="add mod">
          <ac:chgData name="Kristen Humphrey" userId="04474614-0ddd-43d4-9ecf-45a61f8c7468" providerId="ADAL" clId="{96334365-B9AC-A847-87D9-51453D6C7FE3}" dt="2023-05-08T21:49:05.185" v="430" actId="27636"/>
          <ac:spMkLst>
            <pc:docMk/>
            <pc:sldMk cId="3446728622" sldId="351"/>
            <ac:spMk id="4" creationId="{49081716-48CA-D80A-28EA-AB494F24490A}"/>
          </ac:spMkLst>
        </pc:spChg>
      </pc:sldChg>
      <pc:sldChg chg="addSp modSp add mod">
        <pc:chgData name="Kristen Humphrey" userId="04474614-0ddd-43d4-9ecf-45a61f8c7468" providerId="ADAL" clId="{96334365-B9AC-A847-87D9-51453D6C7FE3}" dt="2023-05-08T21:49:26.411" v="432" actId="27636"/>
        <pc:sldMkLst>
          <pc:docMk/>
          <pc:sldMk cId="2955778122" sldId="352"/>
        </pc:sldMkLst>
        <pc:spChg chg="add mod">
          <ac:chgData name="Kristen Humphrey" userId="04474614-0ddd-43d4-9ecf-45a61f8c7468" providerId="ADAL" clId="{96334365-B9AC-A847-87D9-51453D6C7FE3}" dt="2023-05-08T21:49:26.279" v="431"/>
          <ac:spMkLst>
            <pc:docMk/>
            <pc:sldMk cId="2955778122" sldId="352"/>
            <ac:spMk id="2" creationId="{AE71C211-540D-FD9F-C8F0-D327A56AEAAD}"/>
          </ac:spMkLst>
        </pc:spChg>
        <pc:spChg chg="add mod">
          <ac:chgData name="Kristen Humphrey" userId="04474614-0ddd-43d4-9ecf-45a61f8c7468" providerId="ADAL" clId="{96334365-B9AC-A847-87D9-51453D6C7FE3}" dt="2023-05-08T21:49:26.411" v="432" actId="27636"/>
          <ac:spMkLst>
            <pc:docMk/>
            <pc:sldMk cId="2955778122" sldId="352"/>
            <ac:spMk id="4" creationId="{8522BC1A-09B4-96EA-D7A5-386B57ABC0FC}"/>
          </ac:spMkLst>
        </pc:spChg>
      </pc:sldChg>
      <pc:sldChg chg="addSp modSp add mod">
        <pc:chgData name="Kristen Humphrey" userId="04474614-0ddd-43d4-9ecf-45a61f8c7468" providerId="ADAL" clId="{96334365-B9AC-A847-87D9-51453D6C7FE3}" dt="2023-05-08T21:51:13.929" v="443" actId="6549"/>
        <pc:sldMkLst>
          <pc:docMk/>
          <pc:sldMk cId="1067901480" sldId="353"/>
        </pc:sldMkLst>
        <pc:spChg chg="add mod">
          <ac:chgData name="Kristen Humphrey" userId="04474614-0ddd-43d4-9ecf-45a61f8c7468" providerId="ADAL" clId="{96334365-B9AC-A847-87D9-51453D6C7FE3}" dt="2023-05-08T21:51:13.929" v="443" actId="6549"/>
          <ac:spMkLst>
            <pc:docMk/>
            <pc:sldMk cId="1067901480" sldId="353"/>
            <ac:spMk id="2" creationId="{31AB2735-38D6-F38D-00C9-01E71C00B8F8}"/>
          </ac:spMkLst>
        </pc:spChg>
        <pc:spChg chg="add mod">
          <ac:chgData name="Kristen Humphrey" userId="04474614-0ddd-43d4-9ecf-45a61f8c7468" providerId="ADAL" clId="{96334365-B9AC-A847-87D9-51453D6C7FE3}" dt="2023-05-08T21:49:45.031" v="434" actId="27636"/>
          <ac:spMkLst>
            <pc:docMk/>
            <pc:sldMk cId="1067901480" sldId="353"/>
            <ac:spMk id="4" creationId="{DD9F052C-A7CD-B7EE-45C7-7035A4207772}"/>
          </ac:spMkLst>
        </pc:spChg>
      </pc:sldChg>
      <pc:sldChg chg="addSp delSp modSp add mod">
        <pc:chgData name="Kristen Humphrey" userId="04474614-0ddd-43d4-9ecf-45a61f8c7468" providerId="ADAL" clId="{96334365-B9AC-A847-87D9-51453D6C7FE3}" dt="2023-05-08T21:54:23.704" v="456" actId="20577"/>
        <pc:sldMkLst>
          <pc:docMk/>
          <pc:sldMk cId="1891135924" sldId="354"/>
        </pc:sldMkLst>
        <pc:spChg chg="del">
          <ac:chgData name="Kristen Humphrey" userId="04474614-0ddd-43d4-9ecf-45a61f8c7468" providerId="ADAL" clId="{96334365-B9AC-A847-87D9-51453D6C7FE3}" dt="2023-05-08T21:50:15.806" v="436" actId="478"/>
          <ac:spMkLst>
            <pc:docMk/>
            <pc:sldMk cId="1891135924" sldId="354"/>
            <ac:spMk id="2" creationId="{31AB2735-38D6-F38D-00C9-01E71C00B8F8}"/>
          </ac:spMkLst>
        </pc:spChg>
        <pc:spChg chg="del mod">
          <ac:chgData name="Kristen Humphrey" userId="04474614-0ddd-43d4-9ecf-45a61f8c7468" providerId="ADAL" clId="{96334365-B9AC-A847-87D9-51453D6C7FE3}" dt="2023-05-08T21:50:18.840" v="438" actId="478"/>
          <ac:spMkLst>
            <pc:docMk/>
            <pc:sldMk cId="1891135924" sldId="354"/>
            <ac:spMk id="4" creationId="{DD9F052C-A7CD-B7EE-45C7-7035A4207772}"/>
          </ac:spMkLst>
        </pc:spChg>
        <pc:spChg chg="add del mod">
          <ac:chgData name="Kristen Humphrey" userId="04474614-0ddd-43d4-9ecf-45a61f8c7468" providerId="ADAL" clId="{96334365-B9AC-A847-87D9-51453D6C7FE3}" dt="2023-05-08T21:52:25.017" v="444" actId="478"/>
          <ac:spMkLst>
            <pc:docMk/>
            <pc:sldMk cId="1891135924" sldId="354"/>
            <ac:spMk id="5" creationId="{BCB11FEE-613D-5731-E72A-FCD1273DB65D}"/>
          </ac:spMkLst>
        </pc:spChg>
        <pc:spChg chg="add mod">
          <ac:chgData name="Kristen Humphrey" userId="04474614-0ddd-43d4-9ecf-45a61f8c7468" providerId="ADAL" clId="{96334365-B9AC-A847-87D9-51453D6C7FE3}" dt="2023-05-08T21:54:23.704" v="456" actId="20577"/>
          <ac:spMkLst>
            <pc:docMk/>
            <pc:sldMk cId="1891135924" sldId="354"/>
            <ac:spMk id="6" creationId="{CD0E41A8-ABC1-F34C-B506-B4CD0BB983D1}"/>
          </ac:spMkLst>
        </pc:spChg>
      </pc:sldChg>
      <pc:sldMasterChg chg="del delSldLayout">
        <pc:chgData name="Kristen Humphrey" userId="04474614-0ddd-43d4-9ecf-45a61f8c7468" providerId="ADAL" clId="{96334365-B9AC-A847-87D9-51453D6C7FE3}" dt="2023-05-08T21:27:04.152" v="280" actId="2696"/>
        <pc:sldMasterMkLst>
          <pc:docMk/>
          <pc:sldMasterMk cId="4054453907" sldId="2147483648"/>
        </pc:sldMasterMkLst>
        <pc:sldLayoutChg chg="del">
          <pc:chgData name="Kristen Humphrey" userId="04474614-0ddd-43d4-9ecf-45a61f8c7468" providerId="ADAL" clId="{96334365-B9AC-A847-87D9-51453D6C7FE3}" dt="2023-05-08T21:27:04.152" v="280" actId="2696"/>
          <pc:sldLayoutMkLst>
            <pc:docMk/>
            <pc:sldMasterMk cId="4054453907" sldId="2147483648"/>
            <pc:sldLayoutMk cId="1582780897" sldId="2147483649"/>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2064418650" sldId="2147483650"/>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3110295370" sldId="2147483651"/>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1768153393" sldId="2147483652"/>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786773852" sldId="2147483653"/>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2772514492" sldId="2147483654"/>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4109445692" sldId="2147483655"/>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3394639514" sldId="2147483656"/>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1621452642" sldId="2147483657"/>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3152282625" sldId="2147483658"/>
          </pc:sldLayoutMkLst>
        </pc:sldLayoutChg>
        <pc:sldLayoutChg chg="del">
          <pc:chgData name="Kristen Humphrey" userId="04474614-0ddd-43d4-9ecf-45a61f8c7468" providerId="ADAL" clId="{96334365-B9AC-A847-87D9-51453D6C7FE3}" dt="2023-05-08T21:27:04.152" v="280" actId="2696"/>
          <pc:sldLayoutMkLst>
            <pc:docMk/>
            <pc:sldMasterMk cId="4054453907" sldId="2147483648"/>
            <pc:sldLayoutMk cId="3016689282" sldId="2147483659"/>
          </pc:sldLayoutMkLst>
        </pc:sldLayoutChg>
      </pc:sldMasterChg>
    </pc:docChg>
  </pc:docChgLst>
  <pc:docChgLst>
    <pc:chgData name="David Dahlstrom" userId="1373911f-7724-4464-9ca4-a77ff2360544" providerId="ADAL" clId="{20F365B0-6A0E-4108-8EE4-8FF02B2CB5ED}"/>
    <pc:docChg chg="modSld">
      <pc:chgData name="David Dahlstrom" userId="1373911f-7724-4464-9ca4-a77ff2360544" providerId="ADAL" clId="{20F365B0-6A0E-4108-8EE4-8FF02B2CB5ED}" dt="2023-05-16T18:56:32.218" v="69" actId="20577"/>
      <pc:docMkLst>
        <pc:docMk/>
      </pc:docMkLst>
      <pc:sldChg chg="modSp mod">
        <pc:chgData name="David Dahlstrom" userId="1373911f-7724-4464-9ca4-a77ff2360544" providerId="ADAL" clId="{20F365B0-6A0E-4108-8EE4-8FF02B2CB5ED}" dt="2023-05-16T18:53:09.949" v="0" actId="14100"/>
        <pc:sldMkLst>
          <pc:docMk/>
          <pc:sldMk cId="1983929391" sldId="342"/>
        </pc:sldMkLst>
        <pc:spChg chg="mod">
          <ac:chgData name="David Dahlstrom" userId="1373911f-7724-4464-9ca4-a77ff2360544" providerId="ADAL" clId="{20F365B0-6A0E-4108-8EE4-8FF02B2CB5ED}" dt="2023-05-16T18:53:09.949" v="0" actId="14100"/>
          <ac:spMkLst>
            <pc:docMk/>
            <pc:sldMk cId="1983929391" sldId="342"/>
            <ac:spMk id="4" creationId="{1E2EE33F-C97F-F8A0-52B7-BBC42DD39CF4}"/>
          </ac:spMkLst>
        </pc:spChg>
      </pc:sldChg>
      <pc:sldChg chg="modSp mod">
        <pc:chgData name="David Dahlstrom" userId="1373911f-7724-4464-9ca4-a77ff2360544" providerId="ADAL" clId="{20F365B0-6A0E-4108-8EE4-8FF02B2CB5ED}" dt="2023-05-16T18:56:32.218" v="69" actId="20577"/>
        <pc:sldMkLst>
          <pc:docMk/>
          <pc:sldMk cId="2264398846" sldId="346"/>
        </pc:sldMkLst>
        <pc:spChg chg="mod">
          <ac:chgData name="David Dahlstrom" userId="1373911f-7724-4464-9ca4-a77ff2360544" providerId="ADAL" clId="{20F365B0-6A0E-4108-8EE4-8FF02B2CB5ED}" dt="2023-05-16T18:56:32.218" v="69" actId="20577"/>
          <ac:spMkLst>
            <pc:docMk/>
            <pc:sldMk cId="2264398846" sldId="346"/>
            <ac:spMk id="2" creationId="{EBA91004-0A34-4A37-B473-E7700CC1A317}"/>
          </ac:spMkLst>
        </pc:spChg>
      </pc:sldChg>
    </pc:docChg>
  </pc:docChgLst>
  <pc:docChgLst>
    <pc:chgData name="David Dahlstrom" userId="S::david.dahlstrom@maryland.gov::1373911f-7724-4464-9ca4-a77ff2360544" providerId="AD" clId="Web-{1A072EE1-6459-5823-106D-1215823AA514}"/>
    <pc:docChg chg="modSld">
      <pc:chgData name="David Dahlstrom" userId="S::david.dahlstrom@maryland.gov::1373911f-7724-4464-9ca4-a77ff2360544" providerId="AD" clId="Web-{1A072EE1-6459-5823-106D-1215823AA514}" dt="2023-05-23T16:44:23.866" v="12" actId="1076"/>
      <pc:docMkLst>
        <pc:docMk/>
      </pc:docMkLst>
      <pc:sldChg chg="addSp modSp">
        <pc:chgData name="David Dahlstrom" userId="S::david.dahlstrom@maryland.gov::1373911f-7724-4464-9ca4-a77ff2360544" providerId="AD" clId="Web-{1A072EE1-6459-5823-106D-1215823AA514}" dt="2023-05-23T16:44:23.866" v="12" actId="1076"/>
        <pc:sldMkLst>
          <pc:docMk/>
          <pc:sldMk cId="417976617" sldId="348"/>
        </pc:sldMkLst>
        <pc:grpChg chg="mod">
          <ac:chgData name="David Dahlstrom" userId="S::david.dahlstrom@maryland.gov::1373911f-7724-4464-9ca4-a77ff2360544" providerId="AD" clId="Web-{1A072EE1-6459-5823-106D-1215823AA514}" dt="2023-05-23T16:44:23.866" v="12" actId="1076"/>
          <ac:grpSpMkLst>
            <pc:docMk/>
            <pc:sldMk cId="417976617" sldId="348"/>
            <ac:grpSpMk id="4" creationId="{330CE164-A01A-FEF2-C93A-9D173DD290A2}"/>
          </ac:grpSpMkLst>
        </pc:grpChg>
        <pc:picChg chg="add mod ord">
          <ac:chgData name="David Dahlstrom" userId="S::david.dahlstrom@maryland.gov::1373911f-7724-4464-9ca4-a77ff2360544" providerId="AD" clId="Web-{1A072EE1-6459-5823-106D-1215823AA514}" dt="2023-05-23T16:40:04.707" v="4" actId="1076"/>
          <ac:picMkLst>
            <pc:docMk/>
            <pc:sldMk cId="417976617" sldId="348"/>
            <ac:picMk id="9" creationId="{573188FB-A052-DF0C-A9C1-E9326BE4E599}"/>
          </ac:picMkLst>
        </pc:picChg>
      </pc:sldChg>
    </pc:docChg>
  </pc:docChgLst>
  <pc:docChgLst>
    <pc:chgData clId="Web-{E3241554-63E5-6C7F-498E-F5CFE992D84F}"/>
    <pc:docChg chg="modSld">
      <pc:chgData name="" userId="" providerId="" clId="Web-{E3241554-63E5-6C7F-498E-F5CFE992D84F}" dt="2023-05-12T21:32:33.668" v="3" actId="20577"/>
      <pc:docMkLst>
        <pc:docMk/>
      </pc:docMkLst>
      <pc:sldChg chg="modSp">
        <pc:chgData name="" userId="" providerId="" clId="Web-{E3241554-63E5-6C7F-498E-F5CFE992D84F}" dt="2023-05-12T21:32:33.668" v="3" actId="20577"/>
        <pc:sldMkLst>
          <pc:docMk/>
          <pc:sldMk cId="1983929391" sldId="342"/>
        </pc:sldMkLst>
        <pc:spChg chg="mod">
          <ac:chgData name="" userId="" providerId="" clId="Web-{E3241554-63E5-6C7F-498E-F5CFE992D84F}" dt="2023-05-12T21:32:33.668" v="3" actId="20577"/>
          <ac:spMkLst>
            <pc:docMk/>
            <pc:sldMk cId="1983929391" sldId="342"/>
            <ac:spMk id="4" creationId="{1E2EE33F-C97F-F8A0-52B7-BBC42DD39CF4}"/>
          </ac:spMkLst>
        </pc:spChg>
      </pc:sldChg>
    </pc:docChg>
  </pc:docChgLst>
  <pc:docChgLst>
    <pc:chgData name="David Dahlstrom" userId="S::david.dahlstrom@maryland.gov::1373911f-7724-4464-9ca4-a77ff2360544" providerId="AD" clId="Web-{BA1FB79F-D9CE-63EE-C33F-676C8238BFD9}"/>
    <pc:docChg chg="modSld">
      <pc:chgData name="David Dahlstrom" userId="S::david.dahlstrom@maryland.gov::1373911f-7724-4464-9ca4-a77ff2360544" providerId="AD" clId="Web-{BA1FB79F-D9CE-63EE-C33F-676C8238BFD9}" dt="2023-05-23T16:06:20.989" v="26"/>
      <pc:docMkLst>
        <pc:docMk/>
      </pc:docMkLst>
      <pc:sldChg chg="addSp delSp modSp">
        <pc:chgData name="David Dahlstrom" userId="S::david.dahlstrom@maryland.gov::1373911f-7724-4464-9ca4-a77ff2360544" providerId="AD" clId="Web-{BA1FB79F-D9CE-63EE-C33F-676C8238BFD9}" dt="2023-05-23T16:06:00.535" v="23"/>
        <pc:sldMkLst>
          <pc:docMk/>
          <pc:sldMk cId="497684844" sldId="345"/>
        </pc:sldMkLst>
        <pc:spChg chg="del">
          <ac:chgData name="David Dahlstrom" userId="S::david.dahlstrom@maryland.gov::1373911f-7724-4464-9ca4-a77ff2360544" providerId="AD" clId="Web-{BA1FB79F-D9CE-63EE-C33F-676C8238BFD9}" dt="2023-05-23T16:02:51.516" v="6"/>
          <ac:spMkLst>
            <pc:docMk/>
            <pc:sldMk cId="497684844" sldId="345"/>
            <ac:spMk id="5" creationId="{57E4AE92-17E1-0530-FBC3-DDDD745EDACF}"/>
          </ac:spMkLst>
        </pc:spChg>
        <pc:spChg chg="del">
          <ac:chgData name="David Dahlstrom" userId="S::david.dahlstrom@maryland.gov::1373911f-7724-4464-9ca4-a77ff2360544" providerId="AD" clId="Web-{BA1FB79F-D9CE-63EE-C33F-676C8238BFD9}" dt="2023-05-23T16:03:28.423" v="11"/>
          <ac:spMkLst>
            <pc:docMk/>
            <pc:sldMk cId="497684844" sldId="345"/>
            <ac:spMk id="13" creationId="{9DDC6C21-7AA2-E348-7C38-86F40764A44C}"/>
          </ac:spMkLst>
        </pc:spChg>
        <pc:spChg chg="add">
          <ac:chgData name="David Dahlstrom" userId="S::david.dahlstrom@maryland.gov::1373911f-7724-4464-9ca4-a77ff2360544" providerId="AD" clId="Web-{BA1FB79F-D9CE-63EE-C33F-676C8238BFD9}" dt="2023-05-23T16:01:27.655" v="0"/>
          <ac:spMkLst>
            <pc:docMk/>
            <pc:sldMk cId="497684844" sldId="345"/>
            <ac:spMk id="17" creationId="{0E6BCE54-7A0B-6448-C3C5-A785B526D558}"/>
          </ac:spMkLst>
        </pc:spChg>
        <pc:spChg chg="add">
          <ac:chgData name="David Dahlstrom" userId="S::david.dahlstrom@maryland.gov::1373911f-7724-4464-9ca4-a77ff2360544" providerId="AD" clId="Web-{BA1FB79F-D9CE-63EE-C33F-676C8238BFD9}" dt="2023-05-23T16:01:27.655" v="0"/>
          <ac:spMkLst>
            <pc:docMk/>
            <pc:sldMk cId="497684844" sldId="345"/>
            <ac:spMk id="18" creationId="{EA53234A-7945-660B-D53B-06B032FD07B2}"/>
          </ac:spMkLst>
        </pc:spChg>
        <pc:spChg chg="add">
          <ac:chgData name="David Dahlstrom" userId="S::david.dahlstrom@maryland.gov::1373911f-7724-4464-9ca4-a77ff2360544" providerId="AD" clId="Web-{BA1FB79F-D9CE-63EE-C33F-676C8238BFD9}" dt="2023-05-23T16:01:27.655" v="0"/>
          <ac:spMkLst>
            <pc:docMk/>
            <pc:sldMk cId="497684844" sldId="345"/>
            <ac:spMk id="21" creationId="{C270EC09-11B6-8DCF-26AF-C78FDE98C65D}"/>
          </ac:spMkLst>
        </pc:spChg>
        <pc:spChg chg="add mod ord">
          <ac:chgData name="David Dahlstrom" userId="S::david.dahlstrom@maryland.gov::1373911f-7724-4464-9ca4-a77ff2360544" providerId="AD" clId="Web-{BA1FB79F-D9CE-63EE-C33F-676C8238BFD9}" dt="2023-05-23T16:06:00.535" v="23"/>
          <ac:spMkLst>
            <pc:docMk/>
            <pc:sldMk cId="497684844" sldId="345"/>
            <ac:spMk id="25" creationId="{0E6BCE54-7A0B-6448-C3C5-A785B526D558}"/>
          </ac:spMkLst>
        </pc:spChg>
        <pc:spChg chg="add">
          <ac:chgData name="David Dahlstrom" userId="S::david.dahlstrom@maryland.gov::1373911f-7724-4464-9ca4-a77ff2360544" providerId="AD" clId="Web-{BA1FB79F-D9CE-63EE-C33F-676C8238BFD9}" dt="2023-05-23T16:01:39.171" v="1"/>
          <ac:spMkLst>
            <pc:docMk/>
            <pc:sldMk cId="497684844" sldId="345"/>
            <ac:spMk id="26" creationId="{EA53234A-7945-660B-D53B-06B032FD07B2}"/>
          </ac:spMkLst>
        </pc:spChg>
        <pc:spChg chg="add">
          <ac:chgData name="David Dahlstrom" userId="S::david.dahlstrom@maryland.gov::1373911f-7724-4464-9ca4-a77ff2360544" providerId="AD" clId="Web-{BA1FB79F-D9CE-63EE-C33F-676C8238BFD9}" dt="2023-05-23T16:01:39.171" v="1"/>
          <ac:spMkLst>
            <pc:docMk/>
            <pc:sldMk cId="497684844" sldId="345"/>
            <ac:spMk id="29" creationId="{C270EC09-11B6-8DCF-26AF-C78FDE98C65D}"/>
          </ac:spMkLst>
        </pc:spChg>
        <pc:grpChg chg="del">
          <ac:chgData name="David Dahlstrom" userId="S::david.dahlstrom@maryland.gov::1373911f-7724-4464-9ca4-a77ff2360544" providerId="AD" clId="Web-{BA1FB79F-D9CE-63EE-C33F-676C8238BFD9}" dt="2023-05-23T16:03:15.438" v="9"/>
          <ac:grpSpMkLst>
            <pc:docMk/>
            <pc:sldMk cId="497684844" sldId="345"/>
            <ac:grpSpMk id="6" creationId="{41EBA455-0864-2BE6-D4DE-394932BF6361}"/>
          </ac:grpSpMkLst>
        </pc:grpChg>
        <pc:grpChg chg="add del">
          <ac:chgData name="David Dahlstrom" userId="S::david.dahlstrom@maryland.gov::1373911f-7724-4464-9ca4-a77ff2360544" providerId="AD" clId="Web-{BA1FB79F-D9CE-63EE-C33F-676C8238BFD9}" dt="2023-05-23T16:02:31.734" v="4"/>
          <ac:grpSpMkLst>
            <pc:docMk/>
            <pc:sldMk cId="497684844" sldId="345"/>
            <ac:grpSpMk id="14" creationId="{CE6227CB-B03F-4D86-5C55-AC48BE926FA0}"/>
          </ac:grpSpMkLst>
        </pc:grpChg>
        <pc:grpChg chg="add del mod">
          <ac:chgData name="David Dahlstrom" userId="S::david.dahlstrom@maryland.gov::1373911f-7724-4464-9ca4-a77ff2360544" providerId="AD" clId="Web-{BA1FB79F-D9CE-63EE-C33F-676C8238BFD9}" dt="2023-05-23T16:03:47.626" v="14" actId="1076"/>
          <ac:grpSpMkLst>
            <pc:docMk/>
            <pc:sldMk cId="497684844" sldId="345"/>
            <ac:grpSpMk id="22" creationId="{CE6227CB-B03F-4D86-5C55-AC48BE926FA0}"/>
          </ac:grpSpMkLst>
        </pc:grpChg>
        <pc:picChg chg="add ord">
          <ac:chgData name="David Dahlstrom" userId="S::david.dahlstrom@maryland.gov::1373911f-7724-4464-9ca4-a77ff2360544" providerId="AD" clId="Web-{BA1FB79F-D9CE-63EE-C33F-676C8238BFD9}" dt="2023-05-23T16:01:58.890" v="3"/>
          <ac:picMkLst>
            <pc:docMk/>
            <pc:sldMk cId="497684844" sldId="345"/>
            <ac:picMk id="15" creationId="{B992BBE5-7EE9-653C-D83C-0063C37D4741}"/>
          </ac:picMkLst>
        </pc:picChg>
        <pc:picChg chg="add">
          <ac:chgData name="David Dahlstrom" userId="S::david.dahlstrom@maryland.gov::1373911f-7724-4464-9ca4-a77ff2360544" providerId="AD" clId="Web-{BA1FB79F-D9CE-63EE-C33F-676C8238BFD9}" dt="2023-05-23T16:01:27.655" v="0"/>
          <ac:picMkLst>
            <pc:docMk/>
            <pc:sldMk cId="497684844" sldId="345"/>
            <ac:picMk id="16" creationId="{3BB3C66F-C3CB-6A79-F909-AA7A63A31323}"/>
          </ac:picMkLst>
        </pc:picChg>
        <pc:picChg chg="add ord">
          <ac:chgData name="David Dahlstrom" userId="S::david.dahlstrom@maryland.gov::1373911f-7724-4464-9ca4-a77ff2360544" providerId="AD" clId="Web-{BA1FB79F-D9CE-63EE-C33F-676C8238BFD9}" dt="2023-05-23T16:04:16.064" v="16"/>
          <ac:picMkLst>
            <pc:docMk/>
            <pc:sldMk cId="497684844" sldId="345"/>
            <ac:picMk id="23" creationId="{B992BBE5-7EE9-653C-D83C-0063C37D4741}"/>
          </ac:picMkLst>
        </pc:picChg>
        <pc:picChg chg="add ord">
          <ac:chgData name="David Dahlstrom" userId="S::david.dahlstrom@maryland.gov::1373911f-7724-4464-9ca4-a77ff2360544" providerId="AD" clId="Web-{BA1FB79F-D9CE-63EE-C33F-676C8238BFD9}" dt="2023-05-23T16:04:03.142" v="15"/>
          <ac:picMkLst>
            <pc:docMk/>
            <pc:sldMk cId="497684844" sldId="345"/>
            <ac:picMk id="24" creationId="{3BB3C66F-C3CB-6A79-F909-AA7A63A31323}"/>
          </ac:picMkLst>
        </pc:picChg>
        <pc:cxnChg chg="mod">
          <ac:chgData name="David Dahlstrom" userId="S::david.dahlstrom@maryland.gov::1373911f-7724-4464-9ca4-a77ff2360544" providerId="AD" clId="Web-{BA1FB79F-D9CE-63EE-C33F-676C8238BFD9}" dt="2023-05-23T16:03:15.438" v="9"/>
          <ac:cxnSpMkLst>
            <pc:docMk/>
            <pc:sldMk cId="497684844" sldId="345"/>
            <ac:cxnSpMk id="10" creationId="{D3440F26-D1A5-CFBF-4009-7AE7757325D2}"/>
          </ac:cxnSpMkLst>
        </pc:cxnChg>
        <pc:cxnChg chg="mod">
          <ac:chgData name="David Dahlstrom" userId="S::david.dahlstrom@maryland.gov::1373911f-7724-4464-9ca4-a77ff2360544" providerId="AD" clId="Web-{BA1FB79F-D9CE-63EE-C33F-676C8238BFD9}" dt="2023-05-23T16:03:15.438" v="9"/>
          <ac:cxnSpMkLst>
            <pc:docMk/>
            <pc:sldMk cId="497684844" sldId="345"/>
            <ac:cxnSpMk id="11" creationId="{056BBC41-5BC8-2429-1695-B7D42525FA42}"/>
          </ac:cxnSpMkLst>
        </pc:cxnChg>
        <pc:cxnChg chg="add mod">
          <ac:chgData name="David Dahlstrom" userId="S::david.dahlstrom@maryland.gov::1373911f-7724-4464-9ca4-a77ff2360544" providerId="AD" clId="Web-{BA1FB79F-D9CE-63EE-C33F-676C8238BFD9}" dt="2023-05-23T16:02:31.734" v="4"/>
          <ac:cxnSpMkLst>
            <pc:docMk/>
            <pc:sldMk cId="497684844" sldId="345"/>
            <ac:cxnSpMk id="19" creationId="{792EF3C4-3C6D-42A5-8C0D-225A8116B1E3}"/>
          </ac:cxnSpMkLst>
        </pc:cxnChg>
        <pc:cxnChg chg="add mod">
          <ac:chgData name="David Dahlstrom" userId="S::david.dahlstrom@maryland.gov::1373911f-7724-4464-9ca4-a77ff2360544" providerId="AD" clId="Web-{BA1FB79F-D9CE-63EE-C33F-676C8238BFD9}" dt="2023-05-23T16:02:31.734" v="4"/>
          <ac:cxnSpMkLst>
            <pc:docMk/>
            <pc:sldMk cId="497684844" sldId="345"/>
            <ac:cxnSpMk id="20" creationId="{C9CC5A59-FD22-6CCC-B854-6E76BEED0109}"/>
          </ac:cxnSpMkLst>
        </pc:cxnChg>
        <pc:cxnChg chg="add mod">
          <ac:chgData name="David Dahlstrom" userId="S::david.dahlstrom@maryland.gov::1373911f-7724-4464-9ca4-a77ff2360544" providerId="AD" clId="Web-{BA1FB79F-D9CE-63EE-C33F-676C8238BFD9}" dt="2023-05-23T16:02:31.734" v="4"/>
          <ac:cxnSpMkLst>
            <pc:docMk/>
            <pc:sldMk cId="497684844" sldId="345"/>
            <ac:cxnSpMk id="27" creationId="{792EF3C4-3C6D-42A5-8C0D-225A8116B1E3}"/>
          </ac:cxnSpMkLst>
        </pc:cxnChg>
        <pc:cxnChg chg="add mod">
          <ac:chgData name="David Dahlstrom" userId="S::david.dahlstrom@maryland.gov::1373911f-7724-4464-9ca4-a77ff2360544" providerId="AD" clId="Web-{BA1FB79F-D9CE-63EE-C33F-676C8238BFD9}" dt="2023-05-23T16:02:31.734" v="4"/>
          <ac:cxnSpMkLst>
            <pc:docMk/>
            <pc:sldMk cId="497684844" sldId="345"/>
            <ac:cxnSpMk id="28" creationId="{C9CC5A59-FD22-6CCC-B854-6E76BEED0109}"/>
          </ac:cxnSpMkLst>
        </pc:cxnChg>
      </pc:sldChg>
      <pc:sldChg chg="modSp">
        <pc:chgData name="David Dahlstrom" userId="S::david.dahlstrom@maryland.gov::1373911f-7724-4464-9ca4-a77ff2360544" providerId="AD" clId="Web-{BA1FB79F-D9CE-63EE-C33F-676C8238BFD9}" dt="2023-05-23T16:06:20.989" v="26"/>
        <pc:sldMkLst>
          <pc:docMk/>
          <pc:sldMk cId="417976617" sldId="348"/>
        </pc:sldMkLst>
        <pc:spChg chg="mod ord">
          <ac:chgData name="David Dahlstrom" userId="S::david.dahlstrom@maryland.gov::1373911f-7724-4464-9ca4-a77ff2360544" providerId="AD" clId="Web-{BA1FB79F-D9CE-63EE-C33F-676C8238BFD9}" dt="2023-05-23T16:06:20.957" v="24"/>
          <ac:spMkLst>
            <pc:docMk/>
            <pc:sldMk cId="417976617" sldId="348"/>
            <ac:spMk id="5" creationId="{281D787B-55FA-5ACB-1237-1CCD7A13460D}"/>
          </ac:spMkLst>
        </pc:spChg>
        <pc:spChg chg="mod">
          <ac:chgData name="David Dahlstrom" userId="S::david.dahlstrom@maryland.gov::1373911f-7724-4464-9ca4-a77ff2360544" providerId="AD" clId="Web-{BA1FB79F-D9CE-63EE-C33F-676C8238BFD9}" dt="2023-05-23T16:06:20.973" v="25"/>
          <ac:spMkLst>
            <pc:docMk/>
            <pc:sldMk cId="417976617" sldId="348"/>
            <ac:spMk id="6" creationId="{16D8213C-16A9-06CA-2B00-39B7F243FF7D}"/>
          </ac:spMkLst>
        </pc:spChg>
        <pc:spChg chg="mod">
          <ac:chgData name="David Dahlstrom" userId="S::david.dahlstrom@maryland.gov::1373911f-7724-4464-9ca4-a77ff2360544" providerId="AD" clId="Web-{BA1FB79F-D9CE-63EE-C33F-676C8238BFD9}" dt="2023-05-23T16:06:20.989" v="26"/>
          <ac:spMkLst>
            <pc:docMk/>
            <pc:sldMk cId="417976617" sldId="348"/>
            <ac:spMk id="7" creationId="{B2C52435-8D32-0336-3E84-5DF690F130E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5D981F-5013-4742-AFEA-06C414BCB31F}" type="datetimeFigureOut">
              <a:rPr lang="en-US" smtClean="0"/>
              <a:t>5/23/2023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F09B7-9BA8-1240-8E5E-F0A194BD1A3A}" type="slidenum">
              <a:rPr lang="en-US" smtClean="0"/>
              <a:t>‹#›</a:t>
            </a:fld>
            <a:endParaRPr lang="en-US"/>
          </a:p>
        </p:txBody>
      </p:sp>
    </p:spTree>
    <p:extLst>
      <p:ext uri="{BB962C8B-B14F-4D97-AF65-F5344CB8AC3E}">
        <p14:creationId xmlns:p14="http://schemas.microsoft.com/office/powerpoint/2010/main" val="112652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07358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99185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41013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44186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63393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59639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22996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2665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5884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8475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58998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65865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50375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9BE4BAE-C8EC-4A06-AB0B-F1268D6CEC49}"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59508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7E7FB52E-A037-4A25-BEF3-36CF983DC6ED}" type="datetime1">
              <a:rPr lang="en-US" smtClean="0"/>
              <a:t>5/23/2023</a:t>
            </a:fld>
            <a:endParaRPr lang="en-US"/>
          </a:p>
        </p:txBody>
      </p:sp>
    </p:spTree>
    <p:extLst>
      <p:ext uri="{BB962C8B-B14F-4D97-AF65-F5344CB8AC3E}">
        <p14:creationId xmlns:p14="http://schemas.microsoft.com/office/powerpoint/2010/main" val="1185490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5ABA8C00-26BD-4836-A038-E4D2D068959D}" type="datetime1">
              <a:rPr lang="en-US" smtClean="0"/>
              <a:t>5/23/2023</a:t>
            </a:fld>
            <a:endParaRPr lang="en-US"/>
          </a:p>
        </p:txBody>
      </p:sp>
    </p:spTree>
    <p:extLst>
      <p:ext uri="{BB962C8B-B14F-4D97-AF65-F5344CB8AC3E}">
        <p14:creationId xmlns:p14="http://schemas.microsoft.com/office/powerpoint/2010/main" val="3959283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0" y="4191000"/>
            <a:ext cx="12192000" cy="1371600"/>
          </a:xfrm>
          <a:prstGeom prst="rect">
            <a:avLst/>
          </a:prstGeom>
        </p:spPr>
        <p:txBody>
          <a:bodyPr/>
          <a:lstStyle/>
          <a:p>
            <a:r>
              <a:rPr lang="en-US"/>
              <a:t>hold</a:t>
            </a:r>
          </a:p>
        </p:txBody>
      </p:sp>
      <p:sp>
        <p:nvSpPr>
          <p:cNvPr id="8"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9C8F2D22-3474-4B8E-AFB1-2B5F77FF6170}" type="datetime1">
              <a:rPr lang="en-US" smtClean="0"/>
              <a:t>5/23/2023</a:t>
            </a:fld>
            <a:endParaRPr lang="en-US"/>
          </a:p>
        </p:txBody>
      </p:sp>
    </p:spTree>
    <p:extLst>
      <p:ext uri="{BB962C8B-B14F-4D97-AF65-F5344CB8AC3E}">
        <p14:creationId xmlns:p14="http://schemas.microsoft.com/office/powerpoint/2010/main" val="1428306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81C08C20-9F25-453C-9571-FC98CF901C93}" type="datetime1">
              <a:rPr lang="en-US" smtClean="0"/>
              <a:t>5/23/2023</a:t>
            </a:fld>
            <a:endParaRPr lang="en-US"/>
          </a:p>
        </p:txBody>
      </p:sp>
    </p:spTree>
    <p:extLst>
      <p:ext uri="{BB962C8B-B14F-4D97-AF65-F5344CB8AC3E}">
        <p14:creationId xmlns:p14="http://schemas.microsoft.com/office/powerpoint/2010/main" val="1627216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1A073CE6-5EDC-46A3-8F2D-3FE78E209C93}" type="datetime1">
              <a:rPr lang="en-US" smtClean="0"/>
              <a:t>5/23/2023</a:t>
            </a:fld>
            <a:endParaRPr lang="en-US"/>
          </a:p>
        </p:txBody>
      </p:sp>
    </p:spTree>
    <p:extLst>
      <p:ext uri="{BB962C8B-B14F-4D97-AF65-F5344CB8AC3E}">
        <p14:creationId xmlns:p14="http://schemas.microsoft.com/office/powerpoint/2010/main" val="796376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A52FFE93-8619-4CD7-9F77-DB720170FAD6}" type="datetime1">
              <a:rPr lang="en-US" smtClean="0"/>
              <a:t>5/23/2023</a:t>
            </a:fld>
            <a:endParaRPr lang="en-US"/>
          </a:p>
        </p:txBody>
      </p:sp>
    </p:spTree>
    <p:extLst>
      <p:ext uri="{BB962C8B-B14F-4D97-AF65-F5344CB8AC3E}">
        <p14:creationId xmlns:p14="http://schemas.microsoft.com/office/powerpoint/2010/main" val="3766525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8953C568-5A49-4F85-95A1-23C27F2CC25A}" type="datetime1">
              <a:rPr lang="en-US" smtClean="0"/>
              <a:t>5/23/2023</a:t>
            </a:fld>
            <a:endParaRPr lang="en-US"/>
          </a:p>
        </p:txBody>
      </p:sp>
    </p:spTree>
    <p:extLst>
      <p:ext uri="{BB962C8B-B14F-4D97-AF65-F5344CB8AC3E}">
        <p14:creationId xmlns:p14="http://schemas.microsoft.com/office/powerpoint/2010/main" val="964969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4451E8CD-C23F-4909-8CE9-CD5C6028FCAF}" type="datetime1">
              <a:rPr lang="en-US" smtClean="0"/>
              <a:t>5/23/2023</a:t>
            </a:fld>
            <a:endParaRPr lang="en-US"/>
          </a:p>
        </p:txBody>
      </p:sp>
    </p:spTree>
    <p:extLst>
      <p:ext uri="{BB962C8B-B14F-4D97-AF65-F5344CB8AC3E}">
        <p14:creationId xmlns:p14="http://schemas.microsoft.com/office/powerpoint/2010/main" val="3621688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116E1EE9-78FE-4CA8-B051-9741C82B1139}" type="datetime1">
              <a:rPr lang="en-US" smtClean="0"/>
              <a:t>5/23/2023</a:t>
            </a:fld>
            <a:endParaRPr lang="en-US"/>
          </a:p>
        </p:txBody>
      </p:sp>
    </p:spTree>
    <p:extLst>
      <p:ext uri="{BB962C8B-B14F-4D97-AF65-F5344CB8AC3E}">
        <p14:creationId xmlns:p14="http://schemas.microsoft.com/office/powerpoint/2010/main" val="2368811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0D331E6D-F3FC-422D-BF8D-ECCFB9A0AD5B}" type="datetime1">
              <a:rPr lang="en-US" smtClean="0"/>
              <a:t>5/23/2023</a:t>
            </a:fld>
            <a:endParaRPr lang="en-US"/>
          </a:p>
        </p:txBody>
      </p:sp>
    </p:spTree>
    <p:extLst>
      <p:ext uri="{BB962C8B-B14F-4D97-AF65-F5344CB8AC3E}">
        <p14:creationId xmlns:p14="http://schemas.microsoft.com/office/powerpoint/2010/main" val="3658516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09600" y="6356351"/>
            <a:ext cx="2844800" cy="365125"/>
          </a:xfrm>
          <a:prstGeom prst="rect">
            <a:avLst/>
          </a:prstGeom>
        </p:spPr>
        <p:txBody>
          <a:bodyPr vert="horz" lIns="91440" tIns="45720" rIns="91440" bIns="45720" rtlCol="0" anchor="ctr"/>
          <a:lstStyle>
            <a:lvl1pPr algn="l">
              <a:defRPr sz="1200">
                <a:solidFill>
                  <a:srgbClr val="343434"/>
                </a:solidFill>
                <a:latin typeface="Microsoft Sans Serif" panose="020B0604020202020204" pitchFamily="34" charset="0"/>
                <a:ea typeface="Verdana" pitchFamily="34" charset="0"/>
                <a:cs typeface="Microsoft Sans Serif" panose="020B0604020202020204" pitchFamily="34" charset="0"/>
              </a:defRPr>
            </a:lvl1pPr>
          </a:lstStyle>
          <a:p>
            <a:fld id="{F04C83E5-9CA8-4B55-B49B-5730DD6384D3}" type="datetime1">
              <a:rPr lang="en-US" smtClean="0"/>
              <a:t>5/23/2023</a:t>
            </a:fld>
            <a:endParaRPr lang="en-US"/>
          </a:p>
        </p:txBody>
      </p:sp>
    </p:spTree>
    <p:extLst>
      <p:ext uri="{BB962C8B-B14F-4D97-AF65-F5344CB8AC3E}">
        <p14:creationId xmlns:p14="http://schemas.microsoft.com/office/powerpoint/2010/main" val="3819788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0">
              <a:schemeClr val="bg1"/>
            </a:gs>
            <a:gs pos="0">
              <a:srgbClr val="FCD8E1"/>
            </a:gs>
          </a:gsLst>
          <a:lin ang="8100000" scaled="1"/>
          <a:tileRect/>
        </a:gradFill>
        <a:effectLst/>
      </p:bgPr>
    </p:bg>
    <p:spTree>
      <p:nvGrpSpPr>
        <p:cNvPr id="1" name=""/>
        <p:cNvGrpSpPr/>
        <p:nvPr/>
      </p:nvGrpSpPr>
      <p:grpSpPr>
        <a:xfrm>
          <a:off x="0" y="0"/>
          <a:ext cx="0" cy="0"/>
          <a:chOff x="0" y="0"/>
          <a:chExt cx="0" cy="0"/>
        </a:xfrm>
      </p:grpSpPr>
      <p:grpSp>
        <p:nvGrpSpPr>
          <p:cNvPr id="15" name="Group 14"/>
          <p:cNvGrpSpPr/>
          <p:nvPr/>
        </p:nvGrpSpPr>
        <p:grpSpPr>
          <a:xfrm>
            <a:off x="243268" y="5954547"/>
            <a:ext cx="11628801" cy="822960"/>
            <a:chOff x="216797" y="5911790"/>
            <a:chExt cx="8721599" cy="822960"/>
          </a:xfrm>
        </p:grpSpPr>
        <p:cxnSp>
          <p:nvCxnSpPr>
            <p:cNvPr id="13" name="Straight Connector 12"/>
            <p:cNvCxnSpPr/>
            <p:nvPr/>
          </p:nvCxnSpPr>
          <p:spPr>
            <a:xfrm>
              <a:off x="708798" y="6324600"/>
              <a:ext cx="8229598" cy="0"/>
            </a:xfrm>
            <a:prstGeom prst="line">
              <a:avLst/>
            </a:prstGeom>
            <a:ln w="12700">
              <a:solidFill>
                <a:srgbClr val="C40E3E"/>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6797" y="5911790"/>
              <a:ext cx="764275" cy="822960"/>
            </a:xfrm>
            <a:prstGeom prst="rect">
              <a:avLst/>
            </a:prstGeom>
            <a:noFill/>
            <a:ln>
              <a:noFill/>
            </a:ln>
          </p:spPr>
        </p:pic>
      </p:grpSp>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8949904" y="44929"/>
            <a:ext cx="2946400" cy="169277"/>
          </a:xfrm>
          <a:prstGeom prst="rect">
            <a:avLst/>
          </a:prstGeom>
          <a:noFill/>
          <a:ln>
            <a:noFill/>
          </a:ln>
        </p:spPr>
        <p:txBody>
          <a:bodyPr wrap="square" tIns="0" rIns="0" bIns="0" rtlCol="0" anchor="t" anchorCtr="0">
            <a:spAutoFit/>
          </a:bodyPr>
          <a:lstStyle/>
          <a:p>
            <a:pPr algn="r"/>
            <a:r>
              <a:rPr lang="en-US" sz="1100" i="0">
                <a:solidFill>
                  <a:srgbClr val="C40E3E"/>
                </a:solidFill>
                <a:latin typeface="Microsoft Sans Serif" pitchFamily="34" charset="0"/>
                <a:ea typeface="Verdana" pitchFamily="34" charset="0"/>
                <a:cs typeface="Microsoft Sans Serif" pitchFamily="34" charset="0"/>
              </a:rPr>
              <a:t>Planning.Maryland.gov</a:t>
            </a:r>
          </a:p>
        </p:txBody>
      </p:sp>
    </p:spTree>
    <p:extLst>
      <p:ext uri="{BB962C8B-B14F-4D97-AF65-F5344CB8AC3E}">
        <p14:creationId xmlns:p14="http://schemas.microsoft.com/office/powerpoint/2010/main" val="27631104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p:titleStyle>
    <p:bodyStyle>
      <a:lvl1pPr marL="233363" indent="-233363" algn="l" defTabSz="914400" rtl="0" eaLnBrk="1" latinLnBrk="0" hangingPunct="1">
        <a:spcBef>
          <a:spcPts val="0"/>
        </a:spcBef>
        <a:spcAft>
          <a:spcPts val="600"/>
        </a:spcAft>
        <a:buClr>
          <a:srgbClr val="E0AA0F"/>
        </a:buClr>
        <a:buFont typeface="Arial" pitchFamily="34" charset="0"/>
        <a:buChar char="•"/>
        <a:defRPr sz="3200" kern="1200">
          <a:solidFill>
            <a:schemeClr val="tx1"/>
          </a:solidFill>
          <a:latin typeface="Microsoft Sans Serif" pitchFamily="34" charset="0"/>
          <a:ea typeface="Verdana" pitchFamily="34" charset="0"/>
          <a:cs typeface="Microsoft Sans Serif" pitchFamily="34" charset="0"/>
        </a:defRPr>
      </a:lvl1pPr>
      <a:lvl2pPr marL="569913" indent="-223838" algn="l" defTabSz="914400" rtl="0" eaLnBrk="1" latinLnBrk="0" hangingPunct="1">
        <a:spcBef>
          <a:spcPts val="0"/>
        </a:spcBef>
        <a:spcAft>
          <a:spcPts val="600"/>
        </a:spcAft>
        <a:buClr>
          <a:srgbClr val="E0AA0F"/>
        </a:buClr>
        <a:buFont typeface="Wingdings" pitchFamily="2" charset="2"/>
        <a:buChar char="§"/>
        <a:defRPr sz="2800" kern="1200">
          <a:solidFill>
            <a:schemeClr val="tx1"/>
          </a:solidFill>
          <a:latin typeface="Microsoft Sans Serif" pitchFamily="34" charset="0"/>
          <a:ea typeface="Verdana" pitchFamily="34" charset="0"/>
          <a:cs typeface="Microsoft Sans Serif" pitchFamily="34" charset="0"/>
        </a:defRPr>
      </a:lvl2pPr>
      <a:lvl3pPr marL="857250" indent="-228600" algn="l" defTabSz="914400" rtl="0" eaLnBrk="1" latinLnBrk="0" hangingPunct="1">
        <a:spcBef>
          <a:spcPts val="0"/>
        </a:spcBef>
        <a:spcAft>
          <a:spcPts val="600"/>
        </a:spcAft>
        <a:buClr>
          <a:srgbClr val="E0AA0F"/>
        </a:buClr>
        <a:buFont typeface="Wingdings" pitchFamily="2" charset="2"/>
        <a:buChar char="§"/>
        <a:defRPr sz="2400" kern="1200">
          <a:solidFill>
            <a:schemeClr val="tx1"/>
          </a:solidFill>
          <a:latin typeface="Microsoft Sans Serif" pitchFamily="34" charset="0"/>
          <a:ea typeface="Verdana" pitchFamily="34" charset="0"/>
          <a:cs typeface="Microsoft Sans Serif" pitchFamily="34" charset="0"/>
        </a:defRPr>
      </a:lvl3pPr>
      <a:lvl4pPr marL="1090613" indent="-228600" algn="l" defTabSz="914400" rtl="0" eaLnBrk="1" latinLnBrk="0" hangingPunct="1">
        <a:spcBef>
          <a:spcPts val="0"/>
        </a:spcBef>
        <a:spcAft>
          <a:spcPts val="600"/>
        </a:spcAft>
        <a:buClr>
          <a:srgbClr val="E0AA0F"/>
        </a:buClr>
        <a:buFont typeface="Wingdings" pitchFamily="2" charset="2"/>
        <a:buChar char="§"/>
        <a:tabLst/>
        <a:defRPr sz="2000" i="1" kern="1200">
          <a:solidFill>
            <a:schemeClr val="tx1"/>
          </a:solidFill>
          <a:latin typeface="Microsoft Sans Serif" pitchFamily="34" charset="0"/>
          <a:ea typeface="Verdana" pitchFamily="34" charset="0"/>
          <a:cs typeface="Microsoft Sans Serif" pitchFamily="34" charset="0"/>
        </a:defRPr>
      </a:lvl4pPr>
      <a:lvl5pPr marL="1314450" indent="-228600" algn="l" defTabSz="914400" rtl="0" eaLnBrk="1" latinLnBrk="0" hangingPunct="1">
        <a:spcBef>
          <a:spcPts val="0"/>
        </a:spcBef>
        <a:spcAft>
          <a:spcPts val="600"/>
        </a:spcAft>
        <a:buClr>
          <a:srgbClr val="E0AA0F"/>
        </a:buClr>
        <a:buFont typeface="Wingdings" pitchFamily="2" charset="2"/>
        <a:buChar char="§"/>
        <a:defRPr sz="2000" i="1" kern="1200">
          <a:solidFill>
            <a:schemeClr val="tx1"/>
          </a:solidFill>
          <a:latin typeface="Microsoft Sans Serif" pitchFamily="34" charset="0"/>
          <a:ea typeface="Verdana" pitchFamily="34" charset="0"/>
          <a:cs typeface="Microsoft Sans Serif"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pic>
        <p:nvPicPr>
          <p:cNvPr id="9" name="Picture 8">
            <a:extLst>
              <a:ext uri="{FF2B5EF4-FFF2-40B4-BE49-F238E27FC236}">
                <a16:creationId xmlns:a16="http://schemas.microsoft.com/office/drawing/2014/main" id="{3BB5CD3E-6ED3-F769-9DAA-F02539A546DF}"/>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40417" t="91197" r="40625"/>
          <a:stretch/>
        </p:blipFill>
        <p:spPr>
          <a:xfrm>
            <a:off x="5333999" y="6378575"/>
            <a:ext cx="1524002" cy="470662"/>
          </a:xfrm>
          <a:prstGeom prst="rect">
            <a:avLst/>
          </a:prstGeom>
          <a:solidFill>
            <a:schemeClr val="bg1">
              <a:alpha val="45000"/>
            </a:schemeClr>
          </a:solidFill>
        </p:spPr>
      </p:pic>
      <p:sp>
        <p:nvSpPr>
          <p:cNvPr id="10" name="Subtitle 2">
            <a:extLst>
              <a:ext uri="{FF2B5EF4-FFF2-40B4-BE49-F238E27FC236}">
                <a16:creationId xmlns:a16="http://schemas.microsoft.com/office/drawing/2014/main" id="{5C46B036-ACA8-1D8C-26A3-A4DEAC93CFCC}"/>
              </a:ext>
            </a:extLst>
          </p:cNvPr>
          <p:cNvSpPr txBox="1">
            <a:spLocks/>
          </p:cNvSpPr>
          <p:nvPr/>
        </p:nvSpPr>
        <p:spPr>
          <a:xfrm>
            <a:off x="2440780" y="2143125"/>
            <a:ext cx="7310435" cy="3657600"/>
          </a:xfrm>
          <a:prstGeom prst="rect">
            <a:avLst/>
          </a:prstGeom>
          <a:solidFill>
            <a:schemeClr val="bg1">
              <a:lumMod val="95000"/>
              <a:alpha val="45000"/>
            </a:schemeClr>
          </a:solidFill>
        </p:spPr>
        <p:txBody>
          <a:bodyPr vert="horz" lIns="91440" tIns="45720" rIns="91440" bIns="45720" rtlCol="0" anchor="t">
            <a:normAutofit fontScale="92500" lnSpcReduction="10000"/>
          </a:bodyPr>
          <a:lstStyle>
            <a:lvl1pPr marL="0" indent="0" algn="ctr" defTabSz="914400" rtl="0" eaLnBrk="1" latinLnBrk="0" hangingPunct="1">
              <a:spcBef>
                <a:spcPts val="0"/>
              </a:spcBef>
              <a:spcAft>
                <a:spcPts val="600"/>
              </a:spcAft>
              <a:buClr>
                <a:srgbClr val="E0AA0F"/>
              </a:buClr>
              <a:buFont typeface="Arial" pitchFamily="34" charset="0"/>
              <a:buNone/>
              <a:defRPr sz="3200" kern="1200">
                <a:solidFill>
                  <a:schemeClr val="tx1">
                    <a:tint val="75000"/>
                  </a:schemeClr>
                </a:solidFill>
                <a:latin typeface="Microsoft Sans Serif" pitchFamily="34" charset="0"/>
                <a:ea typeface="Verdana" pitchFamily="34" charset="0"/>
                <a:cs typeface="Microsoft Sans Serif" pitchFamily="34" charset="0"/>
              </a:defRPr>
            </a:lvl1pPr>
            <a:lvl2pPr marL="457200" indent="0" algn="ctr" defTabSz="914400" rtl="0" eaLnBrk="1" latinLnBrk="0" hangingPunct="1">
              <a:spcBef>
                <a:spcPts val="0"/>
              </a:spcBef>
              <a:spcAft>
                <a:spcPts val="600"/>
              </a:spcAft>
              <a:buClr>
                <a:srgbClr val="E0AA0F"/>
              </a:buClr>
              <a:buFont typeface="Wingdings" pitchFamily="2" charset="2"/>
              <a:buNone/>
              <a:defRPr sz="2800" kern="1200">
                <a:solidFill>
                  <a:schemeClr val="tx1">
                    <a:tint val="75000"/>
                  </a:schemeClr>
                </a:solidFill>
                <a:latin typeface="Microsoft Sans Serif" pitchFamily="34" charset="0"/>
                <a:ea typeface="Verdana" pitchFamily="34" charset="0"/>
                <a:cs typeface="Microsoft Sans Serif" pitchFamily="34" charset="0"/>
              </a:defRPr>
            </a:lvl2pPr>
            <a:lvl3pPr marL="914400" indent="0" algn="ctr" defTabSz="914400" rtl="0" eaLnBrk="1" latinLnBrk="0" hangingPunct="1">
              <a:spcBef>
                <a:spcPts val="0"/>
              </a:spcBef>
              <a:spcAft>
                <a:spcPts val="600"/>
              </a:spcAft>
              <a:buClr>
                <a:srgbClr val="E0AA0F"/>
              </a:buClr>
              <a:buFont typeface="Wingdings" pitchFamily="2" charset="2"/>
              <a:buNone/>
              <a:defRPr sz="2400" kern="1200">
                <a:solidFill>
                  <a:schemeClr val="tx1">
                    <a:tint val="75000"/>
                  </a:schemeClr>
                </a:solidFill>
                <a:latin typeface="Microsoft Sans Serif" pitchFamily="34" charset="0"/>
                <a:ea typeface="Verdana" pitchFamily="34" charset="0"/>
                <a:cs typeface="Microsoft Sans Serif" pitchFamily="34" charset="0"/>
              </a:defRPr>
            </a:lvl3pPr>
            <a:lvl4pPr marL="1371600" indent="0" algn="ctr" defTabSz="914400" rtl="0" eaLnBrk="1" latinLnBrk="0" hangingPunct="1">
              <a:spcBef>
                <a:spcPts val="0"/>
              </a:spcBef>
              <a:spcAft>
                <a:spcPts val="600"/>
              </a:spcAft>
              <a:buClr>
                <a:srgbClr val="E0AA0F"/>
              </a:buClr>
              <a:buFont typeface="Wingdings" pitchFamily="2" charset="2"/>
              <a:buNone/>
              <a:tabLst/>
              <a:defRPr sz="2000" i="1" kern="1200">
                <a:solidFill>
                  <a:schemeClr val="tx1">
                    <a:tint val="75000"/>
                  </a:schemeClr>
                </a:solidFill>
                <a:latin typeface="Microsoft Sans Serif" pitchFamily="34" charset="0"/>
                <a:ea typeface="Verdana" pitchFamily="34" charset="0"/>
                <a:cs typeface="Microsoft Sans Serif" pitchFamily="34" charset="0"/>
              </a:defRPr>
            </a:lvl4pPr>
            <a:lvl5pPr marL="1828800" indent="0" algn="ctr" defTabSz="914400" rtl="0" eaLnBrk="1" latinLnBrk="0" hangingPunct="1">
              <a:spcBef>
                <a:spcPts val="0"/>
              </a:spcBef>
              <a:spcAft>
                <a:spcPts val="600"/>
              </a:spcAft>
              <a:buClr>
                <a:srgbClr val="E0AA0F"/>
              </a:buClr>
              <a:buFont typeface="Wingdings" pitchFamily="2" charset="2"/>
              <a:buNone/>
              <a:defRPr sz="2000" i="1" kern="1200">
                <a:solidFill>
                  <a:schemeClr val="tx1">
                    <a:tint val="75000"/>
                  </a:schemeClr>
                </a:solidFill>
                <a:latin typeface="Microsoft Sans Serif" pitchFamily="34" charset="0"/>
                <a:ea typeface="Verdana" pitchFamily="34" charset="0"/>
                <a:cs typeface="Microsoft Sans Serif"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600" b="1">
                <a:solidFill>
                  <a:schemeClr val="tx1"/>
                </a:solidFill>
                <a:latin typeface="Microsoft Sans Serif"/>
                <a:ea typeface="Microsoft Sans Serif"/>
                <a:cs typeface="Microsoft Sans Serif"/>
              </a:rPr>
              <a:t>Prepared by:</a:t>
            </a:r>
          </a:p>
          <a:p>
            <a:endParaRPr lang="en-US" sz="2400" b="1">
              <a:solidFill>
                <a:schemeClr val="tx1"/>
              </a:solidFill>
              <a:latin typeface="Microsoft Sans Serif"/>
              <a:ea typeface="Microsoft Sans Serif"/>
              <a:cs typeface="Microsoft Sans Serif"/>
            </a:endParaRPr>
          </a:p>
          <a:p>
            <a:r>
              <a:rPr lang="en-US" sz="3000" b="1">
                <a:solidFill>
                  <a:schemeClr val="tx1"/>
                </a:solidFill>
                <a:latin typeface="Microsoft Sans Serif"/>
                <a:ea typeface="Microsoft Sans Serif"/>
                <a:cs typeface="Microsoft Sans Serif"/>
              </a:rPr>
              <a:t>The Maryland Department of Planning</a:t>
            </a:r>
          </a:p>
          <a:p>
            <a:endParaRPr lang="en-US" sz="1100" b="1">
              <a:solidFill>
                <a:schemeClr val="tx1"/>
              </a:solidFill>
              <a:latin typeface="Microsoft Sans Serif"/>
              <a:ea typeface="Microsoft Sans Serif"/>
              <a:cs typeface="Microsoft Sans Serif"/>
            </a:endParaRPr>
          </a:p>
          <a:p>
            <a:r>
              <a:rPr lang="en-US" sz="3000" b="1">
                <a:solidFill>
                  <a:schemeClr val="tx1"/>
                </a:solidFill>
                <a:latin typeface="Microsoft Sans Serif"/>
                <a:ea typeface="Microsoft Sans Serif"/>
                <a:cs typeface="Microsoft Sans Serif"/>
              </a:rPr>
              <a:t>2023</a:t>
            </a:r>
          </a:p>
          <a:p>
            <a:endParaRPr lang="en-US" sz="2400" b="1">
              <a:solidFill>
                <a:schemeClr val="tx1"/>
              </a:solidFill>
              <a:latin typeface="Microsoft Sans Serif"/>
              <a:ea typeface="Microsoft Sans Serif"/>
              <a:cs typeface="Microsoft Sans Serif"/>
            </a:endParaRPr>
          </a:p>
          <a:p>
            <a:endParaRPr lang="en-US" sz="2400" b="1">
              <a:solidFill>
                <a:schemeClr val="tx1"/>
              </a:solidFill>
              <a:latin typeface="Microsoft Sans Serif"/>
              <a:ea typeface="Microsoft Sans Serif"/>
              <a:cs typeface="Microsoft Sans Serif"/>
            </a:endParaRPr>
          </a:p>
          <a:p>
            <a:endParaRPr lang="en-US" sz="2400" b="1">
              <a:solidFill>
                <a:schemeClr val="tx1"/>
              </a:solidFill>
              <a:latin typeface="Microsoft Sans Serif"/>
              <a:ea typeface="Microsoft Sans Serif"/>
              <a:cs typeface="Microsoft Sans Serif"/>
            </a:endParaRPr>
          </a:p>
          <a:p>
            <a:r>
              <a:rPr lang="en-US" sz="2600" b="1" i="1">
                <a:solidFill>
                  <a:schemeClr val="tx1"/>
                </a:solidFill>
                <a:ea typeface="Microsoft Sans Serif" panose="020B0604020202020204" pitchFamily="34" charset="0"/>
              </a:rPr>
              <a:t>“Keep your code running in peak performance”</a:t>
            </a:r>
          </a:p>
          <a:p>
            <a:endParaRPr lang="en-US" sz="1400"/>
          </a:p>
        </p:txBody>
      </p:sp>
      <p:sp>
        <p:nvSpPr>
          <p:cNvPr id="11" name="Title 1">
            <a:extLst>
              <a:ext uri="{FF2B5EF4-FFF2-40B4-BE49-F238E27FC236}">
                <a16:creationId xmlns:a16="http://schemas.microsoft.com/office/drawing/2014/main" id="{F3F486EB-F457-8354-40E6-526D18489A5B}"/>
              </a:ext>
            </a:extLst>
          </p:cNvPr>
          <p:cNvSpPr txBox="1">
            <a:spLocks/>
          </p:cNvSpPr>
          <p:nvPr/>
        </p:nvSpPr>
        <p:spPr>
          <a:xfrm>
            <a:off x="157017" y="3937"/>
            <a:ext cx="11877963"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a:lstStyle>
          <a:p>
            <a:pPr marL="0" marR="0" lvl="0" indent="0" algn="ctr" defTabSz="914400" rtl="0" eaLnBrk="1" fontAlgn="auto" latinLnBrk="0" hangingPunct="1">
              <a:lnSpc>
                <a:spcPct val="125000"/>
              </a:lnSpc>
              <a:spcBef>
                <a:spcPts val="0"/>
              </a:spcBef>
              <a:spcAft>
                <a:spcPts val="1200"/>
              </a:spcAft>
              <a:buClrTx/>
              <a:buSzTx/>
              <a:buFontTx/>
              <a:buNone/>
              <a:tabLst/>
              <a:defRPr/>
            </a:pPr>
            <a:r>
              <a:rPr kumimoji="0" lang="en-US" sz="4000" b="0" i="0" u="none" strike="noStrike" kern="1200" cap="small" spc="0" normalizeH="0" baseline="0" noProof="0">
                <a:ln>
                  <a:noFill/>
                </a:ln>
                <a:solidFill>
                  <a:srgbClr val="C40E3E"/>
                </a:solidFill>
                <a:effectLst>
                  <a:outerShdw blurRad="38100" dist="38100" dir="2700000" algn="tl">
                    <a:srgbClr val="000000">
                      <a:alpha val="43137"/>
                    </a:srgbClr>
                  </a:outerShdw>
                </a:effectLst>
                <a:uLnTx/>
                <a:uFillTx/>
                <a:latin typeface="Microsoft Sans Serif" pitchFamily="34" charset="0"/>
                <a:ea typeface="Verdana" pitchFamily="34" charset="0"/>
                <a:cs typeface="Microsoft Sans Serif" pitchFamily="34" charset="0"/>
              </a:rPr>
              <a:t>The Maryland Zoning CheckUp</a:t>
            </a:r>
            <a:br>
              <a:rPr kumimoji="0" lang="en-US" sz="3400" b="0" i="0" u="none" strike="noStrike" kern="1200" cap="small" spc="0" normalizeH="0" baseline="0" noProof="0">
                <a:ln>
                  <a:noFill/>
                </a:ln>
                <a:solidFill>
                  <a:srgbClr val="C40E3E"/>
                </a:solidFill>
                <a:effectLst>
                  <a:outerShdw blurRad="38100" dist="38100" dir="2700000" algn="tl">
                    <a:srgbClr val="000000">
                      <a:alpha val="43137"/>
                    </a:srgbClr>
                  </a:outerShdw>
                </a:effectLst>
                <a:uLnTx/>
                <a:uFillTx/>
                <a:latin typeface="Microsoft Sans Serif" pitchFamily="34" charset="0"/>
                <a:ea typeface="Verdana" pitchFamily="34" charset="0"/>
                <a:cs typeface="Microsoft Sans Serif" pitchFamily="34" charset="0"/>
              </a:rPr>
            </a:br>
            <a:r>
              <a:rPr kumimoji="0" lang="en-US" sz="2800" b="0" i="0" u="none" strike="noStrike" kern="1200" cap="small" spc="0" normalizeH="0" baseline="0" noProof="0">
                <a:ln>
                  <a:noFill/>
                </a:ln>
                <a:solidFill>
                  <a:srgbClr val="C40E3E"/>
                </a:solidFill>
                <a:effectLst>
                  <a:outerShdw blurRad="38100" dist="38100" dir="2700000" algn="tl">
                    <a:srgbClr val="000000">
                      <a:alpha val="43137"/>
                    </a:srgbClr>
                  </a:outerShdw>
                </a:effectLst>
                <a:uLnTx/>
                <a:uFillTx/>
                <a:latin typeface="Microsoft Sans Serif" pitchFamily="34" charset="0"/>
                <a:ea typeface="Verdana" pitchFamily="34" charset="0"/>
                <a:cs typeface="Microsoft Sans Serif" pitchFamily="34" charset="0"/>
              </a:rPr>
              <a:t>A Performance Guide For Small and Rural Jurisdictions</a:t>
            </a:r>
          </a:p>
        </p:txBody>
      </p:sp>
    </p:spTree>
    <p:extLst>
      <p:ext uri="{BB962C8B-B14F-4D97-AF65-F5344CB8AC3E}">
        <p14:creationId xmlns:p14="http://schemas.microsoft.com/office/powerpoint/2010/main" val="2797352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5" name="Content Placeholder 1">
            <a:extLst>
              <a:ext uri="{FF2B5EF4-FFF2-40B4-BE49-F238E27FC236}">
                <a16:creationId xmlns:a16="http://schemas.microsoft.com/office/drawing/2014/main" id="{BB160EBF-F333-82C4-4232-161EB8038A89}"/>
              </a:ext>
            </a:extLst>
          </p:cNvPr>
          <p:cNvSpPr txBox="1">
            <a:spLocks/>
          </p:cNvSpPr>
          <p:nvPr/>
        </p:nvSpPr>
        <p:spPr>
          <a:xfrm>
            <a:off x="609600" y="1275597"/>
            <a:ext cx="10972800" cy="4694898"/>
          </a:xfrm>
          <a:prstGeom prst="rect">
            <a:avLst/>
          </a:prstGeom>
          <a:solidFill>
            <a:schemeClr val="bg1">
              <a:alpha val="45000"/>
            </a:schemeClr>
          </a:solidFill>
        </p:spPr>
        <p:txBody>
          <a:bodyPr vert="horz" lIns="91440" tIns="45720" rIns="91440" bIns="45720" rtlCol="0" anchor="t">
            <a:noAutofit/>
          </a:bodyPr>
          <a:lstStyle>
            <a:lvl1pPr marL="0" indent="0" algn="ctr" defTabSz="914400" rtl="0" eaLnBrk="1" latinLnBrk="0" hangingPunct="1">
              <a:spcBef>
                <a:spcPts val="0"/>
              </a:spcBef>
              <a:spcAft>
                <a:spcPts val="600"/>
              </a:spcAft>
              <a:buClr>
                <a:srgbClr val="E0AA0F"/>
              </a:buClr>
              <a:buFont typeface="Arial" pitchFamily="34" charset="0"/>
              <a:buNone/>
              <a:defRPr sz="3200" kern="1200">
                <a:solidFill>
                  <a:schemeClr val="tx1">
                    <a:tint val="75000"/>
                  </a:schemeClr>
                </a:solidFill>
                <a:latin typeface="Microsoft Sans Serif" pitchFamily="34" charset="0"/>
                <a:ea typeface="Verdana" pitchFamily="34" charset="0"/>
                <a:cs typeface="Microsoft Sans Serif" pitchFamily="34" charset="0"/>
              </a:defRPr>
            </a:lvl1pPr>
            <a:lvl2pPr marL="457200" indent="0" algn="ctr" defTabSz="914400" rtl="0" eaLnBrk="1" latinLnBrk="0" hangingPunct="1">
              <a:spcBef>
                <a:spcPts val="0"/>
              </a:spcBef>
              <a:spcAft>
                <a:spcPts val="600"/>
              </a:spcAft>
              <a:buClr>
                <a:srgbClr val="E0AA0F"/>
              </a:buClr>
              <a:buFont typeface="Wingdings" pitchFamily="2" charset="2"/>
              <a:buNone/>
              <a:defRPr sz="2800" kern="1200">
                <a:solidFill>
                  <a:schemeClr val="tx1">
                    <a:tint val="75000"/>
                  </a:schemeClr>
                </a:solidFill>
                <a:latin typeface="Microsoft Sans Serif" pitchFamily="34" charset="0"/>
                <a:ea typeface="Verdana" pitchFamily="34" charset="0"/>
                <a:cs typeface="Microsoft Sans Serif" pitchFamily="34" charset="0"/>
              </a:defRPr>
            </a:lvl2pPr>
            <a:lvl3pPr marL="914400" indent="0" algn="ctr" defTabSz="914400" rtl="0" eaLnBrk="1" latinLnBrk="0" hangingPunct="1">
              <a:spcBef>
                <a:spcPts val="0"/>
              </a:spcBef>
              <a:spcAft>
                <a:spcPts val="600"/>
              </a:spcAft>
              <a:buClr>
                <a:srgbClr val="E0AA0F"/>
              </a:buClr>
              <a:buFont typeface="Wingdings" pitchFamily="2" charset="2"/>
              <a:buNone/>
              <a:defRPr sz="2400" kern="1200">
                <a:solidFill>
                  <a:schemeClr val="tx1">
                    <a:tint val="75000"/>
                  </a:schemeClr>
                </a:solidFill>
                <a:latin typeface="Microsoft Sans Serif" pitchFamily="34" charset="0"/>
                <a:ea typeface="Verdana" pitchFamily="34" charset="0"/>
                <a:cs typeface="Microsoft Sans Serif" pitchFamily="34" charset="0"/>
              </a:defRPr>
            </a:lvl3pPr>
            <a:lvl4pPr marL="1371600" indent="0" algn="ctr" defTabSz="914400" rtl="0" eaLnBrk="1" latinLnBrk="0" hangingPunct="1">
              <a:spcBef>
                <a:spcPts val="0"/>
              </a:spcBef>
              <a:spcAft>
                <a:spcPts val="600"/>
              </a:spcAft>
              <a:buClr>
                <a:srgbClr val="E0AA0F"/>
              </a:buClr>
              <a:buFont typeface="Wingdings" pitchFamily="2" charset="2"/>
              <a:buNone/>
              <a:tabLst/>
              <a:defRPr sz="2000" i="1" kern="1200">
                <a:solidFill>
                  <a:schemeClr val="tx1">
                    <a:tint val="75000"/>
                  </a:schemeClr>
                </a:solidFill>
                <a:latin typeface="Microsoft Sans Serif" pitchFamily="34" charset="0"/>
                <a:ea typeface="Verdana" pitchFamily="34" charset="0"/>
                <a:cs typeface="Microsoft Sans Serif" pitchFamily="34" charset="0"/>
              </a:defRPr>
            </a:lvl4pPr>
            <a:lvl5pPr marL="1828800" indent="0" algn="ctr" defTabSz="914400" rtl="0" eaLnBrk="1" latinLnBrk="0" hangingPunct="1">
              <a:spcBef>
                <a:spcPts val="0"/>
              </a:spcBef>
              <a:spcAft>
                <a:spcPts val="600"/>
              </a:spcAft>
              <a:buClr>
                <a:srgbClr val="E0AA0F"/>
              </a:buClr>
              <a:buFont typeface="Wingdings" pitchFamily="2" charset="2"/>
              <a:buNone/>
              <a:defRPr sz="2000" i="1" kern="1200">
                <a:solidFill>
                  <a:schemeClr val="tx1">
                    <a:tint val="75000"/>
                  </a:schemeClr>
                </a:solidFill>
                <a:latin typeface="Microsoft Sans Serif" pitchFamily="34" charset="0"/>
                <a:ea typeface="Verdana" pitchFamily="34" charset="0"/>
                <a:cs typeface="Microsoft Sans Serif"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base">
              <a:buClrTx/>
            </a:pPr>
            <a:r>
              <a:rPr lang="en-US" sz="2400">
                <a:solidFill>
                  <a:srgbClr val="000000"/>
                </a:solidFill>
                <a:ea typeface="Microsoft Sans Serif" panose="020B0604020202020204" pitchFamily="34" charset="0"/>
              </a:rPr>
              <a:t>“Final </a:t>
            </a:r>
            <a:r>
              <a:rPr lang="en-US" sz="2400" err="1">
                <a:solidFill>
                  <a:srgbClr val="000000"/>
                </a:solidFill>
                <a:ea typeface="Microsoft Sans Serif" panose="020B0604020202020204" pitchFamily="34" charset="0"/>
              </a:rPr>
              <a:t>CheckUp</a:t>
            </a:r>
            <a:r>
              <a:rPr lang="en-US" sz="2400">
                <a:solidFill>
                  <a:srgbClr val="000000"/>
                </a:solidFill>
                <a:ea typeface="Microsoft Sans Serif" panose="020B0604020202020204" pitchFamily="34" charset="0"/>
              </a:rPr>
              <a:t>”</a:t>
            </a:r>
          </a:p>
          <a:p>
            <a:pPr algn="l" fontAlgn="base">
              <a:buClrTx/>
            </a:pPr>
            <a:endParaRPr lang="en-US" sz="1000">
              <a:solidFill>
                <a:srgbClr val="000000"/>
              </a:solidFill>
              <a:ea typeface="Microsoft Sans Serif" panose="020B0604020202020204" pitchFamily="34" charset="0"/>
            </a:endParaRPr>
          </a:p>
          <a:p>
            <a:pPr algn="l" fontAlgn="base">
              <a:buClrTx/>
            </a:pPr>
            <a:r>
              <a:rPr lang="en-US" sz="2000">
                <a:solidFill>
                  <a:srgbClr val="000000"/>
                </a:solidFill>
                <a:ea typeface="Microsoft Sans Serif" panose="020B0604020202020204" pitchFamily="34" charset="0"/>
              </a:rPr>
              <a:t>To complete this exercise, your Official Zoning Code should: ​</a:t>
            </a:r>
          </a:p>
          <a:p>
            <a:pPr algn="l" fontAlgn="base">
              <a:buClrTx/>
            </a:pPr>
            <a:endParaRPr lang="en-US" sz="2000">
              <a:solidFill>
                <a:srgbClr val="000000"/>
              </a:solidFill>
              <a:ea typeface="Microsoft Sans Serif"/>
            </a:endParaRPr>
          </a:p>
          <a:p>
            <a:pPr marL="925512" indent="-457200" algn="l" fontAlgn="base">
              <a:buClrTx/>
              <a:buAutoNum type="arabicPeriod"/>
            </a:pPr>
            <a:r>
              <a:rPr lang="en-US" sz="2000">
                <a:solidFill>
                  <a:srgbClr val="000000"/>
                </a:solidFill>
                <a:ea typeface="Microsoft Sans Serif"/>
              </a:rPr>
              <a:t>Contain an Index of all changes.				Y	N</a:t>
            </a:r>
          </a:p>
          <a:p>
            <a:pPr marL="925512" indent="-457200" algn="l" fontAlgn="base">
              <a:buClrTx/>
              <a:buAutoNum type="arabicPeriod"/>
            </a:pPr>
            <a:endParaRPr lang="en-US" sz="1000">
              <a:solidFill>
                <a:srgbClr val="000000"/>
              </a:solidFill>
              <a:ea typeface="Microsoft Sans Serif"/>
            </a:endParaRPr>
          </a:p>
          <a:p>
            <a:pPr marL="925512" indent="-457200" algn="l" fontAlgn="base">
              <a:buClrTx/>
              <a:buAutoNum type="arabicPeriod"/>
            </a:pPr>
            <a:r>
              <a:rPr lang="en-US" sz="2000">
                <a:solidFill>
                  <a:srgbClr val="000000"/>
                </a:solidFill>
                <a:ea typeface="Microsoft Sans Serif"/>
              </a:rPr>
              <a:t>Include a Reflect the requirements as specified in the local zoning code or ordinance. ​​</a:t>
            </a:r>
            <a:endParaRPr lang="en-US" sz="2000"/>
          </a:p>
          <a:p>
            <a:pPr algn="l" fontAlgn="base">
              <a:buClrTx/>
            </a:pPr>
            <a:r>
              <a:rPr lang="en-US" sz="2000">
                <a:solidFill>
                  <a:srgbClr val="000000"/>
                </a:solidFill>
                <a:ea typeface="Microsoft Sans Serif" panose="020B0604020202020204" pitchFamily="34" charset="0"/>
              </a:rPr>
              <a:t>	a. Effective Date 					Y 	N ​</a:t>
            </a:r>
          </a:p>
          <a:p>
            <a:pPr algn="l" fontAlgn="base">
              <a:buClrTx/>
            </a:pPr>
            <a:r>
              <a:rPr lang="en-US" sz="2000">
                <a:solidFill>
                  <a:srgbClr val="000000"/>
                </a:solidFill>
                <a:ea typeface="Microsoft Sans Serif" panose="020B0604020202020204" pitchFamily="34" charset="0"/>
              </a:rPr>
              <a:t>	b. Other 						Y 	N 	N/A ​​</a:t>
            </a:r>
          </a:p>
          <a:p>
            <a:pPr marL="920750" indent="-457200" algn="l" fontAlgn="base">
              <a:buClrTx/>
            </a:pPr>
            <a:endParaRPr lang="en-US" sz="2200">
              <a:solidFill>
                <a:srgbClr val="000000"/>
              </a:solidFill>
              <a:latin typeface="Franklin Gothic Demi" panose="020B0703020102020204" pitchFamily="34" charset="0"/>
              <a:ea typeface="Microsoft Sans Serif" panose="020B0604020202020204" pitchFamily="34" charset="0"/>
            </a:endParaRPr>
          </a:p>
          <a:p>
            <a:pPr algn="l" fontAlgn="base"/>
            <a:r>
              <a:rPr lang="en-US" sz="1600">
                <a:solidFill>
                  <a:srgbClr val="000000"/>
                </a:solidFill>
                <a:ea typeface="Microsoft Sans Serif" panose="020B0604020202020204" pitchFamily="34" charset="0"/>
              </a:rPr>
              <a:t>	​​</a:t>
            </a:r>
          </a:p>
          <a:p>
            <a:pPr algn="l" fontAlgn="base"/>
            <a:endParaRPr lang="en-US" sz="1600">
              <a:solidFill>
                <a:srgbClr val="000000"/>
              </a:solidFill>
              <a:ea typeface="Microsoft Sans Serif" panose="020B0604020202020204" pitchFamily="34" charset="0"/>
            </a:endParaRPr>
          </a:p>
          <a:p>
            <a:pPr marL="233045" indent="-233045" algn="l" fontAlgn="base"/>
            <a:endParaRPr lang="en-US" sz="1400">
              <a:solidFill>
                <a:srgbClr val="000000"/>
              </a:solidFill>
              <a:latin typeface="Segoe UI" panose="020B0502040204020203" pitchFamily="34" charset="0"/>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r>
              <a:rPr lang="en-US" sz="2400">
                <a:solidFill>
                  <a:srgbClr val="C00000"/>
                </a:solidFill>
              </a:rPr>
              <a:t>Thank You! - Contact LAT with any questions</a:t>
            </a:r>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r>
              <a:rPr lang="en-US" sz="2400">
                <a:latin typeface="Franklin Gothic Heavy" panose="020B0903020102020204" pitchFamily="34" charset="0"/>
                <a:ea typeface="Microsoft Sans Serif"/>
                <a:cs typeface="Microsoft Sans Serif"/>
              </a:rPr>
              <a:t>				</a:t>
            </a:r>
          </a:p>
          <a:p>
            <a:pPr marL="233045" indent="-233045"/>
            <a:r>
              <a:rPr lang="en-US" sz="2400">
                <a:latin typeface="Franklin Gothic Heavy" panose="020B0903020102020204" pitchFamily="34" charset="0"/>
                <a:ea typeface="Microsoft Sans Serif"/>
                <a:cs typeface="Microsoft Sans Serif"/>
              </a:rPr>
              <a:t>		</a:t>
            </a:r>
            <a:endParaRPr lang="en-US" sz="1800">
              <a:latin typeface="Microsoft Sans Serif"/>
              <a:ea typeface="Microsoft Sans Serif"/>
              <a:cs typeface="Microsoft Sans Serif"/>
            </a:endParaRPr>
          </a:p>
        </p:txBody>
      </p:sp>
      <p:sp>
        <p:nvSpPr>
          <p:cNvPr id="6" name="Title 2">
            <a:extLst>
              <a:ext uri="{FF2B5EF4-FFF2-40B4-BE49-F238E27FC236}">
                <a16:creationId xmlns:a16="http://schemas.microsoft.com/office/drawing/2014/main" id="{A5739E5D-240B-EB62-7E7B-51705F077061}"/>
              </a:ext>
            </a:extLst>
          </p:cNvPr>
          <p:cNvSpPr txBox="1">
            <a:spLocks/>
          </p:cNvSpPr>
          <p:nvPr/>
        </p:nvSpPr>
        <p:spPr>
          <a:xfrm>
            <a:off x="609600" y="132596"/>
            <a:ext cx="10972800" cy="11430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a:lstStyle>
          <a:p>
            <a:pPr>
              <a:lnSpc>
                <a:spcPct val="107000"/>
              </a:lnSpc>
              <a:spcBef>
                <a:spcPts val="0"/>
              </a:spcBef>
            </a:pPr>
            <a:r>
              <a:rPr lang="en-US" b="1">
                <a:solidFill>
                  <a:srgbClr val="C00000"/>
                </a:solidFill>
                <a:effectLst/>
                <a:latin typeface="Microsoft Sans Serif"/>
                <a:ea typeface="Microsoft Sans Serif"/>
                <a:cs typeface="Arial"/>
              </a:rPr>
              <a:t>Chapter Two: </a:t>
            </a:r>
            <a:br>
              <a:rPr lang="en-US" sz="4800" b="1">
                <a:solidFill>
                  <a:srgbClr val="C00000"/>
                </a:solidFill>
                <a:effectLst/>
                <a:latin typeface="Microsoft Sans Serif"/>
                <a:ea typeface="Microsoft Sans Serif"/>
                <a:cs typeface="Arial"/>
              </a:rPr>
            </a:br>
            <a:r>
              <a:rPr lang="en-US" sz="3100" b="1">
                <a:solidFill>
                  <a:srgbClr val="C00000"/>
                </a:solidFill>
                <a:effectLst/>
                <a:latin typeface="Microsoft Sans Serif"/>
                <a:ea typeface="Microsoft Sans Serif"/>
                <a:cs typeface="Arial"/>
              </a:rPr>
              <a:t>Preserving the Official Zoning Code</a:t>
            </a:r>
            <a:endParaRPr lang="en-US" sz="3100">
              <a:solidFill>
                <a:srgbClr val="C00000"/>
              </a:solidFill>
              <a:effectLst/>
              <a:latin typeface="Microsoft Sans Serif"/>
              <a:ea typeface="Microsoft Sans Serif"/>
              <a:cs typeface="Arial"/>
            </a:endParaRPr>
          </a:p>
        </p:txBody>
      </p:sp>
    </p:spTree>
    <p:extLst>
      <p:ext uri="{BB962C8B-B14F-4D97-AF65-F5344CB8AC3E}">
        <p14:creationId xmlns:p14="http://schemas.microsoft.com/office/powerpoint/2010/main" val="2444573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A186CF6E-6F6E-C10F-270F-D581348AC33F}"/>
              </a:ext>
            </a:extLst>
          </p:cNvPr>
          <p:cNvSpPr txBox="1">
            <a:spLocks/>
          </p:cNvSpPr>
          <p:nvPr/>
        </p:nvSpPr>
        <p:spPr>
          <a:xfrm>
            <a:off x="609600" y="1275597"/>
            <a:ext cx="10972800" cy="4694898"/>
          </a:xfrm>
          <a:prstGeom prst="rect">
            <a:avLst/>
          </a:prstGeom>
          <a:solidFill>
            <a:schemeClr val="bg1">
              <a:alpha val="45000"/>
            </a:schemeClr>
          </a:solidFill>
        </p:spPr>
        <p:txBody>
          <a:bodyPr vert="horz" lIns="91440" tIns="45720" rIns="91440" bIns="45720" rtlCol="0" anchor="t">
            <a:noAutofit/>
          </a:bodyPr>
          <a:lstStyle>
            <a:lvl1pPr marL="0" indent="0" algn="ctr" defTabSz="914400" rtl="0" eaLnBrk="1" latinLnBrk="0" hangingPunct="1">
              <a:spcBef>
                <a:spcPts val="0"/>
              </a:spcBef>
              <a:spcAft>
                <a:spcPts val="600"/>
              </a:spcAft>
              <a:buClr>
                <a:srgbClr val="E0AA0F"/>
              </a:buClr>
              <a:buFont typeface="Arial" pitchFamily="34" charset="0"/>
              <a:buNone/>
              <a:defRPr sz="3200" kern="1200">
                <a:solidFill>
                  <a:schemeClr val="tx1">
                    <a:tint val="75000"/>
                  </a:schemeClr>
                </a:solidFill>
                <a:latin typeface="Microsoft Sans Serif" pitchFamily="34" charset="0"/>
                <a:ea typeface="Verdana" pitchFamily="34" charset="0"/>
                <a:cs typeface="Microsoft Sans Serif" pitchFamily="34" charset="0"/>
              </a:defRPr>
            </a:lvl1pPr>
            <a:lvl2pPr marL="457200" indent="0" algn="ctr" defTabSz="914400" rtl="0" eaLnBrk="1" latinLnBrk="0" hangingPunct="1">
              <a:spcBef>
                <a:spcPts val="0"/>
              </a:spcBef>
              <a:spcAft>
                <a:spcPts val="600"/>
              </a:spcAft>
              <a:buClr>
                <a:srgbClr val="E0AA0F"/>
              </a:buClr>
              <a:buFont typeface="Wingdings" pitchFamily="2" charset="2"/>
              <a:buNone/>
              <a:defRPr sz="2800" kern="1200">
                <a:solidFill>
                  <a:schemeClr val="tx1">
                    <a:tint val="75000"/>
                  </a:schemeClr>
                </a:solidFill>
                <a:latin typeface="Microsoft Sans Serif" pitchFamily="34" charset="0"/>
                <a:ea typeface="Verdana" pitchFamily="34" charset="0"/>
                <a:cs typeface="Microsoft Sans Serif" pitchFamily="34" charset="0"/>
              </a:defRPr>
            </a:lvl2pPr>
            <a:lvl3pPr marL="914400" indent="0" algn="ctr" defTabSz="914400" rtl="0" eaLnBrk="1" latinLnBrk="0" hangingPunct="1">
              <a:spcBef>
                <a:spcPts val="0"/>
              </a:spcBef>
              <a:spcAft>
                <a:spcPts val="600"/>
              </a:spcAft>
              <a:buClr>
                <a:srgbClr val="E0AA0F"/>
              </a:buClr>
              <a:buFont typeface="Wingdings" pitchFamily="2" charset="2"/>
              <a:buNone/>
              <a:defRPr sz="2400" kern="1200">
                <a:solidFill>
                  <a:schemeClr val="tx1">
                    <a:tint val="75000"/>
                  </a:schemeClr>
                </a:solidFill>
                <a:latin typeface="Microsoft Sans Serif" pitchFamily="34" charset="0"/>
                <a:ea typeface="Verdana" pitchFamily="34" charset="0"/>
                <a:cs typeface="Microsoft Sans Serif" pitchFamily="34" charset="0"/>
              </a:defRPr>
            </a:lvl3pPr>
            <a:lvl4pPr marL="1371600" indent="0" algn="ctr" defTabSz="914400" rtl="0" eaLnBrk="1" latinLnBrk="0" hangingPunct="1">
              <a:spcBef>
                <a:spcPts val="0"/>
              </a:spcBef>
              <a:spcAft>
                <a:spcPts val="600"/>
              </a:spcAft>
              <a:buClr>
                <a:srgbClr val="E0AA0F"/>
              </a:buClr>
              <a:buFont typeface="Wingdings" pitchFamily="2" charset="2"/>
              <a:buNone/>
              <a:tabLst/>
              <a:defRPr sz="2000" i="1" kern="1200">
                <a:solidFill>
                  <a:schemeClr val="tx1">
                    <a:tint val="75000"/>
                  </a:schemeClr>
                </a:solidFill>
                <a:latin typeface="Microsoft Sans Serif" pitchFamily="34" charset="0"/>
                <a:ea typeface="Verdana" pitchFamily="34" charset="0"/>
                <a:cs typeface="Microsoft Sans Serif" pitchFamily="34" charset="0"/>
              </a:defRPr>
            </a:lvl4pPr>
            <a:lvl5pPr marL="1828800" indent="0" algn="ctr" defTabSz="914400" rtl="0" eaLnBrk="1" latinLnBrk="0" hangingPunct="1">
              <a:spcBef>
                <a:spcPts val="0"/>
              </a:spcBef>
              <a:spcAft>
                <a:spcPts val="600"/>
              </a:spcAft>
              <a:buClr>
                <a:srgbClr val="E0AA0F"/>
              </a:buClr>
              <a:buFont typeface="Wingdings" pitchFamily="2" charset="2"/>
              <a:buNone/>
              <a:defRPr sz="2000" i="1" kern="1200">
                <a:solidFill>
                  <a:schemeClr val="tx1">
                    <a:tint val="75000"/>
                  </a:schemeClr>
                </a:solidFill>
                <a:latin typeface="Microsoft Sans Serif" pitchFamily="34" charset="0"/>
                <a:ea typeface="Verdana" pitchFamily="34" charset="0"/>
                <a:cs typeface="Microsoft Sans Serif"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base"/>
            <a:r>
              <a:rPr lang="en-US" sz="2400">
                <a:solidFill>
                  <a:srgbClr val="000000"/>
                </a:solidFill>
                <a:ea typeface="Microsoft Sans Serif" panose="020B0604020202020204" pitchFamily="34" charset="0"/>
              </a:rPr>
              <a:t>“Final CheckUp” (cont’d)</a:t>
            </a:r>
          </a:p>
          <a:p>
            <a:pPr algn="l" fontAlgn="base"/>
            <a:endParaRPr lang="en-US" sz="1000">
              <a:solidFill>
                <a:srgbClr val="000000"/>
              </a:solidFill>
              <a:ea typeface="Microsoft Sans Serif" panose="020B0604020202020204" pitchFamily="34" charset="0"/>
            </a:endParaRPr>
          </a:p>
          <a:p>
            <a:pPr marL="920750" indent="-457200" algn="l" fontAlgn="base">
              <a:buClr>
                <a:schemeClr val="tx1"/>
              </a:buClr>
              <a:buFont typeface="Arial" pitchFamily="34" charset="0"/>
              <a:buAutoNum type="arabicPeriod" startAt="3"/>
            </a:pPr>
            <a:r>
              <a:rPr lang="en-US" sz="2000">
                <a:solidFill>
                  <a:srgbClr val="000000"/>
                </a:solidFill>
                <a:ea typeface="Microsoft Sans Serif"/>
              </a:rPr>
              <a:t>Include an Index Resolution # and effective date for: ​</a:t>
            </a:r>
          </a:p>
          <a:p>
            <a:pPr marL="920750" indent="-457200" algn="l" fontAlgn="base">
              <a:buClr>
                <a:schemeClr val="tx1"/>
              </a:buClr>
              <a:buFont typeface="Arial" pitchFamily="34" charset="0"/>
              <a:buAutoNum type="arabicPeriod" startAt="3"/>
            </a:pPr>
            <a:endParaRPr lang="en-US" sz="1000">
              <a:solidFill>
                <a:srgbClr val="000000"/>
              </a:solidFill>
              <a:ea typeface="Microsoft Sans Serif"/>
            </a:endParaRPr>
          </a:p>
          <a:p>
            <a:pPr marL="463550" indent="223838" algn="l" fontAlgn="base">
              <a:buClr>
                <a:schemeClr val="tx1"/>
              </a:buClr>
            </a:pPr>
            <a:r>
              <a:rPr lang="en-US" sz="2000">
                <a:solidFill>
                  <a:srgbClr val="000000"/>
                </a:solidFill>
                <a:ea typeface="Microsoft Sans Serif" panose="020B0604020202020204" pitchFamily="34" charset="0"/>
              </a:rPr>
              <a:t>	a.   Text Amendments 					Y 	N 	N/A ​</a:t>
            </a:r>
          </a:p>
          <a:p>
            <a:pPr marL="920750" indent="-920750" algn="l" fontAlgn="base">
              <a:buClr>
                <a:schemeClr val="tx1"/>
              </a:buClr>
            </a:pPr>
            <a:endParaRPr lang="en-US" sz="2000">
              <a:solidFill>
                <a:srgbClr val="000000"/>
              </a:solidFill>
              <a:ea typeface="Microsoft Sans Serif" panose="020B0604020202020204" pitchFamily="34" charset="0"/>
            </a:endParaRPr>
          </a:p>
          <a:p>
            <a:pPr algn="l" fontAlgn="base"/>
            <a:endParaRPr lang="en-US" sz="1600">
              <a:solidFill>
                <a:srgbClr val="000000"/>
              </a:solidFill>
              <a:ea typeface="Microsoft Sans Serif" panose="020B0604020202020204" pitchFamily="34" charset="0"/>
            </a:endParaRPr>
          </a:p>
          <a:p>
            <a:pPr marL="233045" indent="-233045" algn="l" fontAlgn="base"/>
            <a:endParaRPr lang="en-US" sz="1400">
              <a:solidFill>
                <a:srgbClr val="000000"/>
              </a:solidFill>
              <a:latin typeface="Segoe UI" panose="020B0502040204020203" pitchFamily="34" charset="0"/>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r>
              <a:rPr lang="en-US" sz="2400">
                <a:solidFill>
                  <a:srgbClr val="C00000"/>
                </a:solidFill>
              </a:rPr>
              <a:t>Thank You! - Contact LAT with any questions</a:t>
            </a:r>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r>
              <a:rPr lang="en-US" sz="2400">
                <a:latin typeface="Franklin Gothic Heavy" panose="020B0903020102020204" pitchFamily="34" charset="0"/>
                <a:ea typeface="Microsoft Sans Serif"/>
                <a:cs typeface="Microsoft Sans Serif"/>
              </a:rPr>
              <a:t>				</a:t>
            </a:r>
          </a:p>
          <a:p>
            <a:pPr marL="233045" indent="-233045"/>
            <a:r>
              <a:rPr lang="en-US" sz="2400">
                <a:latin typeface="Franklin Gothic Heavy" panose="020B0903020102020204" pitchFamily="34" charset="0"/>
                <a:ea typeface="Microsoft Sans Serif"/>
                <a:cs typeface="Microsoft Sans Serif"/>
              </a:rPr>
              <a:t>		</a:t>
            </a:r>
            <a:endParaRPr lang="en-US" sz="1800">
              <a:latin typeface="Microsoft Sans Serif"/>
              <a:ea typeface="Microsoft Sans Serif"/>
              <a:cs typeface="Microsoft Sans Serif"/>
            </a:endParaRPr>
          </a:p>
        </p:txBody>
      </p:sp>
      <p:sp>
        <p:nvSpPr>
          <p:cNvPr id="4" name="Title 2">
            <a:extLst>
              <a:ext uri="{FF2B5EF4-FFF2-40B4-BE49-F238E27FC236}">
                <a16:creationId xmlns:a16="http://schemas.microsoft.com/office/drawing/2014/main" id="{49081716-48CA-D80A-28EA-AB494F24490A}"/>
              </a:ext>
            </a:extLst>
          </p:cNvPr>
          <p:cNvSpPr txBox="1">
            <a:spLocks/>
          </p:cNvSpPr>
          <p:nvPr/>
        </p:nvSpPr>
        <p:spPr>
          <a:xfrm>
            <a:off x="609600" y="132596"/>
            <a:ext cx="10972800" cy="11430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a:lstStyle>
          <a:p>
            <a:pPr>
              <a:lnSpc>
                <a:spcPct val="107000"/>
              </a:lnSpc>
              <a:spcBef>
                <a:spcPts val="0"/>
              </a:spcBef>
            </a:pPr>
            <a:r>
              <a:rPr lang="en-US" b="1">
                <a:solidFill>
                  <a:srgbClr val="C00000"/>
                </a:solidFill>
                <a:effectLst/>
                <a:latin typeface="Microsoft Sans Serif"/>
                <a:ea typeface="Microsoft Sans Serif"/>
                <a:cs typeface="Arial"/>
              </a:rPr>
              <a:t>Chapter Two: </a:t>
            </a:r>
            <a:br>
              <a:rPr lang="en-US" sz="4800" b="1">
                <a:solidFill>
                  <a:srgbClr val="C00000"/>
                </a:solidFill>
                <a:effectLst/>
                <a:latin typeface="Microsoft Sans Serif"/>
                <a:ea typeface="Microsoft Sans Serif"/>
                <a:cs typeface="Arial"/>
              </a:rPr>
            </a:br>
            <a:r>
              <a:rPr lang="en-US" sz="3100" b="1">
                <a:solidFill>
                  <a:srgbClr val="C00000"/>
                </a:solidFill>
                <a:effectLst/>
                <a:latin typeface="Microsoft Sans Serif"/>
                <a:ea typeface="Microsoft Sans Serif"/>
                <a:cs typeface="Arial"/>
              </a:rPr>
              <a:t>Preserving the Official Zoning Code</a:t>
            </a:r>
            <a:endParaRPr lang="en-US" sz="3100">
              <a:solidFill>
                <a:srgbClr val="C00000"/>
              </a:solidFill>
              <a:effectLst/>
              <a:latin typeface="Microsoft Sans Serif"/>
              <a:ea typeface="Microsoft Sans Serif"/>
              <a:cs typeface="Arial"/>
            </a:endParaRPr>
          </a:p>
        </p:txBody>
      </p:sp>
    </p:spTree>
    <p:extLst>
      <p:ext uri="{BB962C8B-B14F-4D97-AF65-F5344CB8AC3E}">
        <p14:creationId xmlns:p14="http://schemas.microsoft.com/office/powerpoint/2010/main" val="3446728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AE71C211-540D-FD9F-C8F0-D327A56AEAAD}"/>
              </a:ext>
            </a:extLst>
          </p:cNvPr>
          <p:cNvSpPr txBox="1">
            <a:spLocks/>
          </p:cNvSpPr>
          <p:nvPr/>
        </p:nvSpPr>
        <p:spPr>
          <a:xfrm>
            <a:off x="609600" y="1275597"/>
            <a:ext cx="10972800" cy="4694898"/>
          </a:xfrm>
          <a:prstGeom prst="rect">
            <a:avLst/>
          </a:prstGeom>
          <a:solidFill>
            <a:schemeClr val="bg1">
              <a:alpha val="45000"/>
            </a:schemeClr>
          </a:solidFill>
        </p:spPr>
        <p:txBody>
          <a:bodyPr vert="horz" lIns="91440" tIns="45720" rIns="91440" bIns="45720" rtlCol="0" anchor="t">
            <a:noAutofit/>
          </a:bodyPr>
          <a:lstStyle>
            <a:lvl1pPr marL="0" indent="0" algn="ctr" defTabSz="914400" rtl="0" eaLnBrk="1" latinLnBrk="0" hangingPunct="1">
              <a:spcBef>
                <a:spcPts val="0"/>
              </a:spcBef>
              <a:spcAft>
                <a:spcPts val="600"/>
              </a:spcAft>
              <a:buClr>
                <a:srgbClr val="E0AA0F"/>
              </a:buClr>
              <a:buFont typeface="Arial" pitchFamily="34" charset="0"/>
              <a:buNone/>
              <a:defRPr sz="3200" kern="1200">
                <a:solidFill>
                  <a:schemeClr val="tx1">
                    <a:tint val="75000"/>
                  </a:schemeClr>
                </a:solidFill>
                <a:latin typeface="Microsoft Sans Serif" pitchFamily="34" charset="0"/>
                <a:ea typeface="Verdana" pitchFamily="34" charset="0"/>
                <a:cs typeface="Microsoft Sans Serif" pitchFamily="34" charset="0"/>
              </a:defRPr>
            </a:lvl1pPr>
            <a:lvl2pPr marL="457200" indent="0" algn="ctr" defTabSz="914400" rtl="0" eaLnBrk="1" latinLnBrk="0" hangingPunct="1">
              <a:spcBef>
                <a:spcPts val="0"/>
              </a:spcBef>
              <a:spcAft>
                <a:spcPts val="600"/>
              </a:spcAft>
              <a:buClr>
                <a:srgbClr val="E0AA0F"/>
              </a:buClr>
              <a:buFont typeface="Wingdings" pitchFamily="2" charset="2"/>
              <a:buNone/>
              <a:defRPr sz="2800" kern="1200">
                <a:solidFill>
                  <a:schemeClr val="tx1">
                    <a:tint val="75000"/>
                  </a:schemeClr>
                </a:solidFill>
                <a:latin typeface="Microsoft Sans Serif" pitchFamily="34" charset="0"/>
                <a:ea typeface="Verdana" pitchFamily="34" charset="0"/>
                <a:cs typeface="Microsoft Sans Serif" pitchFamily="34" charset="0"/>
              </a:defRPr>
            </a:lvl2pPr>
            <a:lvl3pPr marL="914400" indent="0" algn="ctr" defTabSz="914400" rtl="0" eaLnBrk="1" latinLnBrk="0" hangingPunct="1">
              <a:spcBef>
                <a:spcPts val="0"/>
              </a:spcBef>
              <a:spcAft>
                <a:spcPts val="600"/>
              </a:spcAft>
              <a:buClr>
                <a:srgbClr val="E0AA0F"/>
              </a:buClr>
              <a:buFont typeface="Wingdings" pitchFamily="2" charset="2"/>
              <a:buNone/>
              <a:defRPr sz="2400" kern="1200">
                <a:solidFill>
                  <a:schemeClr val="tx1">
                    <a:tint val="75000"/>
                  </a:schemeClr>
                </a:solidFill>
                <a:latin typeface="Microsoft Sans Serif" pitchFamily="34" charset="0"/>
                <a:ea typeface="Verdana" pitchFamily="34" charset="0"/>
                <a:cs typeface="Microsoft Sans Serif" pitchFamily="34" charset="0"/>
              </a:defRPr>
            </a:lvl3pPr>
            <a:lvl4pPr marL="1371600" indent="0" algn="ctr" defTabSz="914400" rtl="0" eaLnBrk="1" latinLnBrk="0" hangingPunct="1">
              <a:spcBef>
                <a:spcPts val="0"/>
              </a:spcBef>
              <a:spcAft>
                <a:spcPts val="600"/>
              </a:spcAft>
              <a:buClr>
                <a:srgbClr val="E0AA0F"/>
              </a:buClr>
              <a:buFont typeface="Wingdings" pitchFamily="2" charset="2"/>
              <a:buNone/>
              <a:tabLst/>
              <a:defRPr sz="2000" i="1" kern="1200">
                <a:solidFill>
                  <a:schemeClr val="tx1">
                    <a:tint val="75000"/>
                  </a:schemeClr>
                </a:solidFill>
                <a:latin typeface="Microsoft Sans Serif" pitchFamily="34" charset="0"/>
                <a:ea typeface="Verdana" pitchFamily="34" charset="0"/>
                <a:cs typeface="Microsoft Sans Serif" pitchFamily="34" charset="0"/>
              </a:defRPr>
            </a:lvl4pPr>
            <a:lvl5pPr marL="1828800" indent="0" algn="ctr" defTabSz="914400" rtl="0" eaLnBrk="1" latinLnBrk="0" hangingPunct="1">
              <a:spcBef>
                <a:spcPts val="0"/>
              </a:spcBef>
              <a:spcAft>
                <a:spcPts val="600"/>
              </a:spcAft>
              <a:buClr>
                <a:srgbClr val="E0AA0F"/>
              </a:buClr>
              <a:buFont typeface="Wingdings" pitchFamily="2" charset="2"/>
              <a:buNone/>
              <a:defRPr sz="2000" i="1" kern="1200">
                <a:solidFill>
                  <a:schemeClr val="tx1">
                    <a:tint val="75000"/>
                  </a:schemeClr>
                </a:solidFill>
                <a:latin typeface="Microsoft Sans Serif" pitchFamily="34" charset="0"/>
                <a:ea typeface="Verdana" pitchFamily="34" charset="0"/>
                <a:cs typeface="Microsoft Sans Serif"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base"/>
            <a:r>
              <a:rPr lang="en-US" sz="2400">
                <a:solidFill>
                  <a:srgbClr val="000000"/>
                </a:solidFill>
                <a:ea typeface="Microsoft Sans Serif" panose="020B0604020202020204" pitchFamily="34" charset="0"/>
              </a:rPr>
              <a:t>“Final CheckUp” (cont’d)</a:t>
            </a:r>
          </a:p>
          <a:p>
            <a:pPr algn="l" fontAlgn="base"/>
            <a:endParaRPr lang="en-US" sz="1000">
              <a:solidFill>
                <a:srgbClr val="000000"/>
              </a:solidFill>
              <a:ea typeface="Microsoft Sans Serif" panose="020B0604020202020204" pitchFamily="34" charset="0"/>
            </a:endParaRPr>
          </a:p>
          <a:p>
            <a:pPr marL="920750" indent="-457200" algn="l" fontAlgn="base">
              <a:buClr>
                <a:schemeClr val="tx1"/>
              </a:buClr>
              <a:buFont typeface="Arial" pitchFamily="34" charset="0"/>
              <a:buAutoNum type="arabicPeriod" startAt="4"/>
            </a:pPr>
            <a:r>
              <a:rPr lang="en-US" sz="2000">
                <a:solidFill>
                  <a:srgbClr val="000000"/>
                </a:solidFill>
                <a:ea typeface="Microsoft Sans Serif"/>
              </a:rPr>
              <a:t>Be displayed in conspicuous public space 		Y 	N ​​</a:t>
            </a:r>
          </a:p>
          <a:p>
            <a:pPr marL="920750" indent="-457200" algn="l" fontAlgn="base">
              <a:buClr>
                <a:schemeClr val="tx1"/>
              </a:buClr>
              <a:buFont typeface="Arial" pitchFamily="34" charset="0"/>
              <a:buAutoNum type="arabicPeriod" startAt="4"/>
            </a:pPr>
            <a:endParaRPr lang="en-US" sz="1000">
              <a:solidFill>
                <a:srgbClr val="000000"/>
              </a:solidFill>
              <a:ea typeface="Microsoft Sans Serif"/>
            </a:endParaRPr>
          </a:p>
          <a:p>
            <a:pPr algn="l" fontAlgn="base">
              <a:spcAft>
                <a:spcPts val="0"/>
              </a:spcAft>
              <a:buClr>
                <a:schemeClr val="tx1"/>
              </a:buClr>
            </a:pPr>
            <a:r>
              <a:rPr lang="en-US" sz="2000">
                <a:solidFill>
                  <a:srgbClr val="000000"/>
                </a:solidFill>
                <a:ea typeface="Microsoft Sans Serif" panose="020B0604020202020204" pitchFamily="34" charset="0"/>
              </a:rPr>
              <a:t>	a.   Copied to board members/commissioners 		Y 	N 	N/A ​</a:t>
            </a:r>
          </a:p>
          <a:p>
            <a:pPr algn="l" fontAlgn="base">
              <a:spcAft>
                <a:spcPts val="0"/>
              </a:spcAft>
              <a:buClr>
                <a:schemeClr val="tx1"/>
              </a:buClr>
            </a:pPr>
            <a:r>
              <a:rPr lang="en-US" sz="2000">
                <a:solidFill>
                  <a:srgbClr val="000000"/>
                </a:solidFill>
                <a:ea typeface="Microsoft Sans Serif" panose="020B0604020202020204" pitchFamily="34" charset="0"/>
              </a:rPr>
              <a:t>	b.   Be consistent with website version 			Y 	N 	N/A ​</a:t>
            </a:r>
          </a:p>
          <a:p>
            <a:pPr algn="l" fontAlgn="base"/>
            <a:endParaRPr lang="en-US" sz="2200">
              <a:solidFill>
                <a:srgbClr val="000000"/>
              </a:solidFill>
              <a:latin typeface="Franklin Gothic Demi" panose="020B0703020102020204" pitchFamily="34" charset="0"/>
              <a:ea typeface="Microsoft Sans Serif" panose="020B0604020202020204" pitchFamily="34" charset="0"/>
            </a:endParaRPr>
          </a:p>
          <a:p>
            <a:pPr algn="l" fontAlgn="base"/>
            <a:r>
              <a:rPr lang="en-US" sz="1600">
                <a:solidFill>
                  <a:srgbClr val="000000"/>
                </a:solidFill>
                <a:ea typeface="Microsoft Sans Serif" panose="020B0604020202020204" pitchFamily="34" charset="0"/>
              </a:rPr>
              <a:t>	​​</a:t>
            </a:r>
          </a:p>
          <a:p>
            <a:pPr algn="l" fontAlgn="base"/>
            <a:endParaRPr lang="en-US" sz="1600">
              <a:solidFill>
                <a:srgbClr val="000000"/>
              </a:solidFill>
              <a:ea typeface="Microsoft Sans Serif" panose="020B0604020202020204" pitchFamily="34" charset="0"/>
            </a:endParaRPr>
          </a:p>
          <a:p>
            <a:pPr marL="233045" indent="-233045" algn="l" fontAlgn="base"/>
            <a:endParaRPr lang="en-US" sz="1400">
              <a:solidFill>
                <a:srgbClr val="000000"/>
              </a:solidFill>
              <a:latin typeface="Segoe UI" panose="020B0502040204020203" pitchFamily="34" charset="0"/>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r>
              <a:rPr lang="en-US" sz="2400">
                <a:solidFill>
                  <a:srgbClr val="C00000"/>
                </a:solidFill>
              </a:rPr>
              <a:t>Thank You! - Contact LAT with any questions</a:t>
            </a:r>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r>
              <a:rPr lang="en-US" sz="2400">
                <a:latin typeface="Franklin Gothic Heavy" panose="020B0903020102020204" pitchFamily="34" charset="0"/>
                <a:ea typeface="Microsoft Sans Serif"/>
                <a:cs typeface="Microsoft Sans Serif"/>
              </a:rPr>
              <a:t>				</a:t>
            </a:r>
          </a:p>
          <a:p>
            <a:pPr marL="233045" indent="-233045"/>
            <a:r>
              <a:rPr lang="en-US" sz="2400">
                <a:latin typeface="Franklin Gothic Heavy" panose="020B0903020102020204" pitchFamily="34" charset="0"/>
                <a:ea typeface="Microsoft Sans Serif"/>
                <a:cs typeface="Microsoft Sans Serif"/>
              </a:rPr>
              <a:t>		</a:t>
            </a:r>
            <a:endParaRPr lang="en-US" sz="1800">
              <a:latin typeface="Microsoft Sans Serif"/>
              <a:ea typeface="Microsoft Sans Serif"/>
              <a:cs typeface="Microsoft Sans Serif"/>
            </a:endParaRPr>
          </a:p>
        </p:txBody>
      </p:sp>
      <p:sp>
        <p:nvSpPr>
          <p:cNvPr id="4" name="Title 2">
            <a:extLst>
              <a:ext uri="{FF2B5EF4-FFF2-40B4-BE49-F238E27FC236}">
                <a16:creationId xmlns:a16="http://schemas.microsoft.com/office/drawing/2014/main" id="{8522BC1A-09B4-96EA-D7A5-386B57ABC0FC}"/>
              </a:ext>
            </a:extLst>
          </p:cNvPr>
          <p:cNvSpPr txBox="1">
            <a:spLocks/>
          </p:cNvSpPr>
          <p:nvPr/>
        </p:nvSpPr>
        <p:spPr>
          <a:xfrm>
            <a:off x="609600" y="132596"/>
            <a:ext cx="10972800" cy="11430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a:lstStyle>
          <a:p>
            <a:pPr>
              <a:lnSpc>
                <a:spcPct val="107000"/>
              </a:lnSpc>
              <a:spcBef>
                <a:spcPts val="0"/>
              </a:spcBef>
            </a:pPr>
            <a:r>
              <a:rPr lang="en-US" b="1">
                <a:solidFill>
                  <a:srgbClr val="C00000"/>
                </a:solidFill>
                <a:effectLst/>
                <a:latin typeface="Microsoft Sans Serif"/>
                <a:ea typeface="Microsoft Sans Serif"/>
                <a:cs typeface="Arial"/>
              </a:rPr>
              <a:t>Chapter Two: </a:t>
            </a:r>
            <a:br>
              <a:rPr lang="en-US" sz="4800" b="1">
                <a:solidFill>
                  <a:srgbClr val="C00000"/>
                </a:solidFill>
                <a:effectLst/>
                <a:latin typeface="Microsoft Sans Serif"/>
                <a:ea typeface="Microsoft Sans Serif"/>
                <a:cs typeface="Arial"/>
              </a:rPr>
            </a:br>
            <a:r>
              <a:rPr lang="en-US" sz="3100" b="1">
                <a:solidFill>
                  <a:srgbClr val="C00000"/>
                </a:solidFill>
                <a:effectLst/>
                <a:latin typeface="Microsoft Sans Serif"/>
                <a:ea typeface="Microsoft Sans Serif"/>
                <a:cs typeface="Arial"/>
              </a:rPr>
              <a:t>Preserving the Official Zoning Code</a:t>
            </a:r>
            <a:endParaRPr lang="en-US" sz="3100">
              <a:solidFill>
                <a:srgbClr val="C00000"/>
              </a:solidFill>
              <a:effectLst/>
              <a:latin typeface="Microsoft Sans Serif"/>
              <a:ea typeface="Microsoft Sans Serif"/>
              <a:cs typeface="Arial"/>
            </a:endParaRPr>
          </a:p>
        </p:txBody>
      </p:sp>
    </p:spTree>
    <p:extLst>
      <p:ext uri="{BB962C8B-B14F-4D97-AF65-F5344CB8AC3E}">
        <p14:creationId xmlns:p14="http://schemas.microsoft.com/office/powerpoint/2010/main" val="2955778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31AB2735-38D6-F38D-00C9-01E71C00B8F8}"/>
              </a:ext>
            </a:extLst>
          </p:cNvPr>
          <p:cNvSpPr txBox="1">
            <a:spLocks/>
          </p:cNvSpPr>
          <p:nvPr/>
        </p:nvSpPr>
        <p:spPr>
          <a:xfrm>
            <a:off x="609600" y="1275597"/>
            <a:ext cx="10972800" cy="4694898"/>
          </a:xfrm>
          <a:prstGeom prst="rect">
            <a:avLst/>
          </a:prstGeom>
          <a:solidFill>
            <a:schemeClr val="bg1">
              <a:alpha val="45000"/>
            </a:schemeClr>
          </a:solidFill>
        </p:spPr>
        <p:txBody>
          <a:bodyPr vert="horz" lIns="91440" tIns="45720" rIns="91440" bIns="45720" rtlCol="0" anchor="t">
            <a:noAutofit/>
          </a:bodyPr>
          <a:lstStyle>
            <a:lvl1pPr marL="0" indent="0" algn="ctr" defTabSz="914400" rtl="0" eaLnBrk="1" latinLnBrk="0" hangingPunct="1">
              <a:spcBef>
                <a:spcPts val="0"/>
              </a:spcBef>
              <a:spcAft>
                <a:spcPts val="600"/>
              </a:spcAft>
              <a:buClr>
                <a:srgbClr val="E0AA0F"/>
              </a:buClr>
              <a:buFont typeface="Arial" pitchFamily="34" charset="0"/>
              <a:buNone/>
              <a:defRPr sz="3200" kern="1200">
                <a:solidFill>
                  <a:schemeClr val="tx1">
                    <a:tint val="75000"/>
                  </a:schemeClr>
                </a:solidFill>
                <a:latin typeface="Microsoft Sans Serif" pitchFamily="34" charset="0"/>
                <a:ea typeface="Verdana" pitchFamily="34" charset="0"/>
                <a:cs typeface="Microsoft Sans Serif" pitchFamily="34" charset="0"/>
              </a:defRPr>
            </a:lvl1pPr>
            <a:lvl2pPr marL="457200" indent="0" algn="ctr" defTabSz="914400" rtl="0" eaLnBrk="1" latinLnBrk="0" hangingPunct="1">
              <a:spcBef>
                <a:spcPts val="0"/>
              </a:spcBef>
              <a:spcAft>
                <a:spcPts val="600"/>
              </a:spcAft>
              <a:buClr>
                <a:srgbClr val="E0AA0F"/>
              </a:buClr>
              <a:buFont typeface="Wingdings" pitchFamily="2" charset="2"/>
              <a:buNone/>
              <a:defRPr sz="2800" kern="1200">
                <a:solidFill>
                  <a:schemeClr val="tx1">
                    <a:tint val="75000"/>
                  </a:schemeClr>
                </a:solidFill>
                <a:latin typeface="Microsoft Sans Serif" pitchFamily="34" charset="0"/>
                <a:ea typeface="Verdana" pitchFamily="34" charset="0"/>
                <a:cs typeface="Microsoft Sans Serif" pitchFamily="34" charset="0"/>
              </a:defRPr>
            </a:lvl2pPr>
            <a:lvl3pPr marL="914400" indent="0" algn="ctr" defTabSz="914400" rtl="0" eaLnBrk="1" latinLnBrk="0" hangingPunct="1">
              <a:spcBef>
                <a:spcPts val="0"/>
              </a:spcBef>
              <a:spcAft>
                <a:spcPts val="600"/>
              </a:spcAft>
              <a:buClr>
                <a:srgbClr val="E0AA0F"/>
              </a:buClr>
              <a:buFont typeface="Wingdings" pitchFamily="2" charset="2"/>
              <a:buNone/>
              <a:defRPr sz="2400" kern="1200">
                <a:solidFill>
                  <a:schemeClr val="tx1">
                    <a:tint val="75000"/>
                  </a:schemeClr>
                </a:solidFill>
                <a:latin typeface="Microsoft Sans Serif" pitchFamily="34" charset="0"/>
                <a:ea typeface="Verdana" pitchFamily="34" charset="0"/>
                <a:cs typeface="Microsoft Sans Serif" pitchFamily="34" charset="0"/>
              </a:defRPr>
            </a:lvl3pPr>
            <a:lvl4pPr marL="1371600" indent="0" algn="ctr" defTabSz="914400" rtl="0" eaLnBrk="1" latinLnBrk="0" hangingPunct="1">
              <a:spcBef>
                <a:spcPts val="0"/>
              </a:spcBef>
              <a:spcAft>
                <a:spcPts val="600"/>
              </a:spcAft>
              <a:buClr>
                <a:srgbClr val="E0AA0F"/>
              </a:buClr>
              <a:buFont typeface="Wingdings" pitchFamily="2" charset="2"/>
              <a:buNone/>
              <a:tabLst/>
              <a:defRPr sz="2000" i="1" kern="1200">
                <a:solidFill>
                  <a:schemeClr val="tx1">
                    <a:tint val="75000"/>
                  </a:schemeClr>
                </a:solidFill>
                <a:latin typeface="Microsoft Sans Serif" pitchFamily="34" charset="0"/>
                <a:ea typeface="Verdana" pitchFamily="34" charset="0"/>
                <a:cs typeface="Microsoft Sans Serif" pitchFamily="34" charset="0"/>
              </a:defRPr>
            </a:lvl4pPr>
            <a:lvl5pPr marL="1828800" indent="0" algn="ctr" defTabSz="914400" rtl="0" eaLnBrk="1" latinLnBrk="0" hangingPunct="1">
              <a:spcBef>
                <a:spcPts val="0"/>
              </a:spcBef>
              <a:spcAft>
                <a:spcPts val="600"/>
              </a:spcAft>
              <a:buClr>
                <a:srgbClr val="E0AA0F"/>
              </a:buClr>
              <a:buFont typeface="Wingdings" pitchFamily="2" charset="2"/>
              <a:buNone/>
              <a:defRPr sz="2000" i="1" kern="1200">
                <a:solidFill>
                  <a:schemeClr val="tx1">
                    <a:tint val="75000"/>
                  </a:schemeClr>
                </a:solidFill>
                <a:latin typeface="Microsoft Sans Serif" pitchFamily="34" charset="0"/>
                <a:ea typeface="Verdana" pitchFamily="34" charset="0"/>
                <a:cs typeface="Microsoft Sans Serif"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base"/>
            <a:r>
              <a:rPr lang="en-US" sz="2400">
                <a:solidFill>
                  <a:srgbClr val="000000"/>
                </a:solidFill>
                <a:ea typeface="Microsoft Sans Serif" panose="020B0604020202020204" pitchFamily="34" charset="0"/>
              </a:rPr>
              <a:t>“Final </a:t>
            </a:r>
            <a:r>
              <a:rPr lang="en-US" sz="2400" err="1">
                <a:solidFill>
                  <a:srgbClr val="000000"/>
                </a:solidFill>
                <a:ea typeface="Microsoft Sans Serif" panose="020B0604020202020204" pitchFamily="34" charset="0"/>
              </a:rPr>
              <a:t>CheckUp</a:t>
            </a:r>
            <a:r>
              <a:rPr lang="en-US" sz="2400">
                <a:solidFill>
                  <a:srgbClr val="000000"/>
                </a:solidFill>
                <a:ea typeface="Microsoft Sans Serif" panose="020B0604020202020204" pitchFamily="34" charset="0"/>
              </a:rPr>
              <a:t>” (cont’d)</a:t>
            </a:r>
          </a:p>
          <a:p>
            <a:pPr algn="l" fontAlgn="base"/>
            <a:endParaRPr lang="en-US" sz="1000">
              <a:solidFill>
                <a:srgbClr val="000000"/>
              </a:solidFill>
              <a:ea typeface="Microsoft Sans Serif" panose="020B0604020202020204" pitchFamily="34" charset="0"/>
            </a:endParaRPr>
          </a:p>
          <a:p>
            <a:pPr marL="920750" indent="-457200">
              <a:buClrTx/>
              <a:buFont typeface="Arial" pitchFamily="34" charset="0"/>
              <a:buAutoNum type="arabicPeriod" startAt="5"/>
            </a:pPr>
            <a:r>
              <a:rPr lang="en-US" sz="2000">
                <a:solidFill>
                  <a:srgbClr val="000000"/>
                </a:solidFill>
                <a:ea typeface="Microsoft Sans Serif"/>
              </a:rPr>
              <a:t>Indicate how the Board of Appeals decisions are recorded and shared with the public and planning commission. 				</a:t>
            </a:r>
          </a:p>
          <a:p>
            <a:pPr marL="463550"/>
            <a:r>
              <a:rPr lang="en-US" sz="2000">
                <a:solidFill>
                  <a:srgbClr val="000000"/>
                </a:solidFill>
                <a:ea typeface="Microsoft Sans Serif"/>
              </a:rPr>
              <a:t>								</a:t>
            </a:r>
            <a:r>
              <a:rPr lang="en-US" sz="2000">
                <a:ea typeface="Microsoft Sans Serif"/>
              </a:rPr>
              <a:t>Y 	N </a:t>
            </a:r>
            <a:endParaRPr lang="en-US" sz="2000">
              <a:solidFill>
                <a:srgbClr val="000000"/>
              </a:solidFill>
              <a:ea typeface="Microsoft Sans Serif" panose="020B0604020202020204" pitchFamily="34" charset="0"/>
            </a:endParaRPr>
          </a:p>
          <a:p>
            <a:pPr algn="l" fontAlgn="base"/>
            <a:endParaRPr lang="en-US" sz="1200">
              <a:solidFill>
                <a:srgbClr val="000000"/>
              </a:solidFill>
              <a:ea typeface="Microsoft Sans Serif" panose="020B0604020202020204" pitchFamily="34" charset="0"/>
            </a:endParaRPr>
          </a:p>
          <a:p>
            <a:pPr algn="l" fontAlgn="base"/>
            <a:r>
              <a:rPr lang="en-US" sz="1600">
                <a:solidFill>
                  <a:srgbClr val="000000"/>
                </a:solidFill>
                <a:ea typeface="Microsoft Sans Serif" panose="020B0604020202020204" pitchFamily="34" charset="0"/>
              </a:rPr>
              <a:t>	​​</a:t>
            </a:r>
          </a:p>
          <a:p>
            <a:pPr algn="l" fontAlgn="base"/>
            <a:endParaRPr lang="en-US" sz="1600">
              <a:solidFill>
                <a:srgbClr val="000000"/>
              </a:solidFill>
              <a:ea typeface="Microsoft Sans Serif" panose="020B0604020202020204" pitchFamily="34" charset="0"/>
            </a:endParaRPr>
          </a:p>
          <a:p>
            <a:pPr marL="233045" indent="-233045" algn="l" fontAlgn="base"/>
            <a:endParaRPr lang="en-US" sz="1400">
              <a:solidFill>
                <a:srgbClr val="000000"/>
              </a:solidFill>
              <a:latin typeface="Segoe UI" panose="020B0502040204020203" pitchFamily="34" charset="0"/>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solidFill>
                <a:srgbClr val="C00000"/>
              </a:solidFill>
            </a:endParaRPr>
          </a:p>
          <a:p>
            <a:pPr marL="233045" indent="-233045"/>
            <a:endParaRPr lang="en-US" sz="2400">
              <a:latin typeface="Franklin Gothic Heavy" panose="020B0903020102020204" pitchFamily="34" charset="0"/>
              <a:ea typeface="Microsoft Sans Serif"/>
              <a:cs typeface="Microsoft Sans Serif"/>
            </a:endParaRPr>
          </a:p>
          <a:p>
            <a:pPr marL="233045" indent="-233045"/>
            <a:endParaRPr lang="en-US" sz="2400">
              <a:latin typeface="Franklin Gothic Heavy" panose="020B0903020102020204" pitchFamily="34" charset="0"/>
              <a:ea typeface="Microsoft Sans Serif"/>
              <a:cs typeface="Microsoft Sans Serif"/>
            </a:endParaRPr>
          </a:p>
          <a:p>
            <a:pPr marL="233045" indent="-233045"/>
            <a:r>
              <a:rPr lang="en-US" sz="2400">
                <a:latin typeface="Franklin Gothic Heavy" panose="020B0903020102020204" pitchFamily="34" charset="0"/>
                <a:ea typeface="Microsoft Sans Serif"/>
                <a:cs typeface="Microsoft Sans Serif"/>
              </a:rPr>
              <a:t>				</a:t>
            </a:r>
          </a:p>
          <a:p>
            <a:pPr marL="233045" indent="-233045"/>
            <a:r>
              <a:rPr lang="en-US" sz="2400">
                <a:latin typeface="Franklin Gothic Heavy" panose="020B0903020102020204" pitchFamily="34" charset="0"/>
                <a:ea typeface="Microsoft Sans Serif"/>
                <a:cs typeface="Microsoft Sans Serif"/>
              </a:rPr>
              <a:t>		</a:t>
            </a:r>
            <a:endParaRPr lang="en-US" sz="1800">
              <a:latin typeface="Microsoft Sans Serif"/>
              <a:ea typeface="Microsoft Sans Serif"/>
              <a:cs typeface="Microsoft Sans Serif"/>
            </a:endParaRPr>
          </a:p>
        </p:txBody>
      </p:sp>
      <p:sp>
        <p:nvSpPr>
          <p:cNvPr id="4" name="Title 2">
            <a:extLst>
              <a:ext uri="{FF2B5EF4-FFF2-40B4-BE49-F238E27FC236}">
                <a16:creationId xmlns:a16="http://schemas.microsoft.com/office/drawing/2014/main" id="{DD9F052C-A7CD-B7EE-45C7-7035A4207772}"/>
              </a:ext>
            </a:extLst>
          </p:cNvPr>
          <p:cNvSpPr txBox="1">
            <a:spLocks/>
          </p:cNvSpPr>
          <p:nvPr/>
        </p:nvSpPr>
        <p:spPr>
          <a:xfrm>
            <a:off x="609600" y="132596"/>
            <a:ext cx="10972800" cy="11430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a:lstStyle>
          <a:p>
            <a:pPr>
              <a:lnSpc>
                <a:spcPct val="107000"/>
              </a:lnSpc>
              <a:spcBef>
                <a:spcPts val="0"/>
              </a:spcBef>
            </a:pPr>
            <a:r>
              <a:rPr lang="en-US" b="1">
                <a:solidFill>
                  <a:srgbClr val="C00000"/>
                </a:solidFill>
                <a:effectLst/>
                <a:latin typeface="Microsoft Sans Serif"/>
                <a:ea typeface="Microsoft Sans Serif"/>
                <a:cs typeface="Arial"/>
              </a:rPr>
              <a:t>Chapter Two: </a:t>
            </a:r>
            <a:br>
              <a:rPr lang="en-US" sz="4800" b="1">
                <a:solidFill>
                  <a:srgbClr val="C00000"/>
                </a:solidFill>
                <a:effectLst/>
                <a:latin typeface="Microsoft Sans Serif"/>
                <a:ea typeface="Microsoft Sans Serif"/>
                <a:cs typeface="Arial"/>
              </a:rPr>
            </a:br>
            <a:r>
              <a:rPr lang="en-US" sz="3100" b="1">
                <a:solidFill>
                  <a:srgbClr val="C00000"/>
                </a:solidFill>
                <a:effectLst/>
                <a:latin typeface="Microsoft Sans Serif"/>
                <a:ea typeface="Microsoft Sans Serif"/>
                <a:cs typeface="Arial"/>
              </a:rPr>
              <a:t>Preserving the Official Zoning Code</a:t>
            </a:r>
            <a:endParaRPr lang="en-US" sz="3100">
              <a:solidFill>
                <a:srgbClr val="C00000"/>
              </a:solidFill>
              <a:effectLst/>
              <a:latin typeface="Microsoft Sans Serif"/>
              <a:ea typeface="Microsoft Sans Serif"/>
              <a:cs typeface="Arial"/>
            </a:endParaRPr>
          </a:p>
        </p:txBody>
      </p:sp>
    </p:spTree>
    <p:extLst>
      <p:ext uri="{BB962C8B-B14F-4D97-AF65-F5344CB8AC3E}">
        <p14:creationId xmlns:p14="http://schemas.microsoft.com/office/powerpoint/2010/main" val="1067901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6" name="TextBox 5">
            <a:extLst>
              <a:ext uri="{FF2B5EF4-FFF2-40B4-BE49-F238E27FC236}">
                <a16:creationId xmlns:a16="http://schemas.microsoft.com/office/drawing/2014/main" id="{CD0E41A8-ABC1-F34C-B506-B4CD0BB983D1}"/>
              </a:ext>
            </a:extLst>
          </p:cNvPr>
          <p:cNvSpPr txBox="1"/>
          <p:nvPr/>
        </p:nvSpPr>
        <p:spPr>
          <a:xfrm>
            <a:off x="791261" y="593425"/>
            <a:ext cx="10608816" cy="5509200"/>
          </a:xfrm>
          <a:prstGeom prst="rect">
            <a:avLst/>
          </a:prstGeom>
          <a:solidFill>
            <a:schemeClr val="bg1">
              <a:lumMod val="95000"/>
              <a:alpha val="45000"/>
            </a:schemeClr>
          </a:solidFill>
        </p:spPr>
        <p:txBody>
          <a:bodyPr wrap="square" lIns="91440" tIns="45720" rIns="91440" bIns="45720" anchor="t">
            <a:spAutoFit/>
          </a:bodyPr>
          <a:lstStyle/>
          <a:p>
            <a:pPr algn="ctr" rtl="0" fontAlgn="base">
              <a:spcAft>
                <a:spcPts val="1200"/>
              </a:spcAft>
            </a:pPr>
            <a:r>
              <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rPr>
              <a:t>You May Now Proceed to Chapter Three </a:t>
            </a:r>
          </a:p>
          <a:p>
            <a:pPr algn="ctr" rtl="0" fontAlgn="base">
              <a:spcAft>
                <a:spcPts val="1200"/>
              </a:spcAft>
            </a:pPr>
            <a:r>
              <a:rPr lang="en-US" sz="2800" b="0" i="0">
                <a:solidFill>
                  <a:srgbClr val="C00000"/>
                </a:solidFill>
                <a:effectLst/>
                <a:latin typeface="Microsoft Sans Serif" panose="020B0604020202020204" pitchFamily="34" charset="0"/>
                <a:ea typeface="Microsoft Sans Serif"/>
                <a:cs typeface="Microsoft Sans Serif" panose="020B0604020202020204" pitchFamily="34" charset="0"/>
              </a:rPr>
              <a:t>of the</a:t>
            </a:r>
          </a:p>
          <a:p>
            <a:pPr algn="ctr" rtl="0" fontAlgn="base">
              <a:spcAft>
                <a:spcPts val="1200"/>
              </a:spcAft>
            </a:pPr>
            <a:r>
              <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rPr>
              <a:t>Maryland Zoning </a:t>
            </a:r>
            <a:r>
              <a:rPr lang="en-US" sz="3600" b="0" i="0" err="1">
                <a:solidFill>
                  <a:srgbClr val="C00000"/>
                </a:solidFill>
                <a:effectLst/>
                <a:latin typeface="Microsoft Sans Serif" panose="020B0604020202020204" pitchFamily="34" charset="0"/>
                <a:ea typeface="Microsoft Sans Serif"/>
                <a:cs typeface="Microsoft Sans Serif" panose="020B0604020202020204" pitchFamily="34" charset="0"/>
              </a:rPr>
              <a:t>CheckUp</a:t>
            </a:r>
            <a:r>
              <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rPr>
              <a:t>! </a:t>
            </a:r>
          </a:p>
          <a:p>
            <a:pPr algn="ctr" rtl="0" fontAlgn="base">
              <a:spcAft>
                <a:spcPts val="1200"/>
              </a:spcAft>
            </a:pPr>
            <a:endParaRPr lang="en-US" sz="3600" b="0" i="0">
              <a:solidFill>
                <a:srgbClr val="C00000"/>
              </a:solidFill>
              <a:effectLst/>
              <a:latin typeface="Microsoft Sans Serif" panose="020B0604020202020204" pitchFamily="34" charset="0"/>
              <a:ea typeface="Microsoft Sans Serif"/>
              <a:cs typeface="Microsoft Sans Serif" panose="020B0604020202020204" pitchFamily="34" charset="0"/>
            </a:endParaRPr>
          </a:p>
          <a:p>
            <a:pPr algn="ctr" rtl="0" fontAlgn="base"/>
            <a:r>
              <a:rPr lang="en-US" sz="2800" b="0" i="0">
                <a:effectLst/>
                <a:latin typeface="Microsoft Sans Serif" panose="020B0604020202020204" pitchFamily="34" charset="0"/>
                <a:ea typeface="Microsoft Sans Serif"/>
                <a:cs typeface="Microsoft Sans Serif" panose="020B0604020202020204" pitchFamily="34" charset="0"/>
              </a:rPr>
              <a:t>Please contact your Regional Planner should you have </a:t>
            </a:r>
            <a:r>
              <a:rPr lang="en-US" sz="2800">
                <a:latin typeface="Microsoft Sans Serif" panose="020B0604020202020204" pitchFamily="34" charset="0"/>
                <a:ea typeface="Microsoft Sans Serif"/>
                <a:cs typeface="Microsoft Sans Serif" panose="020B0604020202020204" pitchFamily="34" charset="0"/>
              </a:rPr>
              <a:t>questions or require</a:t>
            </a:r>
            <a:r>
              <a:rPr lang="en-US" sz="2800" b="0" i="0">
                <a:effectLst/>
                <a:latin typeface="Microsoft Sans Serif" panose="020B0604020202020204" pitchFamily="34" charset="0"/>
                <a:ea typeface="Microsoft Sans Serif"/>
                <a:cs typeface="Microsoft Sans Serif" panose="020B0604020202020204" pitchFamily="34" charset="0"/>
              </a:rPr>
              <a:t> assistance.</a:t>
            </a:r>
          </a:p>
          <a:p>
            <a:pPr algn="ctr" rtl="0" fontAlgn="base"/>
            <a:endParaRPr lang="en-US" sz="2800">
              <a:latin typeface="Microsoft Sans Serif" panose="020B0604020202020204" pitchFamily="34" charset="0"/>
              <a:ea typeface="Microsoft Sans Serif"/>
              <a:cs typeface="Microsoft Sans Serif" panose="020B0604020202020204" pitchFamily="34" charset="0"/>
            </a:endParaRPr>
          </a:p>
          <a:p>
            <a:pPr algn="ctr" rtl="0" fontAlgn="base"/>
            <a:endParaRPr lang="en-US" sz="2800" b="0" i="0">
              <a:effectLst/>
              <a:latin typeface="Microsoft Sans Serif" panose="020B0604020202020204" pitchFamily="34" charset="0"/>
              <a:ea typeface="Microsoft Sans Serif"/>
              <a:cs typeface="Microsoft Sans Serif" panose="020B0604020202020204" pitchFamily="34" charset="0"/>
            </a:endParaRPr>
          </a:p>
          <a:p>
            <a:pPr algn="ctr" rtl="0" fontAlgn="base"/>
            <a:endParaRPr lang="en-US" sz="2800">
              <a:latin typeface="Microsoft Sans Serif" panose="020B0604020202020204" pitchFamily="34" charset="0"/>
              <a:ea typeface="Microsoft Sans Serif"/>
              <a:cs typeface="Microsoft Sans Serif" panose="020B0604020202020204" pitchFamily="34" charset="0"/>
            </a:endParaRPr>
          </a:p>
          <a:p>
            <a:pPr algn="ctr" rtl="0" fontAlgn="base"/>
            <a:endParaRPr lang="en-US" sz="2800" b="0" i="0">
              <a:effectLst/>
              <a:latin typeface="Microsoft Sans Serif" panose="020B0604020202020204" pitchFamily="34" charset="0"/>
              <a:ea typeface="Microsoft Sans Serif"/>
              <a:cs typeface="Microsoft Sans Serif" panose="020B0604020202020204" pitchFamily="34" charset="0"/>
            </a:endParaRPr>
          </a:p>
        </p:txBody>
      </p:sp>
    </p:spTree>
    <p:extLst>
      <p:ext uri="{BB962C8B-B14F-4D97-AF65-F5344CB8AC3E}">
        <p14:creationId xmlns:p14="http://schemas.microsoft.com/office/powerpoint/2010/main" val="1891135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60613" y="0"/>
            <a:ext cx="12192000" cy="6858000"/>
          </a:xfrm>
          <a:prstGeom prst="rect">
            <a:avLst/>
          </a:prstGeom>
        </p:spPr>
      </p:pic>
      <p:sp>
        <p:nvSpPr>
          <p:cNvPr id="2" name="TextBox 1">
            <a:extLst>
              <a:ext uri="{FF2B5EF4-FFF2-40B4-BE49-F238E27FC236}">
                <a16:creationId xmlns:a16="http://schemas.microsoft.com/office/drawing/2014/main" id="{9E73658C-F019-C3ED-19C6-92CB1FBF2284}"/>
              </a:ext>
            </a:extLst>
          </p:cNvPr>
          <p:cNvSpPr txBox="1"/>
          <p:nvPr/>
        </p:nvSpPr>
        <p:spPr>
          <a:xfrm>
            <a:off x="922505" y="1582059"/>
            <a:ext cx="10346987" cy="2646878"/>
          </a:xfrm>
          <a:prstGeom prst="rect">
            <a:avLst/>
          </a:prstGeom>
          <a:solidFill>
            <a:schemeClr val="bg1">
              <a:lumMod val="95000"/>
              <a:alpha val="45000"/>
            </a:schemeClr>
          </a:solidFill>
        </p:spPr>
        <p:txBody>
          <a:bodyPr wrap="square" lIns="91440" tIns="45720" rIns="91440" bIns="45720" rtlCol="0" anchor="t">
            <a:spAutoFit/>
          </a:bodyPr>
          <a:lstStyle/>
          <a:p>
            <a:r>
              <a:rPr lang="en-US" sz="2400" b="1">
                <a:latin typeface="Microsoft Sans Serif" panose="020B0604020202020204" pitchFamily="34" charset="0"/>
                <a:ea typeface="Microsoft Sans Serif" panose="020B0604020202020204" pitchFamily="34" charset="0"/>
                <a:cs typeface="Microsoft Sans Serif" panose="020B0604020202020204" pitchFamily="34" charset="0"/>
              </a:rPr>
              <a:t>Preserving the official zoning code means it must:</a:t>
            </a:r>
            <a:endParaRPr lang="en-US" sz="2400" b="1" i="1">
              <a:latin typeface="Microsoft Sans Serif" panose="020B0604020202020204" pitchFamily="34" charset="0"/>
              <a:ea typeface="Microsoft Sans Serif" panose="020B0604020202020204" pitchFamily="34" charset="0"/>
              <a:cs typeface="Microsoft Sans Serif" panose="020B0604020202020204" pitchFamily="34" charset="0"/>
            </a:endParaRPr>
          </a:p>
          <a:p>
            <a:endParaRPr lang="en-US" b="1">
              <a:latin typeface="Microsoft Sans Serif" panose="020B0604020202020204" pitchFamily="34" charset="0"/>
              <a:ea typeface="Microsoft Sans Serif"/>
              <a:cs typeface="Microsoft Sans Serif" panose="020B0604020202020204" pitchFamily="34" charset="0"/>
            </a:endParaRPr>
          </a:p>
          <a:p>
            <a:pPr marL="914400" indent="-457200">
              <a:buFont typeface="Wingdings" pitchFamily="2" charset="2"/>
              <a:buChar char="ü"/>
            </a:pPr>
            <a:r>
              <a:rPr lang="en-US" sz="2000">
                <a:latin typeface="Microsoft Sans Serif" panose="020B0604020202020204" pitchFamily="34" charset="0"/>
                <a:ea typeface="Microsoft Sans Serif"/>
                <a:cs typeface="Microsoft Sans Serif" panose="020B0604020202020204" pitchFamily="34" charset="0"/>
              </a:rPr>
              <a:t>Meet the specific requirements outlined in your adopted zoning code</a:t>
            </a:r>
          </a:p>
          <a:p>
            <a:pPr marL="914400" indent="-457200">
              <a:buFont typeface="Wingdings" pitchFamily="2" charset="2"/>
              <a:buChar char="ü"/>
            </a:pPr>
            <a:endParaRPr lang="en-US" sz="2000">
              <a:latin typeface="Microsoft Sans Serif" panose="020B0604020202020204" pitchFamily="34" charset="0"/>
              <a:ea typeface="Microsoft Sans Serif"/>
              <a:cs typeface="Microsoft Sans Serif" panose="020B0604020202020204" pitchFamily="34" charset="0"/>
            </a:endParaRPr>
          </a:p>
          <a:p>
            <a:pPr marL="914400" indent="-457200">
              <a:buFont typeface="Wingdings" pitchFamily="2" charset="2"/>
              <a:buChar char="ü"/>
            </a:pPr>
            <a:r>
              <a:rPr lang="en-US" sz="2000">
                <a:latin typeface="Microsoft Sans Serif" panose="020B0604020202020204" pitchFamily="34" charset="0"/>
                <a:ea typeface="Microsoft Sans Serif"/>
                <a:cs typeface="Microsoft Sans Serif" panose="020B0604020202020204" pitchFamily="34" charset="0"/>
              </a:rPr>
              <a:t>Be regularly and been meticulously updated</a:t>
            </a:r>
          </a:p>
          <a:p>
            <a:pPr marL="914400" indent="-457200">
              <a:buFont typeface="Wingdings" pitchFamily="2" charset="2"/>
              <a:buChar char="ü"/>
            </a:pPr>
            <a:endParaRPr lang="en-US" sz="2000">
              <a:latin typeface="Microsoft Sans Serif" panose="020B0604020202020204" pitchFamily="34" charset="0"/>
              <a:ea typeface="Microsoft Sans Serif"/>
              <a:cs typeface="Microsoft Sans Serif" panose="020B0604020202020204" pitchFamily="34" charset="0"/>
            </a:endParaRPr>
          </a:p>
          <a:p>
            <a:pPr marL="914400" indent="-457200">
              <a:buFont typeface="Wingdings" pitchFamily="2" charset="2"/>
              <a:buChar char="ü"/>
            </a:pPr>
            <a:r>
              <a:rPr lang="en-US" sz="2000">
                <a:latin typeface="Microsoft Sans Serif" panose="020B0604020202020204" pitchFamily="34" charset="0"/>
                <a:ea typeface="Microsoft Sans Serif"/>
                <a:cs typeface="Microsoft Sans Serif" panose="020B0604020202020204" pitchFamily="34" charset="0"/>
              </a:rPr>
              <a:t>Be made accessible to all decision makers, stakeholders, and the general public</a:t>
            </a:r>
          </a:p>
          <a:p>
            <a:pPr marL="342900" indent="-342900">
              <a:buFont typeface="Wingdings" pitchFamily="2" charset="2"/>
              <a:buChar char="ü"/>
            </a:pPr>
            <a:endParaRPr lang="en-US">
              <a:latin typeface="Microsoft Sans Serif" pitchFamily="34" charset="0"/>
              <a:ea typeface="Verdana" pitchFamily="34" charset="0"/>
              <a:cs typeface="Microsoft Sans Serif" pitchFamily="34" charset="0"/>
            </a:endParaRPr>
          </a:p>
        </p:txBody>
      </p:sp>
      <p:sp>
        <p:nvSpPr>
          <p:cNvPr id="4" name="Title 1">
            <a:extLst>
              <a:ext uri="{FF2B5EF4-FFF2-40B4-BE49-F238E27FC236}">
                <a16:creationId xmlns:a16="http://schemas.microsoft.com/office/drawing/2014/main" id="{BF0DDF21-B99F-909C-CF37-0E8408660419}"/>
              </a:ext>
            </a:extLst>
          </p:cNvPr>
          <p:cNvSpPr txBox="1">
            <a:spLocks/>
          </p:cNvSpPr>
          <p:nvPr/>
        </p:nvSpPr>
        <p:spPr>
          <a:xfrm>
            <a:off x="157018" y="0"/>
            <a:ext cx="11877963" cy="146671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000" kern="1200" cap="small" baseline="0">
                <a:solidFill>
                  <a:srgbClr val="C40E3E"/>
                </a:solidFill>
                <a:effectLst>
                  <a:outerShdw blurRad="38100" dist="38100" dir="2700000" algn="tl">
                    <a:srgbClr val="000000">
                      <a:alpha val="43137"/>
                    </a:srgbClr>
                  </a:outerShdw>
                </a:effectLst>
                <a:latin typeface="Microsoft Sans Serif" pitchFamily="34" charset="0"/>
                <a:ea typeface="Verdana" pitchFamily="34" charset="0"/>
                <a:cs typeface="Microsoft Sans Serif" pitchFamily="34" charset="0"/>
              </a:defRPr>
            </a:lvl1pPr>
          </a:lstStyle>
          <a:p>
            <a:pPr fontAlgn="auto">
              <a:lnSpc>
                <a:spcPct val="107000"/>
              </a:lnSpc>
              <a:spcBef>
                <a:spcPts val="0"/>
              </a:spcBef>
              <a:spcAft>
                <a:spcPts val="0"/>
              </a:spcAft>
            </a:pPr>
            <a:r>
              <a:rPr lang="en-US" sz="3600" b="1">
                <a:solidFill>
                  <a:srgbClr val="C00000"/>
                </a:solidFill>
                <a:effectLst/>
                <a:latin typeface="Microsoft Sans Serif"/>
                <a:ea typeface="Microsoft Sans Serif"/>
                <a:cs typeface="Arial"/>
              </a:rPr>
              <a:t>Chapter Two: </a:t>
            </a:r>
          </a:p>
          <a:p>
            <a:pPr fontAlgn="auto">
              <a:lnSpc>
                <a:spcPct val="107000"/>
              </a:lnSpc>
              <a:spcBef>
                <a:spcPts val="0"/>
              </a:spcBef>
              <a:spcAft>
                <a:spcPts val="0"/>
              </a:spcAft>
            </a:pPr>
            <a:r>
              <a:rPr lang="en-US" sz="2800" b="1">
                <a:solidFill>
                  <a:srgbClr val="C00000"/>
                </a:solidFill>
                <a:effectLst/>
                <a:latin typeface="Microsoft Sans Serif"/>
                <a:ea typeface="Microsoft Sans Serif"/>
                <a:cs typeface="Arial"/>
              </a:rPr>
              <a:t>Preserving the Official Zoning Code</a:t>
            </a:r>
            <a:endParaRPr lang="en-US" sz="2800">
              <a:solidFill>
                <a:srgbClr val="C00000"/>
              </a:solidFill>
              <a:effectLst/>
              <a:latin typeface="Microsoft Sans Serif"/>
              <a:ea typeface="Microsoft Sans Serif"/>
              <a:cs typeface="Arial"/>
            </a:endParaRPr>
          </a:p>
        </p:txBody>
      </p:sp>
    </p:spTree>
    <p:extLst>
      <p:ext uri="{BB962C8B-B14F-4D97-AF65-F5344CB8AC3E}">
        <p14:creationId xmlns:p14="http://schemas.microsoft.com/office/powerpoint/2010/main" val="3080708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4" name="Content Placeholder 1">
            <a:extLst>
              <a:ext uri="{FF2B5EF4-FFF2-40B4-BE49-F238E27FC236}">
                <a16:creationId xmlns:a16="http://schemas.microsoft.com/office/drawing/2014/main" id="{1E2EE33F-C97F-F8A0-52B7-BBC42DD39CF4}"/>
              </a:ext>
            </a:extLst>
          </p:cNvPr>
          <p:cNvSpPr txBox="1">
            <a:spLocks/>
          </p:cNvSpPr>
          <p:nvPr/>
        </p:nvSpPr>
        <p:spPr>
          <a:xfrm>
            <a:off x="783772" y="765908"/>
            <a:ext cx="10697028" cy="5461897"/>
          </a:xfrm>
          <a:prstGeom prst="rect">
            <a:avLst/>
          </a:prstGeom>
          <a:solidFill>
            <a:sysClr val="window" lastClr="FFFFFF">
              <a:lumMod val="95000"/>
              <a:alpha val="45000"/>
            </a:sysClr>
          </a:solidFill>
        </p:spPr>
        <p:txBody>
          <a:bodyPr vert="horz"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effectLst/>
                <a:uLnTx/>
                <a:uFillTx/>
                <a:latin typeface="Microsoft Sans Serif"/>
                <a:ea typeface="Microsoft Sans Serif"/>
                <a:cs typeface="Microsoft Sans Serif"/>
              </a:rPr>
              <a:t>I. Getting Started: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33655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effectLst/>
                <a:uLnTx/>
                <a:uFillTx/>
                <a:latin typeface="Microsoft Sans Serif"/>
                <a:ea typeface="Microsoft Sans Serif"/>
                <a:cs typeface="Microsoft Sans Serif"/>
              </a:rPr>
              <a:t>Locating the Official Zoning Ordinance/Code</a:t>
            </a:r>
            <a:endParaRPr lang="en-US"/>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801370" lvl="1" indent="-464820">
              <a:buClr>
                <a:sysClr val="windowText" lastClr="000000"/>
              </a:buClr>
              <a:buFont typeface="Wingdings" pitchFamily="2" charset="2"/>
              <a:buChar char="q"/>
              <a:defRPr/>
            </a:pPr>
            <a:r>
              <a:rPr kumimoji="0" lang="en-US" sz="2000" b="0" i="0" u="none" strike="noStrike" kern="1200" cap="none" spc="0" normalizeH="0" baseline="0" noProof="0">
                <a:ln>
                  <a:noFill/>
                </a:ln>
                <a:effectLst/>
                <a:uLnTx/>
                <a:uFillTx/>
                <a:latin typeface="Microsoft Sans Serif"/>
                <a:ea typeface="Microsoft Sans Serif"/>
                <a:cs typeface="Microsoft Sans Serif"/>
              </a:rPr>
              <a:t>Does your workgroup have a copy of the jurisdiction’s </a:t>
            </a:r>
            <a:r>
              <a:rPr lang="en-US" sz="2000">
                <a:latin typeface="Microsoft Sans Serif"/>
                <a:ea typeface="Microsoft Sans Serif"/>
                <a:cs typeface="Microsoft Sans Serif"/>
              </a:rPr>
              <a:t>official zoning ordinance</a:t>
            </a:r>
            <a:r>
              <a:rPr kumimoji="0" lang="en-US" sz="2000" b="0" i="0" u="none" strike="noStrike" kern="1200" cap="none" spc="0" normalizeH="0" baseline="0" noProof="0">
                <a:ln>
                  <a:noFill/>
                </a:ln>
                <a:effectLst/>
                <a:uLnTx/>
                <a:uFillTx/>
                <a:latin typeface="Microsoft Sans Serif"/>
                <a:ea typeface="Microsoft Sans Serif"/>
                <a:cs typeface="Microsoft Sans Serif"/>
              </a:rPr>
              <a:t> (also referred to as the zoning code</a:t>
            </a:r>
            <a:r>
              <a:rPr lang="en-US" sz="2000">
                <a:latin typeface="Microsoft Sans Serif"/>
                <a:ea typeface="Microsoft Sans Serif"/>
                <a:cs typeface="Microsoft Sans Serif"/>
              </a:rPr>
              <a:t>)?</a:t>
            </a:r>
            <a:endParaRPr lang="en-US"/>
          </a:p>
          <a:p>
            <a:pPr marL="336550" marR="0" lvl="1" indent="0" algn="l" defTabSz="914400" rtl="0" eaLnBrk="1" fontAlgn="auto" latinLnBrk="0" hangingPunct="1">
              <a:lnSpc>
                <a:spcPct val="90000"/>
              </a:lnSpc>
              <a:spcBef>
                <a:spcPts val="500"/>
              </a:spcBef>
              <a:spcAft>
                <a:spcPts val="0"/>
              </a:spcAft>
              <a:buClr>
                <a:sysClr val="windowText" lastClr="000000"/>
              </a:buClr>
              <a:buSzTx/>
              <a:buFont typeface="Arial" panose="020B0604020202020204" pitchFamily="34" charset="0"/>
              <a:buNone/>
              <a:tabLst/>
              <a:defRPr/>
            </a:pPr>
            <a:endParaRPr lang="en-US"/>
          </a:p>
          <a:p>
            <a:pPr marL="801688" marR="0" lvl="1" indent="-465138" algn="l" defTabSz="914400" rtl="0" eaLnBrk="1" fontAlgn="auto" latinLnBrk="0" hangingPunct="1">
              <a:lnSpc>
                <a:spcPct val="90000"/>
              </a:lnSpc>
              <a:spcBef>
                <a:spcPts val="500"/>
              </a:spcBef>
              <a:spcAft>
                <a:spcPts val="0"/>
              </a:spcAft>
              <a:buClr>
                <a:sysClr val="windowText" lastClr="000000"/>
              </a:buClr>
              <a:buSzTx/>
              <a:buFont typeface="Wingdings" pitchFamily="2" charset="2"/>
              <a:buChar char="q"/>
              <a:tabLst/>
              <a:defRPr/>
            </a:pPr>
            <a:r>
              <a:rPr kumimoji="0" lang="en-US" sz="2000" b="0" i="0" u="none" strike="noStrike" kern="1200" cap="none" spc="0" normalizeH="0" baseline="0" noProof="0">
                <a:ln>
                  <a:noFill/>
                </a:ln>
                <a:effectLst/>
                <a:uLnTx/>
                <a:uFillTx/>
                <a:latin typeface="Microsoft Sans Serif"/>
                <a:ea typeface="Microsoft Sans Serif"/>
                <a:cs typeface="Microsoft Sans Serif"/>
              </a:rPr>
              <a:t>Can your workgroup locate amendments to the resolution?  </a:t>
            </a:r>
            <a:endParaRPr lang="en-US"/>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1141413" marR="0" lvl="2" indent="-339725"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a:ln>
                  <a:noFill/>
                </a:ln>
                <a:effectLst/>
                <a:uLnTx/>
                <a:uFillTx/>
                <a:latin typeface="Microsoft Sans Serif"/>
                <a:ea typeface="Microsoft Sans Serif"/>
                <a:cs typeface="Microsoft Sans Serif"/>
              </a:rPr>
              <a:t>If YES, to both questions, where are they located?</a:t>
            </a:r>
            <a:endParaRPr lang="en-US"/>
          </a:p>
          <a:p>
            <a:pPr marL="1141413" marR="0" lvl="2" indent="-339725" algn="l" defTabSz="914400" rtl="0" eaLnBrk="1" fontAlgn="auto" latinLnBrk="0" hangingPunct="1">
              <a:lnSpc>
                <a:spcPct val="90000"/>
              </a:lnSpc>
              <a:spcBef>
                <a:spcPts val="500"/>
              </a:spcBef>
              <a:spcAft>
                <a:spcPts val="0"/>
              </a:spcAft>
              <a:buClrTx/>
              <a:buSzTx/>
              <a:buFont typeface="Wingdings" pitchFamily="2" charset="2"/>
              <a:buChar char="Ø"/>
              <a:tabLst/>
              <a:defRPr/>
            </a:pPr>
            <a:endParaRPr lang="en-US"/>
          </a:p>
          <a:p>
            <a:pPr marL="1141413" marR="0" lvl="2" indent="-339725"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a:ln>
                  <a:noFill/>
                </a:ln>
                <a:effectLst/>
                <a:uLnTx/>
                <a:uFillTx/>
                <a:latin typeface="Microsoft Sans Serif"/>
                <a:ea typeface="Microsoft Sans Serif"/>
                <a:cs typeface="Microsoft Sans Serif"/>
              </a:rPr>
              <a:t>If NO to </a:t>
            </a:r>
            <a:r>
              <a:rPr lang="en-US">
                <a:latin typeface="Microsoft Sans Serif"/>
                <a:ea typeface="Microsoft Sans Serif"/>
                <a:cs typeface="Microsoft Sans Serif"/>
              </a:rPr>
              <a:t>either question</a:t>
            </a:r>
            <a:r>
              <a:rPr kumimoji="0" lang="en-US" sz="2000" b="0" i="0" u="none" strike="noStrike" kern="1200" cap="none" spc="0" normalizeH="0" baseline="0" noProof="0">
                <a:ln>
                  <a:noFill/>
                </a:ln>
                <a:effectLst/>
                <a:uLnTx/>
                <a:uFillTx/>
                <a:latin typeface="Microsoft Sans Serif"/>
                <a:ea typeface="Microsoft Sans Serif"/>
                <a:cs typeface="Microsoft Sans Serif"/>
              </a:rPr>
              <a:t>, contact your clerk, town attorney, or Regional Planner for assistance</a:t>
            </a:r>
            <a:endParaRPr lang="en-US"/>
          </a:p>
          <a:p>
            <a:pPr marL="347663"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effectLst/>
                <a:uLnTx/>
                <a:uFillTx/>
                <a:latin typeface="Microsoft Sans Serif"/>
                <a:ea typeface="Microsoft Sans Serif"/>
                <a:cs typeface="Microsoft Sans Serif"/>
              </a:rPr>
              <a:t>Important:</a:t>
            </a:r>
            <a:r>
              <a:rPr kumimoji="0" lang="en-US" sz="2000" b="0" i="0" u="none" strike="noStrike" kern="1200" cap="none" spc="0" normalizeH="0" baseline="0" noProof="0">
                <a:ln>
                  <a:noFill/>
                </a:ln>
                <a:effectLst/>
                <a:uLnTx/>
                <a:uFillTx/>
                <a:latin typeface="Microsoft Sans Serif"/>
                <a:ea typeface="Microsoft Sans Serif"/>
                <a:cs typeface="Microsoft Sans Serif"/>
              </a:rPr>
              <a:t> Be sure to note and share their location with board members/commissioners, stakeholders and the general public!</a:t>
            </a:r>
            <a:endParaRPr lang="en-US"/>
          </a:p>
          <a:p>
            <a:pPr marL="1141413" marR="0" lvl="2" indent="-339725" algn="l" defTabSz="914400" rtl="0" eaLnBrk="1" fontAlgn="auto" latinLnBrk="0" hangingPunct="1">
              <a:lnSpc>
                <a:spcPct val="90000"/>
              </a:lnSpc>
              <a:spcBef>
                <a:spcPts val="500"/>
              </a:spcBef>
              <a:spcAft>
                <a:spcPts val="0"/>
              </a:spcAft>
              <a:buClrTx/>
              <a:buSzTx/>
              <a:buFont typeface="Wingdings" pitchFamily="2" charset="2"/>
              <a:buChar char="Ø"/>
              <a:tabLst/>
              <a:defRPr/>
            </a:pPr>
            <a:endParaRPr lang="en-US"/>
          </a:p>
          <a:p>
            <a:pPr marL="623887"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p:txBody>
      </p:sp>
    </p:spTree>
    <p:extLst>
      <p:ext uri="{BB962C8B-B14F-4D97-AF65-F5344CB8AC3E}">
        <p14:creationId xmlns:p14="http://schemas.microsoft.com/office/powerpoint/2010/main" val="1983929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D445EAA0-B97C-3A53-D120-22CCCD0EB487}"/>
              </a:ext>
            </a:extLst>
          </p:cNvPr>
          <p:cNvSpPr txBox="1">
            <a:spLocks/>
          </p:cNvSpPr>
          <p:nvPr/>
        </p:nvSpPr>
        <p:spPr>
          <a:xfrm>
            <a:off x="783772" y="765909"/>
            <a:ext cx="10697028" cy="4691462"/>
          </a:xfrm>
          <a:prstGeom prst="rect">
            <a:avLst/>
          </a:prstGeom>
          <a:solidFill>
            <a:sysClr val="window" lastClr="FFFFFF">
              <a:lumMod val="95000"/>
              <a:alpha val="45000"/>
            </a:sysClr>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33655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Locating the Official Zoning Code (cont’d)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1"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798513" marR="0" lvl="1" indent="-461963" algn="l" defTabSz="914400" rtl="0" eaLnBrk="1" fontAlgn="auto" latinLnBrk="0" hangingPunct="1">
              <a:lnSpc>
                <a:spcPct val="90000"/>
              </a:lnSpc>
              <a:spcBef>
                <a:spcPts val="500"/>
              </a:spcBef>
              <a:spcAft>
                <a:spcPts val="0"/>
              </a:spcAft>
              <a:buClrTx/>
              <a:buSzTx/>
              <a:buFont typeface="Wingdings" pitchFamily="2" charset="2"/>
              <a:buChar char="q"/>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Are the official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z</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oning</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c</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ode and any amendments available online?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0" i="0" u="none" strike="noStrike" kern="1200" cap="none" spc="0" normalizeH="0" baseline="0" noProof="0">
              <a:ln>
                <a:noFill/>
              </a:ln>
              <a:solidFill>
                <a:srgbClr val="000000"/>
              </a:solidFill>
              <a:effectLst/>
              <a:uLnTx/>
              <a:uFillTx/>
              <a:latin typeface="Microsoft Sans Serif" panose="020B0604020202020204" pitchFamily="34" charset="0"/>
              <a:ea typeface="Microsoft Sans Serif"/>
              <a:cs typeface="Microsoft Sans Serif" panose="020B0604020202020204" pitchFamily="34" charset="0"/>
            </a:endParaRPr>
          </a:p>
          <a:p>
            <a:pPr marL="1141413" marR="0" lvl="2" indent="-339725"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YES, on which websites are they located and what are the links (URLs)?</a:t>
            </a:r>
          </a:p>
          <a:p>
            <a:pPr marL="33655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1000" b="0" i="1"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803275" marR="0" lvl="1" indent="-466725" algn="l" defTabSz="914400" rtl="0" eaLnBrk="1" fontAlgn="auto" latinLnBrk="0" hangingPunct="1">
              <a:lnSpc>
                <a:spcPct val="90000"/>
              </a:lnSpc>
              <a:spcBef>
                <a:spcPts val="500"/>
              </a:spcBef>
              <a:spcAft>
                <a:spcPts val="0"/>
              </a:spcAft>
              <a:buClrTx/>
              <a:buSzTx/>
              <a:buFont typeface="Wingdings" pitchFamily="2" charset="2"/>
              <a:buChar char="q"/>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not currently available online, can they be added to the municipal and/or county websites? </a:t>
            </a:r>
          </a:p>
          <a:p>
            <a:pPr marL="803275" marR="0" lvl="1" indent="-466725" algn="l" defTabSz="914400" rtl="0" eaLnBrk="1" fontAlgn="auto" latinLnBrk="0" hangingPunct="1">
              <a:lnSpc>
                <a:spcPct val="90000"/>
              </a:lnSpc>
              <a:spcBef>
                <a:spcPts val="500"/>
              </a:spcBef>
              <a:spcAft>
                <a:spcPts val="0"/>
              </a:spcAft>
              <a:buClrTx/>
              <a:buSzTx/>
              <a:buFont typeface="Wingdings" pitchFamily="2" charset="2"/>
              <a:buChar char="q"/>
              <a:tabLst/>
              <a:defRPr/>
            </a:pPr>
            <a:endParaRPr kumimoji="0" lang="en-US" sz="1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1198563" marR="0" lvl="3" indent="-396875"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YES, where will they be located and what will be the links (URLs)?</a:t>
            </a:r>
          </a:p>
          <a:p>
            <a:pPr marL="803275" marR="0" lvl="1" indent="-466725" algn="l" defTabSz="914400" rtl="0" eaLnBrk="1" fontAlgn="auto" latinLnBrk="0" hangingPunct="1">
              <a:lnSpc>
                <a:spcPct val="90000"/>
              </a:lnSpc>
              <a:spcBef>
                <a:spcPts val="500"/>
              </a:spcBef>
              <a:spcAft>
                <a:spcPts val="0"/>
              </a:spcAft>
              <a:buClrTx/>
              <a:buSzTx/>
              <a:buFont typeface="Wingdings" pitchFamily="2" charset="2"/>
              <a:buChar char="q"/>
              <a:tabLst/>
              <a:defRPr/>
            </a:pPr>
            <a:endPar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33655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Important:</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Be sure to note and share their online location with board/commission members, stakeholders and the general public!</a:t>
            </a:r>
            <a:endParaRPr kumimoji="0" lang="en-US" sz="14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3750149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8E28FE40-6EE5-D495-080E-45AC93722FAF}"/>
              </a:ext>
            </a:extLst>
          </p:cNvPr>
          <p:cNvSpPr txBox="1">
            <a:spLocks/>
          </p:cNvSpPr>
          <p:nvPr/>
        </p:nvSpPr>
        <p:spPr>
          <a:xfrm>
            <a:off x="682171" y="407708"/>
            <a:ext cx="10798629" cy="2514785"/>
          </a:xfrm>
          <a:prstGeom prst="rect">
            <a:avLst/>
          </a:prstGeom>
          <a:solidFill>
            <a:sysClr val="window" lastClr="FFFFFF">
              <a:lumMod val="95000"/>
              <a:alpha val="45000"/>
            </a:sysClr>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II. Reviewing the Zoning Ordinance/Code: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1"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346075" marR="0" lvl="0" indent="-346075" algn="l" defTabSz="914400" rtl="0" eaLnBrk="1" fontAlgn="auto" latinLnBrk="0" hangingPunct="1">
              <a:lnSpc>
                <a:spcPct val="90000"/>
              </a:lnSpc>
              <a:spcBef>
                <a:spcPts val="1000"/>
              </a:spcBef>
              <a:spcAft>
                <a:spcPts val="0"/>
              </a:spcAft>
              <a:buClrTx/>
              <a:buSzTx/>
              <a:buFont typeface="Wingdings" pitchFamily="2" charset="2"/>
              <a:buChar char="q"/>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Does the zoning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/code have an official section in the larger jurisdictional code?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692150" marR="0" lvl="1" indent="-346075"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YES,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what is the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ordinance/code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s</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ection</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number</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a:t>
            </a:r>
            <a:endPar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34607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1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7938"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Example:</a:t>
            </a:r>
          </a:p>
          <a:p>
            <a:pPr marL="34607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n-ea"/>
              <a:cs typeface="Microsoft Sans Serif" panose="020B0604020202020204" pitchFamily="34" charset="0"/>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233045" marR="0" lvl="0" indent="-233045"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1" u="none" strike="noStrike" kern="1200" cap="none" spc="0" normalizeH="0" baseline="0" noProof="0">
              <a:ln>
                <a:noFill/>
              </a:ln>
              <a:solidFill>
                <a:srgbClr val="C00000"/>
              </a:solidFill>
              <a:effectLst/>
              <a:uLnTx/>
              <a:uFillTx/>
              <a:latin typeface="Calibri" panose="020F0502020204030204"/>
              <a:ea typeface="Microsoft Sans Serif" panose="020B0604020202020204" pitchFamily="34" charset="0"/>
              <a:cs typeface="+mn-cs"/>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rPr>
              <a:t>		</a:t>
            </a: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rPr>
              <a:t>		</a:t>
            </a: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rPr>
              <a:t>			</a:t>
            </a:r>
            <a:endParaRPr kumimoji="0" lang="en-US" sz="2000" b="0" i="1" u="none" strike="noStrike" kern="1200" cap="none" spc="0" normalizeH="0" baseline="0" noProof="0">
              <a:ln>
                <a:noFill/>
              </a:ln>
              <a:solidFill>
                <a:srgbClr val="C00000"/>
              </a:solidFill>
              <a:effectLst/>
              <a:uLnTx/>
              <a:uFillTx/>
              <a:latin typeface="Calibri" panose="020F0502020204030204"/>
              <a:ea typeface="Microsoft Sans Serif" panose="020B0604020202020204" pitchFamily="34" charset="0"/>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ysClr val="windowText" lastClr="000000"/>
              </a:solidFill>
              <a:effectLst/>
              <a:uLnTx/>
              <a:uFillTx/>
              <a:latin typeface="Calibri" panose="020F0502020204030204"/>
              <a:ea typeface="Verdana"/>
              <a:cs typeface="+mn-cs"/>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38B4D761-C23E-A3F5-B475-1AEB4A7946B3}"/>
              </a:ext>
            </a:extLst>
          </p:cNvPr>
          <p:cNvGrpSpPr/>
          <p:nvPr/>
        </p:nvGrpSpPr>
        <p:grpSpPr>
          <a:xfrm>
            <a:off x="1593502" y="2714515"/>
            <a:ext cx="9004995" cy="3663580"/>
            <a:chOff x="682171" y="2203875"/>
            <a:chExt cx="9004995" cy="3663580"/>
          </a:xfrm>
        </p:grpSpPr>
        <p:grpSp>
          <p:nvGrpSpPr>
            <p:cNvPr id="5" name="Group 4">
              <a:extLst>
                <a:ext uri="{FF2B5EF4-FFF2-40B4-BE49-F238E27FC236}">
                  <a16:creationId xmlns:a16="http://schemas.microsoft.com/office/drawing/2014/main" id="{B40FDADA-D598-0002-2C70-7AC562B4531F}"/>
                </a:ext>
              </a:extLst>
            </p:cNvPr>
            <p:cNvGrpSpPr/>
            <p:nvPr/>
          </p:nvGrpSpPr>
          <p:grpSpPr>
            <a:xfrm>
              <a:off x="682171" y="2203875"/>
              <a:ext cx="9004995" cy="3663580"/>
              <a:chOff x="1715102" y="2168186"/>
              <a:chExt cx="9004995" cy="3663580"/>
            </a:xfrm>
          </p:grpSpPr>
          <p:pic>
            <p:nvPicPr>
              <p:cNvPr id="9" name="Picture 7">
                <a:extLst>
                  <a:ext uri="{FF2B5EF4-FFF2-40B4-BE49-F238E27FC236}">
                    <a16:creationId xmlns:a16="http://schemas.microsoft.com/office/drawing/2014/main" id="{B6C1A553-89D7-C2F5-6636-0C30327799B9}"/>
                  </a:ext>
                </a:extLst>
              </p:cNvPr>
              <p:cNvPicPr>
                <a:picLocks noChangeAspect="1"/>
              </p:cNvPicPr>
              <p:nvPr/>
            </p:nvPicPr>
            <p:blipFill>
              <a:blip r:embed="rId5"/>
              <a:stretch>
                <a:fillRect/>
              </a:stretch>
            </p:blipFill>
            <p:spPr>
              <a:xfrm>
                <a:off x="2420291" y="2168186"/>
                <a:ext cx="8299806" cy="3663580"/>
              </a:xfrm>
              <a:prstGeom prst="rect">
                <a:avLst/>
              </a:prstGeom>
            </p:spPr>
          </p:pic>
          <p:sp>
            <p:nvSpPr>
              <p:cNvPr id="10" name="Oval 9">
                <a:extLst>
                  <a:ext uri="{FF2B5EF4-FFF2-40B4-BE49-F238E27FC236}">
                    <a16:creationId xmlns:a16="http://schemas.microsoft.com/office/drawing/2014/main" id="{0E7AC6C3-F772-9BC2-0B70-89CF408D7B0E}"/>
                  </a:ext>
                </a:extLst>
              </p:cNvPr>
              <p:cNvSpPr/>
              <p:nvPr/>
            </p:nvSpPr>
            <p:spPr>
              <a:xfrm>
                <a:off x="2272403" y="2689555"/>
                <a:ext cx="3126315" cy="491208"/>
              </a:xfrm>
              <a:prstGeom prst="ellipse">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panose="020F0502020204030204"/>
                  <a:ea typeface="+mn-ea"/>
                  <a:cs typeface="+mn-cs"/>
                </a:endParaRPr>
              </a:p>
            </p:txBody>
          </p:sp>
          <p:sp>
            <p:nvSpPr>
              <p:cNvPr id="11" name="Arrow: Right 5">
                <a:extLst>
                  <a:ext uri="{FF2B5EF4-FFF2-40B4-BE49-F238E27FC236}">
                    <a16:creationId xmlns:a16="http://schemas.microsoft.com/office/drawing/2014/main" id="{8FC78DB8-9F04-82D9-3BA2-0B2C08BDC520}"/>
                  </a:ext>
                </a:extLst>
              </p:cNvPr>
              <p:cNvSpPr/>
              <p:nvPr/>
            </p:nvSpPr>
            <p:spPr>
              <a:xfrm>
                <a:off x="1715102" y="2811784"/>
                <a:ext cx="514116" cy="252978"/>
              </a:xfrm>
              <a:prstGeom prst="rightArrow">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446A0A90-F517-55AB-1687-088C83121B19}"/>
                  </a:ext>
                </a:extLst>
              </p:cNvPr>
              <p:cNvSpPr/>
              <p:nvPr/>
            </p:nvSpPr>
            <p:spPr>
              <a:xfrm>
                <a:off x="2272404" y="4784756"/>
                <a:ext cx="1560560" cy="347317"/>
              </a:xfrm>
              <a:prstGeom prst="ellipse">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panose="020F0502020204030204"/>
                  <a:ea typeface="+mn-ea"/>
                  <a:cs typeface="+mn-cs"/>
                </a:endParaRPr>
              </a:p>
            </p:txBody>
          </p:sp>
          <p:sp>
            <p:nvSpPr>
              <p:cNvPr id="13" name="Arrow: Right 5">
                <a:extLst>
                  <a:ext uri="{FF2B5EF4-FFF2-40B4-BE49-F238E27FC236}">
                    <a16:creationId xmlns:a16="http://schemas.microsoft.com/office/drawing/2014/main" id="{97D12683-DEF0-CA35-8A12-2385CDBDA408}"/>
                  </a:ext>
                </a:extLst>
              </p:cNvPr>
              <p:cNvSpPr/>
              <p:nvPr/>
            </p:nvSpPr>
            <p:spPr>
              <a:xfrm>
                <a:off x="1715102" y="4825725"/>
                <a:ext cx="514116" cy="252978"/>
              </a:xfrm>
              <a:prstGeom prst="rightArrow">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CD14AA2D-0BA0-2877-A9C0-3895865BAD9E}"/>
                </a:ext>
              </a:extLst>
            </p:cNvPr>
            <p:cNvSpPr txBox="1"/>
            <p:nvPr/>
          </p:nvSpPr>
          <p:spPr>
            <a:xfrm>
              <a:off x="8154444" y="2203875"/>
              <a:ext cx="1532722" cy="868531"/>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 name="TextBox 6">
              <a:extLst>
                <a:ext uri="{FF2B5EF4-FFF2-40B4-BE49-F238E27FC236}">
                  <a16:creationId xmlns:a16="http://schemas.microsoft.com/office/drawing/2014/main" id="{62C548F6-9C42-FBEA-4273-4E09DF297C5F}"/>
                </a:ext>
              </a:extLst>
            </p:cNvPr>
            <p:cNvSpPr txBox="1"/>
            <p:nvPr/>
          </p:nvSpPr>
          <p:spPr>
            <a:xfrm>
              <a:off x="8154444" y="4324538"/>
              <a:ext cx="1532722" cy="868531"/>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32572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0E18BEF8-F61E-F385-CDB2-5B7BF49D898A}"/>
              </a:ext>
            </a:extLst>
          </p:cNvPr>
          <p:cNvSpPr txBox="1">
            <a:spLocks/>
          </p:cNvSpPr>
          <p:nvPr/>
        </p:nvSpPr>
        <p:spPr>
          <a:xfrm>
            <a:off x="377879" y="228599"/>
            <a:ext cx="11436239" cy="1484468"/>
          </a:xfrm>
          <a:prstGeom prst="rect">
            <a:avLst/>
          </a:prstGeom>
          <a:solidFill>
            <a:sysClr val="window" lastClr="FFFFFF">
              <a:lumMod val="95000"/>
              <a:alpha val="45000"/>
            </a:sysClr>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403225" indent="-403225">
              <a:buFont typeface="Wingdings" pitchFamily="2" charset="2"/>
              <a:buChar char="q"/>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Does the zoning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/code have any official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c</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ode requirements? </a:t>
            </a:r>
          </a:p>
          <a:p>
            <a:pPr marL="0" indent="0">
              <a:buNone/>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Example:</a:t>
            </a:r>
          </a:p>
          <a:p>
            <a:pPr marL="403225" marR="0" lvl="0" indent="-403225" algn="l" defTabSz="914400" rtl="0" eaLnBrk="1" fontAlgn="auto" latinLnBrk="0" hangingPunct="1">
              <a:lnSpc>
                <a:spcPct val="90000"/>
              </a:lnSpc>
              <a:spcBef>
                <a:spcPts val="1000"/>
              </a:spcBef>
              <a:spcAft>
                <a:spcPts val="0"/>
              </a:spcAft>
              <a:buClrTx/>
              <a:buSzTx/>
              <a:buFont typeface="Wingdings" pitchFamily="2" charset="2"/>
              <a:buChar char="q"/>
              <a:tabLst/>
              <a:defRPr/>
            </a:pPr>
            <a:endPar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403225" marR="0" lvl="0" indent="-403225" algn="l" defTabSz="914400" rtl="0" eaLnBrk="1" fontAlgn="auto" latinLnBrk="0" hangingPunct="1">
              <a:lnSpc>
                <a:spcPct val="90000"/>
              </a:lnSpc>
              <a:spcBef>
                <a:spcPts val="1000"/>
              </a:spcBef>
              <a:spcAft>
                <a:spcPts val="0"/>
              </a:spcAft>
              <a:buClrTx/>
              <a:buSzTx/>
              <a:buFont typeface="Wingdings" pitchFamily="2" charset="2"/>
              <a:buChar char="q"/>
              <a:tabLst/>
              <a:defRPr/>
            </a:pPr>
            <a:endPar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n-ea"/>
              <a:cs typeface="Microsoft Sans Serif" panose="020B0604020202020204" pitchFamily="34" charset="0"/>
            </a:endParaRPr>
          </a:p>
          <a:p>
            <a:pPr marL="403225" marR="0" lvl="0" indent="-403225" algn="l" defTabSz="914400" rtl="0" eaLnBrk="1" fontAlgn="auto" latinLnBrk="0" hangingPunct="1">
              <a:lnSpc>
                <a:spcPct val="90000"/>
              </a:lnSpc>
              <a:spcBef>
                <a:spcPts val="1000"/>
              </a:spcBef>
              <a:spcAft>
                <a:spcPts val="0"/>
              </a:spcAft>
              <a:buClrTx/>
              <a:buSzTx/>
              <a:buFont typeface="Wingdings" pitchFamily="2" charset="2"/>
              <a:buChar char="q"/>
              <a:tabLst/>
              <a:defRPr/>
            </a:pP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 name="Content Placeholder 1">
            <a:extLst>
              <a:ext uri="{FF2B5EF4-FFF2-40B4-BE49-F238E27FC236}">
                <a16:creationId xmlns:a16="http://schemas.microsoft.com/office/drawing/2014/main" id="{7241286C-641D-3C8F-4EE5-8712FC50D0D3}"/>
              </a:ext>
            </a:extLst>
          </p:cNvPr>
          <p:cNvSpPr txBox="1">
            <a:spLocks/>
          </p:cNvSpPr>
          <p:nvPr/>
        </p:nvSpPr>
        <p:spPr>
          <a:xfrm>
            <a:off x="5389576" y="4626511"/>
            <a:ext cx="6424542" cy="976888"/>
          </a:xfrm>
          <a:prstGeom prst="rect">
            <a:avLst/>
          </a:prstGeom>
          <a:solidFill>
            <a:sysClr val="window" lastClr="FFFFFF">
              <a:lumMod val="95000"/>
              <a:alpha val="45000"/>
            </a:sysClr>
          </a:solidFill>
        </p:spPr>
        <p:txBody>
          <a:bodyPr vert="horz" lIns="91440" tIns="45720" rIns="91440" bIns="45720" rtlCol="0" anchor="t">
            <a:noAutofit/>
          </a:bodyPr>
          <a:lstStyle>
            <a:lvl1pPr marL="233363" indent="-233363" algn="l" defTabSz="914400" rtl="0" eaLnBrk="1" latinLnBrk="0" hangingPunct="1">
              <a:spcBef>
                <a:spcPts val="0"/>
              </a:spcBef>
              <a:spcAft>
                <a:spcPts val="600"/>
              </a:spcAft>
              <a:buClr>
                <a:srgbClr val="E0AA0F"/>
              </a:buClr>
              <a:buFont typeface="Arial" pitchFamily="34" charset="0"/>
              <a:buChar char="•"/>
              <a:defRPr sz="3200" kern="1200">
                <a:solidFill>
                  <a:schemeClr val="tx1"/>
                </a:solidFill>
                <a:latin typeface="Microsoft Sans Serif" pitchFamily="34" charset="0"/>
                <a:ea typeface="Verdana" pitchFamily="34" charset="0"/>
                <a:cs typeface="Microsoft Sans Serif" pitchFamily="34" charset="0"/>
              </a:defRPr>
            </a:lvl1pPr>
            <a:lvl2pPr marL="569913" indent="-223838" algn="l" defTabSz="914400" rtl="0" eaLnBrk="1" latinLnBrk="0" hangingPunct="1">
              <a:spcBef>
                <a:spcPts val="0"/>
              </a:spcBef>
              <a:spcAft>
                <a:spcPts val="600"/>
              </a:spcAft>
              <a:buClr>
                <a:srgbClr val="E0AA0F"/>
              </a:buClr>
              <a:buFont typeface="Wingdings" pitchFamily="2" charset="2"/>
              <a:buChar char="§"/>
              <a:defRPr sz="2800" kern="1200">
                <a:solidFill>
                  <a:schemeClr val="tx1"/>
                </a:solidFill>
                <a:latin typeface="Microsoft Sans Serif" pitchFamily="34" charset="0"/>
                <a:ea typeface="Verdana" pitchFamily="34" charset="0"/>
                <a:cs typeface="Microsoft Sans Serif" pitchFamily="34" charset="0"/>
              </a:defRPr>
            </a:lvl2pPr>
            <a:lvl3pPr marL="857250" indent="-228600" algn="l" defTabSz="914400" rtl="0" eaLnBrk="1" latinLnBrk="0" hangingPunct="1">
              <a:spcBef>
                <a:spcPts val="0"/>
              </a:spcBef>
              <a:spcAft>
                <a:spcPts val="600"/>
              </a:spcAft>
              <a:buClr>
                <a:srgbClr val="E0AA0F"/>
              </a:buClr>
              <a:buFont typeface="Wingdings" pitchFamily="2" charset="2"/>
              <a:buChar char="§"/>
              <a:defRPr sz="2400" kern="1200">
                <a:solidFill>
                  <a:schemeClr val="tx1"/>
                </a:solidFill>
                <a:latin typeface="Microsoft Sans Serif" pitchFamily="34" charset="0"/>
                <a:ea typeface="Verdana" pitchFamily="34" charset="0"/>
                <a:cs typeface="Microsoft Sans Serif" pitchFamily="34" charset="0"/>
              </a:defRPr>
            </a:lvl3pPr>
            <a:lvl4pPr marL="1090613" indent="-228600" algn="l" defTabSz="914400" rtl="0" eaLnBrk="1" latinLnBrk="0" hangingPunct="1">
              <a:spcBef>
                <a:spcPts val="0"/>
              </a:spcBef>
              <a:spcAft>
                <a:spcPts val="600"/>
              </a:spcAft>
              <a:buClr>
                <a:srgbClr val="E0AA0F"/>
              </a:buClr>
              <a:buFont typeface="Wingdings" pitchFamily="2" charset="2"/>
              <a:buChar char="§"/>
              <a:tabLst/>
              <a:defRPr sz="2000" i="1" kern="1200">
                <a:solidFill>
                  <a:schemeClr val="tx1"/>
                </a:solidFill>
                <a:latin typeface="Microsoft Sans Serif" pitchFamily="34" charset="0"/>
                <a:ea typeface="Verdana" pitchFamily="34" charset="0"/>
                <a:cs typeface="Microsoft Sans Serif" pitchFamily="34" charset="0"/>
              </a:defRPr>
            </a:lvl4pPr>
            <a:lvl5pPr marL="1314450" indent="-228600" algn="l" defTabSz="914400" rtl="0" eaLnBrk="1" latinLnBrk="0" hangingPunct="1">
              <a:spcBef>
                <a:spcPts val="0"/>
              </a:spcBef>
              <a:spcAft>
                <a:spcPts val="600"/>
              </a:spcAft>
              <a:buClr>
                <a:srgbClr val="E0AA0F"/>
              </a:buClr>
              <a:buFont typeface="Wingdings" pitchFamily="2" charset="2"/>
              <a:buChar char="§"/>
              <a:defRPr sz="2000" i="1" kern="1200">
                <a:solidFill>
                  <a:schemeClr val="tx1"/>
                </a:solidFill>
                <a:latin typeface="Microsoft Sans Serif" pitchFamily="34" charset="0"/>
                <a:ea typeface="Verdana" pitchFamily="34" charset="0"/>
                <a:cs typeface="Microsoft Sans Serif"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600"/>
              </a:spcAft>
              <a:buClrTx/>
              <a:buSzTx/>
              <a:buFont typeface="Arial" pitchFamily="34" charset="0"/>
              <a:buNone/>
              <a:tabLst/>
              <a:defRPr/>
            </a:pPr>
            <a:endParaRPr kumimoji="0" lang="en-US" sz="200" b="0" i="0" u="none" strike="noStrike" kern="1200" cap="none" spc="0" normalizeH="0" baseline="0" noProof="0">
              <a:ln>
                <a:noFill/>
              </a:ln>
              <a:solidFill>
                <a:prstClr val="black"/>
              </a:solidFill>
              <a:effectLst/>
              <a:uLnTx/>
              <a:uFillTx/>
              <a:latin typeface="Microsoft Sans Serif" pitchFamily="34" charset="0"/>
              <a:ea typeface="Microsoft Sans Serif"/>
              <a:cs typeface="Microsoft Sans Serif" pitchFamily="34" charset="0"/>
            </a:endParaRPr>
          </a:p>
          <a:p>
            <a:pPr marL="412750" marR="0" lvl="0" indent="-396875" algn="l" defTabSz="914400" rtl="0" eaLnBrk="1" fontAlgn="auto" latinLnBrk="0" hangingPunct="1">
              <a:lnSpc>
                <a:spcPct val="100000"/>
              </a:lnSpc>
              <a:spcBef>
                <a:spcPts val="0"/>
              </a:spcBef>
              <a:spcAft>
                <a:spcPts val="600"/>
              </a:spcAft>
              <a:buClrTx/>
              <a:buSzTx/>
              <a:buFont typeface="Wingdings" pitchFamily="2" charset="2"/>
              <a:buChar char="Ø"/>
              <a:tabLst/>
              <a:defRPr/>
            </a:pPr>
            <a:r>
              <a:rPr kumimoji="0" lang="en-US" sz="2000" b="0" i="0" u="none" strike="noStrike" kern="1200" cap="none" spc="0" normalizeH="0" baseline="0" noProof="0">
                <a:ln>
                  <a:noFill/>
                </a:ln>
                <a:solidFill>
                  <a:prstClr val="black"/>
                </a:solidFill>
                <a:effectLst/>
                <a:uLnTx/>
                <a:uFillTx/>
                <a:latin typeface="Microsoft Sans Serif" pitchFamily="34" charset="0"/>
                <a:ea typeface="Microsoft Sans Serif"/>
                <a:cs typeface="Microsoft Sans Serif" pitchFamily="34" charset="0"/>
              </a:rPr>
              <a:t>If NO, consider establishing local requirements for </a:t>
            </a:r>
          </a:p>
          <a:p>
            <a:pPr marL="400050" marR="0" lvl="0" indent="0" algn="l" defTabSz="914400" rtl="0" eaLnBrk="1" fontAlgn="auto" latinLnBrk="0" hangingPunct="1">
              <a:lnSpc>
                <a:spcPct val="100000"/>
              </a:lnSpc>
              <a:spcBef>
                <a:spcPts val="0"/>
              </a:spcBef>
              <a:spcAft>
                <a:spcPts val="600"/>
              </a:spcAft>
              <a:buClrTx/>
              <a:buSzTx/>
              <a:buFont typeface="Arial" pitchFamily="34" charset="0"/>
              <a:buNone/>
              <a:tabLst/>
              <a:defRPr/>
            </a:pPr>
            <a:r>
              <a:rPr kumimoji="0" lang="en-US" sz="2000" b="0" i="0" u="none" strike="noStrike" kern="1200" cap="none" spc="0" normalizeH="0" baseline="0" noProof="0">
                <a:ln>
                  <a:noFill/>
                </a:ln>
                <a:solidFill>
                  <a:prstClr val="black"/>
                </a:solidFill>
                <a:effectLst/>
                <a:uLnTx/>
                <a:uFillTx/>
                <a:latin typeface="Microsoft Sans Serif" pitchFamily="34" charset="0"/>
                <a:ea typeface="Microsoft Sans Serif"/>
                <a:cs typeface="Microsoft Sans Serif" pitchFamily="34" charset="0"/>
              </a:rPr>
              <a:t>the jurisdiction’s official </a:t>
            </a:r>
            <a:r>
              <a:rPr lang="en-US" sz="2000">
                <a:solidFill>
                  <a:prstClr val="black"/>
                </a:solidFill>
                <a:ea typeface="Microsoft Sans Serif"/>
              </a:rPr>
              <a:t>z</a:t>
            </a:r>
            <a:r>
              <a:rPr kumimoji="0" lang="en-US" sz="2000" b="0" i="0" u="none" strike="noStrike" kern="1200" cap="none" spc="0" normalizeH="0" baseline="0" noProof="0" err="1">
                <a:ln>
                  <a:noFill/>
                </a:ln>
                <a:solidFill>
                  <a:prstClr val="black"/>
                </a:solidFill>
                <a:effectLst/>
                <a:uLnTx/>
                <a:uFillTx/>
                <a:latin typeface="Microsoft Sans Serif" pitchFamily="34" charset="0"/>
                <a:ea typeface="Microsoft Sans Serif"/>
                <a:cs typeface="Microsoft Sans Serif" pitchFamily="34" charset="0"/>
              </a:rPr>
              <a:t>oning</a:t>
            </a:r>
            <a:r>
              <a:rPr kumimoji="0" lang="en-US" sz="2000" b="0" i="0" u="none" strike="noStrike" kern="1200" cap="none" spc="0" normalizeH="0" baseline="0" noProof="0">
                <a:ln>
                  <a:noFill/>
                </a:ln>
                <a:solidFill>
                  <a:prstClr val="black"/>
                </a:solidFill>
                <a:effectLst/>
                <a:uLnTx/>
                <a:uFillTx/>
                <a:latin typeface="Microsoft Sans Serif" pitchFamily="34" charset="0"/>
                <a:ea typeface="Microsoft Sans Serif"/>
                <a:cs typeface="Microsoft Sans Serif" pitchFamily="34" charset="0"/>
              </a:rPr>
              <a:t> </a:t>
            </a:r>
            <a:r>
              <a:rPr lang="en-US" sz="2000">
                <a:solidFill>
                  <a:prstClr val="black"/>
                </a:solidFill>
                <a:ea typeface="Microsoft Sans Serif"/>
              </a:rPr>
              <a:t>o</a:t>
            </a:r>
            <a:r>
              <a:rPr kumimoji="0" lang="en-US" sz="2000" b="0" i="0" u="none" strike="noStrike" kern="1200" cap="none" spc="0" normalizeH="0" baseline="0" noProof="0" err="1">
                <a:ln>
                  <a:noFill/>
                </a:ln>
                <a:solidFill>
                  <a:prstClr val="black"/>
                </a:solidFill>
                <a:effectLst/>
                <a:uLnTx/>
                <a:uFillTx/>
                <a:latin typeface="Microsoft Sans Serif" pitchFamily="34" charset="0"/>
                <a:ea typeface="Microsoft Sans Serif"/>
                <a:cs typeface="Microsoft Sans Serif" pitchFamily="34" charset="0"/>
              </a:rPr>
              <a:t>rdinance</a:t>
            </a:r>
            <a:r>
              <a:rPr kumimoji="0" lang="en-US" sz="2000" b="0" i="0" u="none" strike="noStrike" kern="1200" cap="none" spc="0" normalizeH="0" baseline="0" noProof="0">
                <a:ln>
                  <a:noFill/>
                </a:ln>
                <a:solidFill>
                  <a:prstClr val="black"/>
                </a:solidFill>
                <a:effectLst/>
                <a:uLnTx/>
                <a:uFillTx/>
                <a:latin typeface="Microsoft Sans Serif" pitchFamily="34" charset="0"/>
                <a:ea typeface="Microsoft Sans Serif"/>
                <a:cs typeface="Microsoft Sans Serif" pitchFamily="34" charset="0"/>
              </a:rPr>
              <a:t>/code.</a:t>
            </a:r>
            <a:endParaRPr kumimoji="0" lang="en-US" sz="2000" b="0" i="0" u="none" strike="noStrike" kern="1200" cap="none" spc="0" normalizeH="0" baseline="0" noProof="0">
              <a:ln>
                <a:noFill/>
              </a:ln>
              <a:solidFill>
                <a:prstClr val="black"/>
              </a:solidFill>
              <a:effectLst/>
              <a:uLnTx/>
              <a:uFillTx/>
              <a:latin typeface="Microsoft Sans Serif" pitchFamily="34" charset="0"/>
              <a:ea typeface="Verdana" pitchFamily="34" charset="0"/>
              <a:cs typeface="Microsoft Sans Serif" pitchFamily="34" charset="0"/>
            </a:endParaRPr>
          </a:p>
        </p:txBody>
      </p:sp>
      <p:grpSp>
        <p:nvGrpSpPr>
          <p:cNvPr id="22" name="Group 21">
            <a:extLst>
              <a:ext uri="{FF2B5EF4-FFF2-40B4-BE49-F238E27FC236}">
                <a16:creationId xmlns:a16="http://schemas.microsoft.com/office/drawing/2014/main" id="{CE6227CB-B03F-4D86-5C55-AC48BE926FA0}"/>
              </a:ext>
            </a:extLst>
          </p:cNvPr>
          <p:cNvGrpSpPr/>
          <p:nvPr/>
        </p:nvGrpSpPr>
        <p:grpSpPr>
          <a:xfrm>
            <a:off x="702321" y="1154671"/>
            <a:ext cx="8521688" cy="5081118"/>
            <a:chOff x="556406" y="879054"/>
            <a:chExt cx="9413789" cy="5732360"/>
          </a:xfrm>
        </p:grpSpPr>
        <p:sp>
          <p:nvSpPr>
            <p:cNvPr id="25" name="Oval 24">
              <a:extLst>
                <a:ext uri="{FF2B5EF4-FFF2-40B4-BE49-F238E27FC236}">
                  <a16:creationId xmlns:a16="http://schemas.microsoft.com/office/drawing/2014/main" id="{0E6BCE54-7A0B-6448-C3C5-A785B526D558}"/>
                </a:ext>
              </a:extLst>
            </p:cNvPr>
            <p:cNvSpPr/>
            <p:nvPr/>
          </p:nvSpPr>
          <p:spPr>
            <a:xfrm>
              <a:off x="1193502" y="879054"/>
              <a:ext cx="1541135" cy="44207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srgbClr val="FF0000"/>
                </a:solidFill>
              </a:endParaRPr>
            </a:p>
          </p:txBody>
        </p:sp>
        <p:pic>
          <p:nvPicPr>
            <p:cNvPr id="23" name="Picture 22">
              <a:extLst>
                <a:ext uri="{FF2B5EF4-FFF2-40B4-BE49-F238E27FC236}">
                  <a16:creationId xmlns:a16="http://schemas.microsoft.com/office/drawing/2014/main" id="{B992BBE5-7EE9-653C-D83C-0063C37D4741}"/>
                </a:ext>
              </a:extLst>
            </p:cNvPr>
            <p:cNvPicPr>
              <a:picLocks noChangeAspect="1"/>
            </p:cNvPicPr>
            <p:nvPr/>
          </p:nvPicPr>
          <p:blipFill>
            <a:blip r:embed="rId5"/>
            <a:stretch>
              <a:fillRect/>
            </a:stretch>
          </p:blipFill>
          <p:spPr>
            <a:xfrm>
              <a:off x="1353159" y="1009828"/>
              <a:ext cx="4274743" cy="5601586"/>
            </a:xfrm>
            <a:prstGeom prst="rect">
              <a:avLst/>
            </a:prstGeom>
            <a:ln w="25400">
              <a:solidFill>
                <a:schemeClr val="tx1"/>
              </a:solidFill>
            </a:ln>
          </p:spPr>
        </p:pic>
        <p:pic>
          <p:nvPicPr>
            <p:cNvPr id="24" name="Picture 23">
              <a:extLst>
                <a:ext uri="{FF2B5EF4-FFF2-40B4-BE49-F238E27FC236}">
                  <a16:creationId xmlns:a16="http://schemas.microsoft.com/office/drawing/2014/main" id="{3BB3C66F-C3CB-6A79-F909-AA7A63A31323}"/>
                </a:ext>
              </a:extLst>
            </p:cNvPr>
            <p:cNvPicPr>
              <a:picLocks noChangeAspect="1"/>
            </p:cNvPicPr>
            <p:nvPr/>
          </p:nvPicPr>
          <p:blipFill>
            <a:blip r:embed="rId6"/>
            <a:stretch>
              <a:fillRect/>
            </a:stretch>
          </p:blipFill>
          <p:spPr>
            <a:xfrm>
              <a:off x="2384122" y="1930448"/>
              <a:ext cx="7586073" cy="2433468"/>
            </a:xfrm>
            <a:prstGeom prst="rect">
              <a:avLst/>
            </a:prstGeom>
            <a:ln w="15875">
              <a:solidFill>
                <a:schemeClr val="tx1"/>
              </a:solidFill>
            </a:ln>
          </p:spPr>
        </p:pic>
        <p:sp>
          <p:nvSpPr>
            <p:cNvPr id="26" name="Arrow: Right 25">
              <a:extLst>
                <a:ext uri="{FF2B5EF4-FFF2-40B4-BE49-F238E27FC236}">
                  <a16:creationId xmlns:a16="http://schemas.microsoft.com/office/drawing/2014/main" id="{EA53234A-7945-660B-D53B-06B032FD07B2}"/>
                </a:ext>
              </a:extLst>
            </p:cNvPr>
            <p:cNvSpPr/>
            <p:nvPr/>
          </p:nvSpPr>
          <p:spPr>
            <a:xfrm rot="20286651">
              <a:off x="556406" y="1059747"/>
              <a:ext cx="647059" cy="318394"/>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srgbClr val="FF0000"/>
                </a:solidFill>
              </a:endParaRPr>
            </a:p>
          </p:txBody>
        </p:sp>
        <p:cxnSp>
          <p:nvCxnSpPr>
            <p:cNvPr id="27" name="Straight Connector 26">
              <a:extLst>
                <a:ext uri="{FF2B5EF4-FFF2-40B4-BE49-F238E27FC236}">
                  <a16:creationId xmlns:a16="http://schemas.microsoft.com/office/drawing/2014/main" id="{792EF3C4-3C6D-42A5-8C0D-225A8116B1E3}"/>
                </a:ext>
              </a:extLst>
            </p:cNvPr>
            <p:cNvCxnSpPr>
              <a:cxnSpLocks/>
            </p:cNvCxnSpPr>
            <p:nvPr/>
          </p:nvCxnSpPr>
          <p:spPr>
            <a:xfrm flipV="1">
              <a:off x="1335700" y="1924609"/>
              <a:ext cx="1035722" cy="35157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9CC5A59-FD22-6CCC-B854-6E76BEED0109}"/>
                </a:ext>
              </a:extLst>
            </p:cNvPr>
            <p:cNvCxnSpPr>
              <a:cxnSpLocks/>
            </p:cNvCxnSpPr>
            <p:nvPr/>
          </p:nvCxnSpPr>
          <p:spPr>
            <a:xfrm>
              <a:off x="1335700" y="2444345"/>
              <a:ext cx="1035722" cy="192592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C270EC09-11B6-8DCF-26AF-C78FDE98C65D}"/>
                </a:ext>
              </a:extLst>
            </p:cNvPr>
            <p:cNvSpPr/>
            <p:nvPr/>
          </p:nvSpPr>
          <p:spPr>
            <a:xfrm>
              <a:off x="1301131" y="2241360"/>
              <a:ext cx="236054" cy="2378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srgbClr val="FF0000"/>
                </a:solidFill>
              </a:endParaRPr>
            </a:p>
          </p:txBody>
        </p:sp>
      </p:grpSp>
    </p:spTree>
    <p:extLst>
      <p:ext uri="{BB962C8B-B14F-4D97-AF65-F5344CB8AC3E}">
        <p14:creationId xmlns:p14="http://schemas.microsoft.com/office/powerpoint/2010/main" val="497684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EBA91004-0A34-4A37-B473-E7700CC1A317}"/>
              </a:ext>
            </a:extLst>
          </p:cNvPr>
          <p:cNvSpPr txBox="1">
            <a:spLocks/>
          </p:cNvSpPr>
          <p:nvPr/>
        </p:nvSpPr>
        <p:spPr>
          <a:xfrm>
            <a:off x="682171" y="407708"/>
            <a:ext cx="10798629" cy="6003252"/>
          </a:xfrm>
          <a:prstGeom prst="rect">
            <a:avLst/>
          </a:prstGeom>
          <a:solidFill>
            <a:schemeClr val="bg1">
              <a:lumMod val="95000"/>
              <a:alpha val="45000"/>
            </a:schemeClr>
          </a:solidFill>
        </p:spPr>
        <p:txBody>
          <a:bodyPr vert="horz" lIns="91440" tIns="45720" rIns="91440" bIns="45720" rtlCol="0" anchor="t">
            <a:noAutofit/>
          </a:bodyPr>
          <a:lstStyle>
            <a:lvl1pPr marL="233363" indent="-233363" algn="l" defTabSz="914400" rtl="0" eaLnBrk="1" latinLnBrk="0" hangingPunct="1">
              <a:spcBef>
                <a:spcPts val="0"/>
              </a:spcBef>
              <a:spcAft>
                <a:spcPts val="600"/>
              </a:spcAft>
              <a:buClr>
                <a:srgbClr val="E0AA0F"/>
              </a:buClr>
              <a:buFont typeface="Arial" pitchFamily="34" charset="0"/>
              <a:buChar char="•"/>
              <a:defRPr sz="3200" kern="1200">
                <a:solidFill>
                  <a:schemeClr val="tx1"/>
                </a:solidFill>
                <a:latin typeface="Microsoft Sans Serif" pitchFamily="34" charset="0"/>
                <a:ea typeface="Verdana" pitchFamily="34" charset="0"/>
                <a:cs typeface="Microsoft Sans Serif" pitchFamily="34" charset="0"/>
              </a:defRPr>
            </a:lvl1pPr>
            <a:lvl2pPr marL="569913" indent="-223838" algn="l" defTabSz="914400" rtl="0" eaLnBrk="1" latinLnBrk="0" hangingPunct="1">
              <a:spcBef>
                <a:spcPts val="0"/>
              </a:spcBef>
              <a:spcAft>
                <a:spcPts val="600"/>
              </a:spcAft>
              <a:buClr>
                <a:srgbClr val="E0AA0F"/>
              </a:buClr>
              <a:buFont typeface="Wingdings" pitchFamily="2" charset="2"/>
              <a:buChar char="§"/>
              <a:defRPr sz="2800" kern="1200">
                <a:solidFill>
                  <a:schemeClr val="tx1"/>
                </a:solidFill>
                <a:latin typeface="Microsoft Sans Serif" pitchFamily="34" charset="0"/>
                <a:ea typeface="Verdana" pitchFamily="34" charset="0"/>
                <a:cs typeface="Microsoft Sans Serif" pitchFamily="34" charset="0"/>
              </a:defRPr>
            </a:lvl2pPr>
            <a:lvl3pPr marL="857250" indent="-228600" algn="l" defTabSz="914400" rtl="0" eaLnBrk="1" latinLnBrk="0" hangingPunct="1">
              <a:spcBef>
                <a:spcPts val="0"/>
              </a:spcBef>
              <a:spcAft>
                <a:spcPts val="600"/>
              </a:spcAft>
              <a:buClr>
                <a:srgbClr val="E0AA0F"/>
              </a:buClr>
              <a:buFont typeface="Wingdings" pitchFamily="2" charset="2"/>
              <a:buChar char="§"/>
              <a:defRPr sz="2400" kern="1200">
                <a:solidFill>
                  <a:schemeClr val="tx1"/>
                </a:solidFill>
                <a:latin typeface="Microsoft Sans Serif" pitchFamily="34" charset="0"/>
                <a:ea typeface="Verdana" pitchFamily="34" charset="0"/>
                <a:cs typeface="Microsoft Sans Serif" pitchFamily="34" charset="0"/>
              </a:defRPr>
            </a:lvl3pPr>
            <a:lvl4pPr marL="1090613" indent="-228600" algn="l" defTabSz="914400" rtl="0" eaLnBrk="1" latinLnBrk="0" hangingPunct="1">
              <a:spcBef>
                <a:spcPts val="0"/>
              </a:spcBef>
              <a:spcAft>
                <a:spcPts val="600"/>
              </a:spcAft>
              <a:buClr>
                <a:srgbClr val="E0AA0F"/>
              </a:buClr>
              <a:buFont typeface="Wingdings" pitchFamily="2" charset="2"/>
              <a:buChar char="§"/>
              <a:tabLst/>
              <a:defRPr sz="2000" i="1" kern="1200">
                <a:solidFill>
                  <a:schemeClr val="tx1"/>
                </a:solidFill>
                <a:latin typeface="Microsoft Sans Serif" pitchFamily="34" charset="0"/>
                <a:ea typeface="Verdana" pitchFamily="34" charset="0"/>
                <a:cs typeface="Microsoft Sans Serif" pitchFamily="34" charset="0"/>
              </a:defRPr>
            </a:lvl4pPr>
            <a:lvl5pPr marL="1314450" indent="-228600" algn="l" defTabSz="914400" rtl="0" eaLnBrk="1" latinLnBrk="0" hangingPunct="1">
              <a:spcBef>
                <a:spcPts val="0"/>
              </a:spcBef>
              <a:spcAft>
                <a:spcPts val="600"/>
              </a:spcAft>
              <a:buClr>
                <a:srgbClr val="E0AA0F"/>
              </a:buClr>
              <a:buFont typeface="Wingdings" pitchFamily="2" charset="2"/>
              <a:buChar char="§"/>
              <a:defRPr sz="2000" i="1" kern="1200">
                <a:solidFill>
                  <a:schemeClr val="tx1"/>
                </a:solidFill>
                <a:latin typeface="Microsoft Sans Serif" pitchFamily="34" charset="0"/>
                <a:ea typeface="Verdana" pitchFamily="34" charset="0"/>
                <a:cs typeface="Microsoft Sans Serif"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buClrTx/>
              <a:buFont typeface="Arial" pitchFamily="34" charset="0"/>
              <a:buNone/>
            </a:pPr>
            <a:r>
              <a:rPr lang="en-US" sz="2400" b="1">
                <a:ea typeface="Microsoft Sans Serif"/>
              </a:rPr>
              <a:t>III. Changes to the Official Zoning Ordinance Index: </a:t>
            </a:r>
          </a:p>
          <a:p>
            <a:pPr marL="0" indent="0" fontAlgn="auto">
              <a:buClrTx/>
              <a:buFont typeface="Arial" pitchFamily="34" charset="0"/>
              <a:buNone/>
            </a:pPr>
            <a:endParaRPr lang="en-US" sz="1000" b="1">
              <a:ea typeface="Microsoft Sans Serif"/>
            </a:endParaRPr>
          </a:p>
          <a:p>
            <a:pPr marL="796925" indent="-452438" fontAlgn="auto">
              <a:buClrTx/>
              <a:buFont typeface="Wingdings" pitchFamily="2" charset="2"/>
              <a:buChar char="q"/>
            </a:pPr>
            <a:r>
              <a:rPr lang="en-US" sz="2000">
                <a:ea typeface="Microsoft Sans Serif"/>
              </a:rPr>
              <a:t>Check your resolution history. Have there any zoning amendments since the effective date of the zoning ordinance/code?</a:t>
            </a:r>
          </a:p>
          <a:p>
            <a:pPr marL="804863" indent="0" fontAlgn="auto">
              <a:buClrTx/>
              <a:buNone/>
            </a:pPr>
            <a:r>
              <a:rPr lang="en-US" sz="2000">
                <a:ea typeface="Microsoft Sans Serif"/>
              </a:rPr>
              <a:t>Example: </a:t>
            </a: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796925" indent="-452438" fontAlgn="auto">
              <a:buClrTx/>
              <a:buFont typeface="Wingdings" pitchFamily="2" charset="2"/>
              <a:buChar char="q"/>
            </a:pPr>
            <a:endParaRPr lang="en-US" sz="2000">
              <a:ea typeface="Microsoft Sans Serif"/>
            </a:endParaRPr>
          </a:p>
          <a:p>
            <a:pPr marL="1601788" lvl="1" indent="-342900" fontAlgn="auto">
              <a:buClrTx/>
              <a:buFont typeface="Arial" panose="020B0604020202020204" pitchFamily="34" charset="0"/>
              <a:buChar char="•"/>
            </a:pPr>
            <a:endParaRPr lang="en-US" sz="1000">
              <a:ea typeface="Microsoft Sans Serif"/>
            </a:endParaRPr>
          </a:p>
          <a:p>
            <a:pPr marL="1203325" indent="-406400">
              <a:buClrTx/>
              <a:buFont typeface="Wingdings" panose="05000000000000000000" pitchFamily="2" charset="2"/>
              <a:buChar char="Ø"/>
            </a:pPr>
            <a:r>
              <a:rPr lang="en-US" sz="2000">
                <a:ea typeface="Microsoft Sans Serif"/>
              </a:rPr>
              <a:t>If YES,</a:t>
            </a:r>
            <a:r>
              <a:rPr lang="en-US" sz="2000">
                <a:ea typeface="Microsoft Sans Serif" panose="020B0604020202020204" pitchFamily="34" charset="0"/>
              </a:rPr>
              <a:t> note the zoning amendments and make sure they are listed in the official zoning ordinance index (as previously described for zoning maps in Topic One) and incorporated into the body of text where the change has occurred.</a:t>
            </a:r>
          </a:p>
          <a:p>
            <a:pPr marL="796925" indent="0">
              <a:buNone/>
            </a:pPr>
            <a:endParaRPr lang="en-US" sz="1000">
              <a:ea typeface="Microsoft Sans Serif"/>
            </a:endParaRPr>
          </a:p>
          <a:p>
            <a:pPr marL="796925" indent="0">
              <a:buNone/>
            </a:pPr>
            <a:endParaRPr lang="en-US" sz="2000">
              <a:ea typeface="Microsoft Sans Serif" panose="020B0604020202020204" pitchFamily="34" charset="0"/>
            </a:endParaRPr>
          </a:p>
          <a:p>
            <a:pPr marL="1203325" indent="-406400">
              <a:buFont typeface="Wingdings" panose="05000000000000000000" pitchFamily="2" charset="2"/>
              <a:buChar char="Ø"/>
            </a:pPr>
            <a:endParaRPr lang="en-US" sz="2000">
              <a:ea typeface="Microsoft Sans Serif" panose="020B0604020202020204" pitchFamily="34" charset="0"/>
            </a:endParaRPr>
          </a:p>
          <a:p>
            <a:pPr marL="1203325" indent="-406400">
              <a:buFont typeface="Wingdings" panose="05000000000000000000" pitchFamily="2" charset="2"/>
              <a:buChar char="Ø"/>
            </a:pPr>
            <a:endParaRPr lang="en-US" sz="2000">
              <a:ea typeface="Microsoft Sans Serif" panose="020B0604020202020204" pitchFamily="34" charset="0"/>
            </a:endParaRPr>
          </a:p>
          <a:p>
            <a:pPr marL="804863" indent="0">
              <a:buNone/>
            </a:pPr>
            <a:endParaRPr lang="en-US" sz="2000">
              <a:ea typeface="Microsoft Sans Serif" panose="020B0604020202020204" pitchFamily="34" charset="0"/>
            </a:endParaRPr>
          </a:p>
          <a:p>
            <a:pPr marL="1203325" indent="-406400">
              <a:buFont typeface="Wingdings" panose="05000000000000000000" pitchFamily="2" charset="2"/>
              <a:buChar char="Ø"/>
            </a:pPr>
            <a:endParaRPr lang="en-US" sz="1000">
              <a:ea typeface="Microsoft Sans Serif" panose="020B0604020202020204" pitchFamily="34" charset="0"/>
            </a:endParaRPr>
          </a:p>
          <a:p>
            <a:pPr marL="1203325" indent="-406400">
              <a:buFont typeface="Wingdings" panose="05000000000000000000" pitchFamily="2" charset="2"/>
              <a:buChar char="Ø"/>
            </a:pPr>
            <a:endParaRPr lang="en-US" sz="2000">
              <a:ea typeface="Microsoft Sans Serif" panose="020B0604020202020204" pitchFamily="34" charset="0"/>
            </a:endParaRPr>
          </a:p>
          <a:p>
            <a:pPr marL="1203325" indent="-406400">
              <a:buFont typeface="Wingdings" panose="05000000000000000000" pitchFamily="2" charset="2"/>
              <a:buChar char="Ø"/>
            </a:pPr>
            <a:endParaRPr lang="en-US" sz="2000">
              <a:ea typeface="Microsoft Sans Serif" panose="020B0604020202020204" pitchFamily="34" charset="0"/>
            </a:endParaRPr>
          </a:p>
          <a:p>
            <a:pPr marL="1203325" indent="-406400">
              <a:buFont typeface="Wingdings" panose="05000000000000000000" pitchFamily="2" charset="2"/>
              <a:buChar char="Ø"/>
            </a:pPr>
            <a:endParaRPr lang="en-US" sz="1000">
              <a:ea typeface="Microsoft Sans Serif" panose="020B0604020202020204" pitchFamily="34" charset="0"/>
            </a:endParaRPr>
          </a:p>
          <a:p>
            <a:pPr marL="233045" indent="-233045" fontAlgn="auto">
              <a:buFont typeface="Arial" pitchFamily="34" charset="0"/>
              <a:buNone/>
            </a:pPr>
            <a:endParaRPr lang="en-US" sz="2000"/>
          </a:p>
          <a:p>
            <a:pPr marL="233045" indent="-233045" fontAlgn="auto">
              <a:buFont typeface="Arial" pitchFamily="34" charset="0"/>
              <a:buNone/>
            </a:pPr>
            <a:endParaRPr lang="en-US" sz="2000">
              <a:ea typeface="Microsoft Sans Serif"/>
            </a:endParaRPr>
          </a:p>
          <a:p>
            <a:pPr marL="233045" indent="-233045" algn="ctr" fontAlgn="auto">
              <a:buFont typeface="Arial" pitchFamily="34" charset="0"/>
              <a:buNone/>
            </a:pPr>
            <a:endParaRPr lang="en-US" sz="2000" i="1">
              <a:solidFill>
                <a:srgbClr val="C00000"/>
              </a:solidFill>
              <a:ea typeface="Microsoft Sans Serif" panose="020B0604020202020204" pitchFamily="34" charset="0"/>
            </a:endParaRPr>
          </a:p>
          <a:p>
            <a:pPr marL="233045" indent="-233045" fontAlgn="auto">
              <a:buFont typeface="Arial" pitchFamily="34" charset="0"/>
              <a:buNone/>
            </a:pPr>
            <a:endParaRPr lang="en-US" sz="2000" b="1">
              <a:ea typeface="Microsoft Sans Serif"/>
            </a:endParaRPr>
          </a:p>
          <a:p>
            <a:pPr marL="233045" indent="-233045" fontAlgn="auto">
              <a:buFont typeface="Arial" pitchFamily="34" charset="0"/>
              <a:buNone/>
            </a:pPr>
            <a:r>
              <a:rPr lang="en-US" sz="2000" b="1">
                <a:ea typeface="Microsoft Sans Serif"/>
              </a:rPr>
              <a:t>		</a:t>
            </a:r>
            <a:endParaRPr lang="en-US" sz="2000"/>
          </a:p>
          <a:p>
            <a:pPr marL="233045" indent="-233045" fontAlgn="auto">
              <a:buFont typeface="Arial" pitchFamily="34" charset="0"/>
              <a:buNone/>
            </a:pPr>
            <a:endParaRPr lang="en-US" sz="2000" b="1">
              <a:ea typeface="Microsoft Sans Serif"/>
            </a:endParaRPr>
          </a:p>
          <a:p>
            <a:pPr marL="233045" indent="-233045" fontAlgn="auto">
              <a:buFont typeface="Arial" pitchFamily="34" charset="0"/>
              <a:buNone/>
            </a:pPr>
            <a:r>
              <a:rPr lang="en-US" sz="2000" b="1">
                <a:ea typeface="Microsoft Sans Serif"/>
              </a:rPr>
              <a:t>		</a:t>
            </a:r>
          </a:p>
          <a:p>
            <a:pPr marL="233045" indent="-233045" fontAlgn="auto">
              <a:buFont typeface="Arial" pitchFamily="34" charset="0"/>
              <a:buNone/>
            </a:pPr>
            <a:r>
              <a:rPr lang="en-US" sz="2000" b="1">
                <a:ea typeface="Microsoft Sans Serif"/>
              </a:rPr>
              <a:t>			</a:t>
            </a:r>
            <a:endParaRPr lang="en-US" sz="2000" i="1">
              <a:solidFill>
                <a:srgbClr val="C00000"/>
              </a:solidFill>
              <a:ea typeface="Microsoft Sans Serif" panose="020B0604020202020204" pitchFamily="34" charset="0"/>
            </a:endParaRPr>
          </a:p>
          <a:p>
            <a:pPr marL="0" indent="0" fontAlgn="auto">
              <a:buFont typeface="Arial" pitchFamily="34" charset="0"/>
              <a:buNone/>
            </a:pPr>
            <a:endParaRPr lang="en-US" sz="2000" b="1" i="1">
              <a:ea typeface="Microsoft Sans Serif"/>
            </a:endParaRPr>
          </a:p>
          <a:p>
            <a:pPr marL="233045" indent="-233045" fontAlgn="auto"/>
            <a:endParaRPr lang="en-US" sz="2000">
              <a:ea typeface="Microsoft Sans Serif"/>
            </a:endParaRPr>
          </a:p>
          <a:p>
            <a:pPr marL="233045" indent="-233045" fontAlgn="auto"/>
            <a:endParaRPr lang="en-US" sz="2000" b="1">
              <a:ea typeface="Verdana"/>
            </a:endParaRPr>
          </a:p>
          <a:p>
            <a:pPr marL="233045" indent="-233045" fontAlgn="auto"/>
            <a:endParaRPr lang="en-US" sz="2000"/>
          </a:p>
        </p:txBody>
      </p:sp>
      <p:grpSp>
        <p:nvGrpSpPr>
          <p:cNvPr id="4" name="Group 3">
            <a:extLst>
              <a:ext uri="{FF2B5EF4-FFF2-40B4-BE49-F238E27FC236}">
                <a16:creationId xmlns:a16="http://schemas.microsoft.com/office/drawing/2014/main" id="{0A26904C-28CE-7EA3-E21C-6160860B4248}"/>
              </a:ext>
            </a:extLst>
          </p:cNvPr>
          <p:cNvGrpSpPr/>
          <p:nvPr/>
        </p:nvGrpSpPr>
        <p:grpSpPr>
          <a:xfrm>
            <a:off x="1338840" y="2171462"/>
            <a:ext cx="8968287" cy="3247602"/>
            <a:chOff x="1338840" y="2099742"/>
            <a:chExt cx="8968287" cy="3247602"/>
          </a:xfrm>
        </p:grpSpPr>
        <p:pic>
          <p:nvPicPr>
            <p:cNvPr id="5" name="Picture 4">
              <a:extLst>
                <a:ext uri="{FF2B5EF4-FFF2-40B4-BE49-F238E27FC236}">
                  <a16:creationId xmlns:a16="http://schemas.microsoft.com/office/drawing/2014/main" id="{71E93689-984C-1C8E-F50B-A97E2094843B}"/>
                </a:ext>
              </a:extLst>
            </p:cNvPr>
            <p:cNvPicPr>
              <a:picLocks noChangeAspect="1"/>
            </p:cNvPicPr>
            <p:nvPr/>
          </p:nvPicPr>
          <p:blipFill>
            <a:blip r:embed="rId5"/>
            <a:stretch>
              <a:fillRect/>
            </a:stretch>
          </p:blipFill>
          <p:spPr>
            <a:xfrm>
              <a:off x="1884872" y="2099742"/>
              <a:ext cx="8422255" cy="3247602"/>
            </a:xfrm>
            <a:prstGeom prst="rect">
              <a:avLst/>
            </a:prstGeom>
          </p:spPr>
        </p:pic>
        <p:sp>
          <p:nvSpPr>
            <p:cNvPr id="6" name="Oval 5">
              <a:extLst>
                <a:ext uri="{FF2B5EF4-FFF2-40B4-BE49-F238E27FC236}">
                  <a16:creationId xmlns:a16="http://schemas.microsoft.com/office/drawing/2014/main" id="{750E22DC-C873-8813-1338-B40AC17D8963}"/>
                </a:ext>
              </a:extLst>
            </p:cNvPr>
            <p:cNvSpPr/>
            <p:nvPr/>
          </p:nvSpPr>
          <p:spPr>
            <a:xfrm>
              <a:off x="6473913" y="4008281"/>
              <a:ext cx="1845333" cy="43436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7" name="Arrow: Right 5">
              <a:extLst>
                <a:ext uri="{FF2B5EF4-FFF2-40B4-BE49-F238E27FC236}">
                  <a16:creationId xmlns:a16="http://schemas.microsoft.com/office/drawing/2014/main" id="{F21B7C8C-DE04-43D2-82B8-D3096AEF59D8}"/>
                </a:ext>
              </a:extLst>
            </p:cNvPr>
            <p:cNvSpPr/>
            <p:nvPr/>
          </p:nvSpPr>
          <p:spPr>
            <a:xfrm>
              <a:off x="1338841" y="4013217"/>
              <a:ext cx="746724" cy="36743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Arrow: Right 5">
              <a:extLst>
                <a:ext uri="{FF2B5EF4-FFF2-40B4-BE49-F238E27FC236}">
                  <a16:creationId xmlns:a16="http://schemas.microsoft.com/office/drawing/2014/main" id="{A9091376-B625-8E34-1CED-745D97D0DE99}"/>
                </a:ext>
              </a:extLst>
            </p:cNvPr>
            <p:cNvSpPr/>
            <p:nvPr/>
          </p:nvSpPr>
          <p:spPr>
            <a:xfrm>
              <a:off x="1338840" y="4878957"/>
              <a:ext cx="746724" cy="36743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Oval 9">
              <a:extLst>
                <a:ext uri="{FF2B5EF4-FFF2-40B4-BE49-F238E27FC236}">
                  <a16:creationId xmlns:a16="http://schemas.microsoft.com/office/drawing/2014/main" id="{932DF65A-E39C-3084-3C43-A98F7890A6E6}"/>
                </a:ext>
              </a:extLst>
            </p:cNvPr>
            <p:cNvSpPr/>
            <p:nvPr/>
          </p:nvSpPr>
          <p:spPr>
            <a:xfrm>
              <a:off x="6473913" y="4808948"/>
              <a:ext cx="1845333" cy="43436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grpSp>
    </p:spTree>
    <p:extLst>
      <p:ext uri="{BB962C8B-B14F-4D97-AF65-F5344CB8AC3E}">
        <p14:creationId xmlns:p14="http://schemas.microsoft.com/office/powerpoint/2010/main" val="2264398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4" name="Content Placeholder 1">
            <a:extLst>
              <a:ext uri="{FF2B5EF4-FFF2-40B4-BE49-F238E27FC236}">
                <a16:creationId xmlns:a16="http://schemas.microsoft.com/office/drawing/2014/main" id="{38732764-0B47-AD3C-550B-997E94BF38D7}"/>
              </a:ext>
            </a:extLst>
          </p:cNvPr>
          <p:cNvSpPr txBox="1">
            <a:spLocks/>
          </p:cNvSpPr>
          <p:nvPr/>
        </p:nvSpPr>
        <p:spPr>
          <a:xfrm>
            <a:off x="581319" y="631596"/>
            <a:ext cx="11029361" cy="5365860"/>
          </a:xfrm>
          <a:prstGeom prst="rect">
            <a:avLst/>
          </a:prstGeom>
          <a:solidFill>
            <a:sysClr val="window" lastClr="FFFFFF">
              <a:lumMod val="95000"/>
              <a:alpha val="45344"/>
            </a:sysClr>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rPr>
              <a:t> </a:t>
            </a:r>
            <a:endParaRPr kumimoji="0" lang="en-US" sz="1000" b="1"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460375" marR="0" lvl="0" indent="-446088" algn="l" defTabSz="914400" rtl="0" eaLnBrk="1" fontAlgn="auto" latinLnBrk="0" hangingPunct="1">
              <a:lnSpc>
                <a:spcPct val="90000"/>
              </a:lnSpc>
              <a:spcBef>
                <a:spcPts val="1000"/>
              </a:spcBef>
              <a:spcAft>
                <a:spcPts val="0"/>
              </a:spcAft>
              <a:buClrTx/>
              <a:buSzTx/>
              <a:buFont typeface="Wingdings" pitchFamily="2" charset="2"/>
              <a:buChar char="q"/>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Does the zoning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/code require that planning board members/commissioners receive copies of the most recent official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z</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oning</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/code as amended?</a:t>
            </a:r>
          </a:p>
          <a:p>
            <a:pPr marL="460375" marR="0" lvl="0" indent="-446088" algn="l" defTabSz="914400" rtl="0" eaLnBrk="1" fontAlgn="auto" latinLnBrk="0" hangingPunct="1">
              <a:lnSpc>
                <a:spcPct val="90000"/>
              </a:lnSpc>
              <a:spcBef>
                <a:spcPts val="1000"/>
              </a:spcBef>
              <a:spcAft>
                <a:spcPts val="0"/>
              </a:spcAft>
              <a:buClrTx/>
              <a:buSzTx/>
              <a:buFont typeface="Wingdings" pitchFamily="2" charset="2"/>
              <a:buChar char="q"/>
              <a:tabLst/>
              <a:defRPr/>
            </a:pPr>
            <a:endParaRPr kumimoji="0" lang="en-US" sz="1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922338" marR="0" lvl="0" indent="-461963" algn="l" defTabSz="914400" rtl="0" eaLnBrk="1" fontAlgn="auto" latinLnBrk="0" hangingPunct="1">
              <a:lnSpc>
                <a:spcPct val="90000"/>
              </a:lnSpc>
              <a:spcBef>
                <a:spcPts val="1000"/>
              </a:spcBef>
              <a:spcAft>
                <a:spcPts val="0"/>
              </a:spcAft>
              <a:buClrTx/>
              <a:buSzTx/>
              <a:buFont typeface="Wingdings" pitchFamily="2" charset="2"/>
              <a:buChar char="Ø"/>
              <a:tabLst/>
              <a:defRPr/>
            </a:pP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YES, be sure to provide each member/commissioner with an indexed copy per zoning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/code requirements. </a:t>
            </a:r>
          </a:p>
          <a:p>
            <a:pPr marL="922338" marR="0" lvl="0" indent="-461963" algn="l" defTabSz="914400" rtl="0" eaLnBrk="1" fontAlgn="auto" latinLnBrk="0" hangingPunct="1">
              <a:lnSpc>
                <a:spcPct val="90000"/>
              </a:lnSpc>
              <a:spcBef>
                <a:spcPts val="1000"/>
              </a:spcBef>
              <a:spcAft>
                <a:spcPts val="0"/>
              </a:spcAft>
              <a:buClrTx/>
              <a:buSzTx/>
              <a:buFont typeface="Wingdings" pitchFamily="2" charset="2"/>
              <a:buChar char="Ø"/>
              <a:tabLst/>
              <a:defRPr/>
            </a:pP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460375"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Important:</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Be sure the most recent official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z</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oning</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a:t>
            </a:r>
            <a:r>
              <a:rPr lang="en-US" sz="2000">
                <a:solidFill>
                  <a:sysClr val="windowText" lastClr="000000"/>
                </a:solidFill>
                <a:latin typeface="Microsoft Sans Serif" panose="020B0604020202020204" pitchFamily="34" charset="0"/>
                <a:ea typeface="Microsoft Sans Serif"/>
                <a:cs typeface="Microsoft Sans Serif" panose="020B0604020202020204" pitchFamily="34" charset="0"/>
              </a:rPr>
              <a:t>o</a:t>
            </a:r>
            <a:r>
              <a:rPr kumimoji="0" lang="en-US" sz="2000" b="0" i="0" u="none" strike="noStrike" kern="1200" cap="none" spc="0" normalizeH="0" baseline="0" noProof="0" err="1">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rdinance</a:t>
            </a:r>
            <a:r>
              <a:rPr kumimoji="0" lang="en-US" sz="20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/code copy as amended is available to the public, including copies posted online, as per requirements.</a:t>
            </a:r>
            <a:r>
              <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rPr>
              <a:t>	</a:t>
            </a: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rPr>
              <a:t> </a:t>
            </a:r>
          </a:p>
          <a:p>
            <a:pPr marL="922338" marR="0" lvl="0" indent="-461963" algn="l" defTabSz="914400" rtl="0" eaLnBrk="1" fontAlgn="auto" latinLnBrk="0" hangingPunct="1">
              <a:lnSpc>
                <a:spcPct val="90000"/>
              </a:lnSpc>
              <a:spcBef>
                <a:spcPts val="1000"/>
              </a:spcBef>
              <a:spcAft>
                <a:spcPts val="0"/>
              </a:spcAft>
              <a:buClrTx/>
              <a:buSzTx/>
              <a:buFont typeface="Wingdings" pitchFamily="2" charset="2"/>
              <a:buChar char="q"/>
              <a:tabLst/>
              <a:defRPr/>
            </a:pPr>
            <a:endParaRPr kumimoji="0" lang="en-US" sz="1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1384300" marR="0" lvl="0" indent="-461963" algn="l" defTabSz="914400" rtl="0" eaLnBrk="1" fontAlgn="auto" latinLnBrk="0" hangingPunct="1">
              <a:lnSpc>
                <a:spcPct val="90000"/>
              </a:lnSpc>
              <a:spcBef>
                <a:spcPts val="1000"/>
              </a:spcBef>
              <a:spcAft>
                <a:spcPts val="0"/>
              </a:spcAft>
              <a:buClrTx/>
              <a:buSzTx/>
              <a:buFont typeface="Wingdings" pitchFamily="2" charset="2"/>
              <a:buChar char="Ø"/>
              <a:tabLst/>
              <a:defRPr/>
            </a:pP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n-cs"/>
            </a:endParaRPr>
          </a:p>
          <a:p>
            <a:pPr marL="1327150" marR="0" lvl="0" indent="-404813" algn="l" defTabSz="914400" rtl="0" eaLnBrk="1" fontAlgn="auto" latinLnBrk="0" hangingPunct="1">
              <a:lnSpc>
                <a:spcPct val="90000"/>
              </a:lnSpc>
              <a:spcBef>
                <a:spcPts val="1000"/>
              </a:spcBef>
              <a:spcAft>
                <a:spcPts val="0"/>
              </a:spcAft>
              <a:buClrTx/>
              <a:buSzTx/>
              <a:buFont typeface="Wingdings" pitchFamily="2" charset="2"/>
              <a:buChar char="Ø"/>
              <a:tabLst/>
              <a:defRPr/>
            </a:pPr>
            <a:endPar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icrosoft Sans Serif"/>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icrosoft Sans Serif"/>
              </a:rPr>
              <a:t>		</a:t>
            </a: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ysClr val="windowText" lastClr="000000"/>
                </a:solidFill>
                <a:effectLst/>
                <a:uLnTx/>
                <a:uFillTx/>
                <a:latin typeface="Calibri" panose="020F0502020204030204"/>
                <a:ea typeface="Microsoft Sans Serif"/>
                <a:cs typeface="Microsoft Sans Serif"/>
              </a:rPr>
              <a:t>	</a:t>
            </a:r>
            <a:endParaRPr kumimoji="0" lang="en-US" sz="2400" b="0" i="0" u="none" strike="noStrike" kern="1200" cap="none" spc="0" normalizeH="0" baseline="0" noProof="0">
              <a:ln>
                <a:noFill/>
              </a:ln>
              <a:solidFill>
                <a:sysClr val="windowText" lastClr="000000"/>
              </a:solidFill>
              <a:effectLst/>
              <a:uLnTx/>
              <a:uFillTx/>
              <a:latin typeface="Franklin Gothic Heavy" panose="020B0903020102020204" pitchFamily="34" charset="0"/>
              <a:ea typeface="Microsoft Sans Serif"/>
              <a:cs typeface="Microsoft Sans Serif"/>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ysClr val="windowText" lastClr="000000"/>
              </a:solidFill>
              <a:effectLst/>
              <a:uLnTx/>
              <a:uFillTx/>
              <a:latin typeface="Microsoft Sans Serif"/>
              <a:ea typeface="Microsoft Sans Serif"/>
              <a:cs typeface="Microsoft Sans Serif"/>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ysClr val="windowText" lastClr="000000"/>
              </a:solidFill>
              <a:effectLst/>
              <a:uLnTx/>
              <a:uFillTx/>
              <a:latin typeface="Microsoft Sans Serif"/>
              <a:ea typeface="Microsoft Sans Serif"/>
              <a:cs typeface="Microsoft Sans Serif"/>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ysClr val="windowText" lastClr="000000"/>
              </a:solidFill>
              <a:effectLst/>
              <a:uLnTx/>
              <a:uFillTx/>
              <a:latin typeface="Microsoft Sans Serif"/>
              <a:ea typeface="Microsoft Sans Serif"/>
              <a:cs typeface="Microsoft Sans Serif"/>
            </a:endParaRPr>
          </a:p>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ysClr val="windowText" lastClr="000000"/>
              </a:solidFill>
              <a:effectLst/>
              <a:uLnTx/>
              <a:uFillTx/>
              <a:latin typeface="Microsoft Sans Serif"/>
              <a:ea typeface="Microsoft Sans Serif"/>
              <a:cs typeface="Microsoft Sans Serif"/>
            </a:endParaRPr>
          </a:p>
        </p:txBody>
      </p:sp>
    </p:spTree>
    <p:extLst>
      <p:ext uri="{BB962C8B-B14F-4D97-AF65-F5344CB8AC3E}">
        <p14:creationId xmlns:p14="http://schemas.microsoft.com/office/powerpoint/2010/main" val="1086477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907E73-F07F-4015-8B8C-23E3FD097DA8}"/>
              </a:ext>
            </a:extLst>
          </p:cNvPr>
          <p:cNvSpPr>
            <a:spLocks noGrp="1"/>
          </p:cNvSpPr>
          <p:nvPr>
            <p:ph type="subTitle" idx="1"/>
          </p:nvPr>
        </p:nvSpPr>
        <p:spPr>
          <a:xfrm>
            <a:off x="73892" y="4382277"/>
            <a:ext cx="12057495" cy="2130757"/>
          </a:xfrm>
        </p:spPr>
        <p:txBody>
          <a:bodyPr vert="horz" lIns="91440" tIns="45720" rIns="91440" bIns="45720" rtlCol="0" anchor="t">
            <a:normAutofit/>
          </a:bodyPr>
          <a:lstStyle/>
          <a:p>
            <a:endParaRPr lang="en-US" sz="1400"/>
          </a:p>
          <a:p>
            <a:endParaRPr lang="en-US" sz="2400" b="1" i="1">
              <a:solidFill>
                <a:srgbClr val="C00000"/>
              </a:solidFill>
              <a:ea typeface="Microsoft Sans Serif"/>
            </a:endParaRPr>
          </a:p>
          <a:p>
            <a:endParaRPr lang="en-US" sz="1400"/>
          </a:p>
        </p:txBody>
      </p:sp>
      <p:pic>
        <p:nvPicPr>
          <p:cNvPr id="8" name="Picture 7">
            <a:extLst>
              <a:ext uri="{FF2B5EF4-FFF2-40B4-BE49-F238E27FC236}">
                <a16:creationId xmlns:a16="http://schemas.microsoft.com/office/drawing/2014/main" id="{8FA2E3F8-2F74-5D5E-03B9-FD8BB4C9FE43}"/>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colorTemperature colorTemp="4700"/>
                    </a14:imgEffect>
                  </a14:imgLayer>
                </a14:imgProps>
              </a:ext>
            </a:extLst>
          </a:blip>
          <a:srcRect l="640" t="6401" r="640" b="10118"/>
          <a:stretch/>
        </p:blipFill>
        <p:spPr>
          <a:xfrm>
            <a:off x="-12701" y="0"/>
            <a:ext cx="12192000" cy="6858000"/>
          </a:xfrm>
          <a:prstGeom prst="rect">
            <a:avLst/>
          </a:prstGeom>
        </p:spPr>
      </p:pic>
      <p:sp>
        <p:nvSpPr>
          <p:cNvPr id="2" name="Content Placeholder 1">
            <a:extLst>
              <a:ext uri="{FF2B5EF4-FFF2-40B4-BE49-F238E27FC236}">
                <a16:creationId xmlns:a16="http://schemas.microsoft.com/office/drawing/2014/main" id="{D0AF5CE7-1263-DA37-090F-B7B9B1813273}"/>
              </a:ext>
            </a:extLst>
          </p:cNvPr>
          <p:cNvSpPr txBox="1">
            <a:spLocks/>
          </p:cNvSpPr>
          <p:nvPr/>
        </p:nvSpPr>
        <p:spPr>
          <a:xfrm>
            <a:off x="581319" y="631596"/>
            <a:ext cx="11029361" cy="5527786"/>
          </a:xfrm>
          <a:prstGeom prst="rect">
            <a:avLst/>
          </a:prstGeom>
          <a:solidFill>
            <a:sysClr val="window" lastClr="FFFFFF">
              <a:lumMod val="95000"/>
              <a:alpha val="45344"/>
            </a:sysClr>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3045" marR="0" lvl="0" indent="-233045"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ysClr val="windowText" lastClr="000000"/>
                </a:solidFill>
                <a:effectLst/>
                <a:uLnTx/>
                <a:uFillTx/>
                <a:latin typeface="Calibri" panose="020F0502020204030204"/>
                <a:ea typeface="Microsoft Sans Serif"/>
                <a:cs typeface="+mn-cs"/>
              </a:rPr>
              <a:t> </a:t>
            </a:r>
            <a:r>
              <a:rPr kumimoji="0" lang="en-US" sz="20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Does the Zoning Ordinance/Code have a section pertaining to the Zoning Board of Appeals?</a:t>
            </a:r>
          </a:p>
          <a:p>
            <a:pPr marL="46355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Example:						         </a:t>
            </a:r>
          </a:p>
          <a:p>
            <a:pPr marL="7270750" marR="0" lvl="0" indent="-407988" algn="l" defTabSz="914400" rtl="0" eaLnBrk="1" fontAlgn="auto" latinLnBrk="0" hangingPunct="1">
              <a:lnSpc>
                <a:spcPct val="90000"/>
              </a:lnSpc>
              <a:spcBef>
                <a:spcPts val="1000"/>
              </a:spcBef>
              <a:spcAft>
                <a:spcPts val="0"/>
              </a:spcAft>
              <a:buClrTx/>
              <a:buSzTx/>
              <a:buFont typeface="Wingdings" pitchFamily="2" charset="2"/>
              <a:buChar char="Ø"/>
              <a:defRPr/>
            </a:pPr>
            <a:r>
              <a:rPr kumimoji="0" lang="en-US" sz="20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YES:</a:t>
            </a:r>
          </a:p>
          <a:p>
            <a:pPr marL="7316788" marR="0" lvl="0" indent="-393700" algn="l" defTabSz="914400" rtl="0" eaLnBrk="1" fontAlgn="auto" latinLnBrk="0" hangingPunct="1">
              <a:lnSpc>
                <a:spcPct val="90000"/>
              </a:lnSpc>
              <a:spcBef>
                <a:spcPts val="1000"/>
              </a:spcBef>
              <a:spcAft>
                <a:spcPts val="0"/>
              </a:spcAft>
              <a:buClrTx/>
              <a:buSzTx/>
              <a:buFont typeface="Courier New" panose="02070309020205020404" pitchFamily="49" charset="0"/>
              <a:buChar char="o"/>
              <a:defRPr/>
            </a:pPr>
            <a:r>
              <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How are their decisions shared with the public and the planning board/commission?</a:t>
            </a:r>
          </a:p>
          <a:p>
            <a:pPr marL="7316788" marR="0" lvl="0" indent="-393700" algn="l" defTabSz="914400" rtl="0" eaLnBrk="1" fontAlgn="auto" latinLnBrk="0" hangingPunct="1">
              <a:lnSpc>
                <a:spcPct val="90000"/>
              </a:lnSpc>
              <a:spcBef>
                <a:spcPts val="1000"/>
              </a:spcBef>
              <a:spcAft>
                <a:spcPts val="0"/>
              </a:spcAft>
              <a:buClrTx/>
              <a:buSzTx/>
              <a:buFont typeface="Courier New" panose="02070309020205020404" pitchFamily="49" charset="0"/>
              <a:buChar char="o"/>
              <a:defRPr/>
            </a:pPr>
            <a:r>
              <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Who is responsible for recording the decisions of the board/ commission?</a:t>
            </a:r>
          </a:p>
          <a:p>
            <a:pPr marL="7316788" marR="0" lvl="0" indent="-393700" algn="l" defTabSz="914400" rtl="0" eaLnBrk="1" fontAlgn="auto" latinLnBrk="0" hangingPunct="1">
              <a:lnSpc>
                <a:spcPct val="90000"/>
              </a:lnSpc>
              <a:spcBef>
                <a:spcPts val="1000"/>
              </a:spcBef>
              <a:spcAft>
                <a:spcPts val="0"/>
              </a:spcAft>
              <a:buClrTx/>
              <a:buSzTx/>
              <a:buFont typeface="Courier New" panose="02070309020205020404" pitchFamily="49" charset="0"/>
              <a:buChar char="o"/>
              <a:defRPr/>
            </a:pPr>
            <a:r>
              <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Have the board </a:t>
            </a:r>
            <a:r>
              <a:rPr kumimoji="0" lang="en-US" sz="1800" b="0" i="0" u="none" strike="noStrike" kern="1200" cap="none" spc="0" normalizeH="0" baseline="0" noProof="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members/ commissioners </a:t>
            </a:r>
            <a:r>
              <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received copies of any Board of Appeals decisions? </a:t>
            </a:r>
          </a:p>
          <a:p>
            <a:pPr marL="7316788" indent="-514350">
              <a:buFont typeface="Wingdings" pitchFamily="2" charset="2"/>
              <a:buChar char="Ø"/>
              <a:defRPr/>
            </a:pPr>
            <a:r>
              <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If no, consider incorporating standards in your zoning ordinance/code to address Board of Appeals decisions and findings.</a:t>
            </a:r>
          </a:p>
          <a:p>
            <a:pPr marL="468312" indent="0">
              <a:buNone/>
              <a:defRPr/>
            </a:pPr>
            <a:r>
              <a:rPr kumimoji="0" lang="en-US" sz="1800" b="1"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Important:</a:t>
            </a:r>
            <a:r>
              <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rPr>
              <a:t> Be sure to note the notification and reporting requirements.</a:t>
            </a:r>
          </a:p>
          <a:p>
            <a:pPr marL="7316788" marR="0" lvl="0" indent="-393700" algn="l" defTabSz="914400" rtl="0" eaLnBrk="1" fontAlgn="auto" latinLnBrk="0" hangingPunct="1">
              <a:lnSpc>
                <a:spcPct val="90000"/>
              </a:lnSpc>
              <a:spcBef>
                <a:spcPts val="1000"/>
              </a:spcBef>
              <a:spcAft>
                <a:spcPts val="0"/>
              </a:spcAft>
              <a:buClrTx/>
              <a:buSzTx/>
              <a:buFont typeface="Courier New" panose="02070309020205020404" pitchFamily="49" charset="0"/>
              <a:buChar char="o"/>
              <a:defRPr/>
            </a:pPr>
            <a:endParaRPr kumimoji="0" lang="en-US" sz="1800" b="0" i="0" u="none" strike="noStrike" kern="1200" cap="none" spc="0" normalizeH="0" baseline="0" noProof="0" dirty="0">
              <a:ln>
                <a:noFill/>
              </a:ln>
              <a:solidFill>
                <a:sysClr val="windowText" lastClr="000000"/>
              </a:solidFill>
              <a:effectLst/>
              <a:uLnTx/>
              <a:uFillTx/>
              <a:latin typeface="Microsoft Sans Serif" panose="020B0604020202020204" pitchFamily="34" charset="0"/>
              <a:ea typeface="Microsoft Sans Serif"/>
              <a:cs typeface="Microsoft Sans Serif" panose="020B0604020202020204" pitchFamily="34" charset="0"/>
            </a:endParaRPr>
          </a:p>
          <a:p>
            <a:pPr marL="46355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ysClr val="windowText" lastClr="000000"/>
              </a:solidFill>
              <a:effectLst/>
              <a:uLnTx/>
              <a:uFillTx/>
              <a:latin typeface="Microsoft Sans Serif"/>
              <a:ea typeface="Microsoft Sans Serif"/>
              <a:cs typeface="Microsoft Sans Serif"/>
            </a:endParaRPr>
          </a:p>
        </p:txBody>
      </p:sp>
      <p:pic>
        <p:nvPicPr>
          <p:cNvPr id="9" name="Picture 9" descr="Board of Appeals Intro.PNG">
            <a:extLst>
              <a:ext uri="{FF2B5EF4-FFF2-40B4-BE49-F238E27FC236}">
                <a16:creationId xmlns:a16="http://schemas.microsoft.com/office/drawing/2014/main" id="{573188FB-A052-DF0C-A9C1-E9326BE4E599}"/>
              </a:ext>
            </a:extLst>
          </p:cNvPr>
          <p:cNvPicPr>
            <a:picLocks noChangeAspect="1"/>
          </p:cNvPicPr>
          <p:nvPr/>
        </p:nvPicPr>
        <p:blipFill>
          <a:blip r:embed="rId5"/>
          <a:stretch>
            <a:fillRect/>
          </a:stretch>
        </p:blipFill>
        <p:spPr>
          <a:xfrm>
            <a:off x="1019783" y="1509194"/>
            <a:ext cx="6447817" cy="3839612"/>
          </a:xfrm>
          <a:prstGeom prst="rect">
            <a:avLst/>
          </a:prstGeom>
        </p:spPr>
      </p:pic>
      <p:grpSp>
        <p:nvGrpSpPr>
          <p:cNvPr id="4" name="Group 3">
            <a:extLst>
              <a:ext uri="{FF2B5EF4-FFF2-40B4-BE49-F238E27FC236}">
                <a16:creationId xmlns:a16="http://schemas.microsoft.com/office/drawing/2014/main" id="{330CE164-A01A-FEF2-C93A-9D173DD290A2}"/>
              </a:ext>
            </a:extLst>
          </p:cNvPr>
          <p:cNvGrpSpPr/>
          <p:nvPr/>
        </p:nvGrpSpPr>
        <p:grpSpPr>
          <a:xfrm>
            <a:off x="753856" y="2146062"/>
            <a:ext cx="3368403" cy="3204941"/>
            <a:chOff x="1544390" y="2083242"/>
            <a:chExt cx="8896997" cy="4076140"/>
          </a:xfrm>
        </p:grpSpPr>
        <p:sp>
          <p:nvSpPr>
            <p:cNvPr id="5" name="TextBox 4">
              <a:extLst>
                <a:ext uri="{FF2B5EF4-FFF2-40B4-BE49-F238E27FC236}">
                  <a16:creationId xmlns:a16="http://schemas.microsoft.com/office/drawing/2014/main" id="{281D787B-55FA-5ACB-1237-1CCD7A13460D}"/>
                </a:ext>
              </a:extLst>
            </p:cNvPr>
            <p:cNvSpPr txBox="1"/>
            <p:nvPr/>
          </p:nvSpPr>
          <p:spPr>
            <a:xfrm>
              <a:off x="1750611" y="2083242"/>
              <a:ext cx="8690776" cy="4076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6" name="Arrow: Right 5">
              <a:extLst>
                <a:ext uri="{FF2B5EF4-FFF2-40B4-BE49-F238E27FC236}">
                  <a16:creationId xmlns:a16="http://schemas.microsoft.com/office/drawing/2014/main" id="{16D8213C-16A9-06CA-2B00-39B7F243FF7D}"/>
                </a:ext>
              </a:extLst>
            </p:cNvPr>
            <p:cNvSpPr/>
            <p:nvPr/>
          </p:nvSpPr>
          <p:spPr>
            <a:xfrm>
              <a:off x="1544390" y="3873917"/>
              <a:ext cx="746724" cy="367435"/>
            </a:xfrm>
            <a:prstGeom prst="rightArrow">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B2C52435-8D32-0336-3E84-5DF690F130E9}"/>
                </a:ext>
              </a:extLst>
            </p:cNvPr>
            <p:cNvSpPr/>
            <p:nvPr/>
          </p:nvSpPr>
          <p:spPr>
            <a:xfrm>
              <a:off x="2327975" y="3789961"/>
              <a:ext cx="7122454" cy="503430"/>
            </a:xfrm>
            <a:prstGeom prst="ellipse">
              <a:avLst/>
            </a:prstGeom>
            <a:noFill/>
            <a:ln w="12700" cap="flat" cmpd="sng" algn="ctr">
              <a:solidFill>
                <a:srgbClr val="C00000"/>
              </a:solid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C00000"/>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17976617"/>
      </p:ext>
    </p:extLst>
  </p:cSld>
  <p:clrMapOvr>
    <a:masterClrMapping/>
  </p:clrMapOvr>
</p:sld>
</file>

<file path=ppt/theme/theme1.xml><?xml version="1.0" encoding="utf-8"?>
<a:theme xmlns:a="http://schemas.openxmlformats.org/drawingml/2006/main" name="Planning-theme-20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latin typeface="Microsoft Sans Serif" pitchFamily="34" charset="0"/>
            <a:ea typeface="Verdana" pitchFamily="34" charset="0"/>
            <a:cs typeface="Microsoft Sans Serif" pitchFamily="34" charset="0"/>
          </a:defRPr>
        </a:defPPr>
      </a:lstStyle>
    </a:txDef>
  </a:objectDefaults>
  <a:extraClrSchemeLst/>
  <a:extLst>
    <a:ext uri="{05A4C25C-085E-4340-85A3-A5531E510DB2}">
      <thm15:themeFamily xmlns:thm15="http://schemas.microsoft.com/office/thememl/2012/main" name="Planning-theme-2019" id="{6FE15496-C24B-4736-8149-079BA633A1EA}" vid="{87A919D3-11E0-46DC-A97B-21C6314A76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0625867F74264DA8571DE677F36FCD" ma:contentTypeVersion="14" ma:contentTypeDescription="Create a new document." ma:contentTypeScope="" ma:versionID="be37b78a486f3ada1cece3e166439034">
  <xsd:schema xmlns:xsd="http://www.w3.org/2001/XMLSchema" xmlns:xs="http://www.w3.org/2001/XMLSchema" xmlns:p="http://schemas.microsoft.com/office/2006/metadata/properties" xmlns:ns2="92c895e3-b782-4343-a29c-f28fe32438dd" xmlns:ns3="c347c865-7445-42cf-9bfc-9256b9f4e567" targetNamespace="http://schemas.microsoft.com/office/2006/metadata/properties" ma:root="true" ma:fieldsID="32280ee5d5fbd9fc5d701ba7057f147c" ns2:_="" ns3:_="">
    <xsd:import namespace="92c895e3-b782-4343-a29c-f28fe32438dd"/>
    <xsd:import namespace="c347c865-7445-42cf-9bfc-9256b9f4e567"/>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c895e3-b782-4343-a29c-f28fe32438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c78962f-6a38-439a-a306-9a57fd521d58" ma:termSetId="09814cd3-568e-fe90-9814-8d621ff8fb84" ma:anchorId="fba54fb3-c3e1-fe81-a776-ca4b69148c4d" ma:open="true" ma:isKeyword="false">
      <xsd:complexType>
        <xsd:sequence>
          <xsd:element ref="pc:Terms" minOccurs="0" maxOccurs="1"/>
        </xsd:sequence>
      </xsd:complex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347c865-7445-42cf-9bfc-9256b9f4e567"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148b531e-18f9-40f0-9e36-549a6e7dc864}" ma:internalName="TaxCatchAll" ma:showField="CatchAllData" ma:web="c347c865-7445-42cf-9bfc-9256b9f4e5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347c865-7445-42cf-9bfc-9256b9f4e567" xsi:nil="true"/>
    <lcf76f155ced4ddcb4097134ff3c332f xmlns="92c895e3-b782-4343-a29c-f28fe32438d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BF085D-C14A-41D2-93E5-32C632B1503A}"/>
</file>

<file path=customXml/itemProps2.xml><?xml version="1.0" encoding="utf-8"?>
<ds:datastoreItem xmlns:ds="http://schemas.openxmlformats.org/officeDocument/2006/customXml" ds:itemID="{D24D55EF-BDE2-44E5-B96A-31B570136262}">
  <ds:schemaRefs>
    <ds:schemaRef ds:uri="http://purl.org/dc/dcmitype/"/>
    <ds:schemaRef ds:uri="http://purl.org/dc/elements/1.1/"/>
    <ds:schemaRef ds:uri="http://schemas.microsoft.com/office/2006/metadata/properties"/>
    <ds:schemaRef ds:uri="5ae7eb10-30ca-4fb9-9e98-b2cf643c3e67"/>
    <ds:schemaRef ds:uri="http://purl.org/dc/terms/"/>
    <ds:schemaRef ds:uri="http://schemas.openxmlformats.org/package/2006/metadata/core-properties"/>
    <ds:schemaRef ds:uri="http://schemas.microsoft.com/office/2006/documentManagement/types"/>
    <ds:schemaRef ds:uri="c347c865-7445-42cf-9bfc-9256b9f4e567"/>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DD54B25B-AA59-439F-B3D9-4D4407C692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963</Words>
  <Application>Microsoft Office PowerPoint</Application>
  <PresentationFormat>Widescreen</PresentationFormat>
  <Paragraphs>247</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Planning-theme-2019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Maryland Department of Information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Preserving the Official Zoning Map</dc:title>
  <dc:creator>Joseph Rogers</dc:creator>
  <cp:lastModifiedBy>Chuck Boyd</cp:lastModifiedBy>
  <cp:revision>34</cp:revision>
  <dcterms:created xsi:type="dcterms:W3CDTF">2022-03-11T20:13:11Z</dcterms:created>
  <dcterms:modified xsi:type="dcterms:W3CDTF">2023-05-23T16:44:30Z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0x010100C1633E3489BC8D4DBBF12B806E72296A</vt:lpwstr>
  </property>
  <property fmtid="{D5CDD505-2E9C-101B-9397-08002B2CF9AE}" pid="3" name="TaxKeyword">
    <vt:lpwstr/>
  </property>
  <property fmtid="{D5CDD505-2E9C-101B-9397-08002B2CF9AE}" pid="4" name="MediaServiceImageTags">
    <vt:lpwstr/>
  </property>
</Properties>
</file>