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modernComment_14D_9C2754E9.xml" ContentType="application/vnd.ms-powerpoint.comments+xml"/>
  <Override PartName="/ppt/comments/modernComment_14B_94EBABB7.xml" ContentType="application/vnd.ms-powerpoint.comments+xml"/>
  <Override PartName="/ppt/comments/modernComment_14E_C4300B.xml" ContentType="application/vnd.ms-powerpoint.comments+xml"/>
  <Override PartName="/ppt/comments/modernComment_115_3384E173.xml" ContentType="application/vnd.ms-powerpoint.comments+xml"/>
  <Override PartName="/ppt/comments/modernComment_14F_C36C1497.xml" ContentType="application/vnd.ms-powerpoint.comments+xml"/>
  <Override PartName="/ppt/comments/modernComment_150_4C9E47.xml" ContentType="application/vnd.ms-powerpoint.comments+xml"/>
  <Override PartName="/ppt/comments/modernComment_14A_C0D0DF23.xml" ContentType="application/vnd.ms-powerpoint.comments+xml"/>
  <Override PartName="/ppt/comments/modernComment_14C_AC61D58F.xml" ContentType="application/vnd.ms-powerpoint.comments+xml"/>
  <Override PartName="/ppt/comments/modernComment_152_6EA3E268.xml" ContentType="application/vnd.ms-powerpoint.comments+xml"/>
  <Override PartName="/ppt/comments/modernComment_158_6DC0D6F1.xml" ContentType="application/vnd.ms-powerpoint.comments+xml"/>
  <Override PartName="/ppt/comments/modernComment_157_236C50C1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35"/>
  </p:notesMasterIdLst>
  <p:sldIdLst>
    <p:sldId id="256" r:id="rId5"/>
    <p:sldId id="313" r:id="rId6"/>
    <p:sldId id="258" r:id="rId7"/>
    <p:sldId id="314" r:id="rId8"/>
    <p:sldId id="316" r:id="rId9"/>
    <p:sldId id="271" r:id="rId10"/>
    <p:sldId id="315" r:id="rId11"/>
    <p:sldId id="299" r:id="rId12"/>
    <p:sldId id="324" r:id="rId13"/>
    <p:sldId id="326" r:id="rId14"/>
    <p:sldId id="308" r:id="rId15"/>
    <p:sldId id="340" r:id="rId16"/>
    <p:sldId id="333" r:id="rId17"/>
    <p:sldId id="331" r:id="rId18"/>
    <p:sldId id="334" r:id="rId19"/>
    <p:sldId id="277" r:id="rId20"/>
    <p:sldId id="335" r:id="rId21"/>
    <p:sldId id="336" r:id="rId22"/>
    <p:sldId id="329" r:id="rId23"/>
    <p:sldId id="330" r:id="rId24"/>
    <p:sldId id="332" r:id="rId25"/>
    <p:sldId id="338" r:id="rId26"/>
    <p:sldId id="339" r:id="rId27"/>
    <p:sldId id="341" r:id="rId28"/>
    <p:sldId id="342" r:id="rId29"/>
    <p:sldId id="283" r:id="rId30"/>
    <p:sldId id="344" r:id="rId31"/>
    <p:sldId id="343" r:id="rId32"/>
    <p:sldId id="345" r:id="rId33"/>
    <p:sldId id="293" r:id="rId34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A34792A-FAF7-DBBE-2ECA-B2A204B4C2DD}" name="David Dahlstrom" initials="DD" userId="S::David.Dahlstrom@Maryland.gov::1373911f-7724-4464-9ca4-a77ff2360544" providerId="AD"/>
  <p188:author id="{32F1904A-06F4-C03C-9F4B-E1DC2342F9A0}" name="Kristen Humphrey" initials="KH" userId="S::Kristen.Humphrey@Maryland.gov::04474614-0ddd-43d4-9ecf-45a61f8c7468" providerId="AD"/>
  <p188:author id="{5636F16F-B674-9C38-33EA-928CD674FBB2}" name="Joseph Griffiths" initials="JG" userId="S::Joseph.Griffiths@Maryland.gov::ba824372-39a1-48fa-8a56-5caae39a234b" providerId="AD"/>
  <p188:author id="{BDCE26A3-8E13-7FEA-B4E7-915B38C4E24D}" name="Joseph Griffiths" initials="JG" userId="Joseph Griffiths" providerId="None"/>
  <p188:author id="{23A64CC7-2EC9-94E4-3A33-98F2F1DE405C}" name="David Dahlstrom" initials="DD" userId="S::david.dahlstrom@maryland.gov::1373911f-7724-4464-9ca4-a77ff236054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C7A5"/>
    <a:srgbClr val="D8F0D9"/>
    <a:srgbClr val="538255"/>
    <a:srgbClr val="84B587"/>
    <a:srgbClr val="4B804D"/>
    <a:srgbClr val="B4D6C3"/>
    <a:srgbClr val="81B598"/>
    <a:srgbClr val="4B8063"/>
    <a:srgbClr val="70824D"/>
    <a:srgbClr val="7F9C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CF94EE-5820-3244-01C3-615BC944D6BB}" v="7" dt="2023-05-23T00:32:22.270"/>
    <p1510:client id="{7A5AEB6A-7BE9-423C-BCB8-AF33621DA7F5}" v="34" dt="2023-05-15T20:48:37.170"/>
    <p1510:client id="{DE2A93ED-EA4F-2383-5C87-863B05EB5954}" v="5" dt="2023-06-15T13:51:06.3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22"/>
    <p:restoredTop sz="94558"/>
  </p:normalViewPr>
  <p:slideViewPr>
    <p:cSldViewPr snapToGrid="0">
      <p:cViewPr varScale="1">
        <p:scale>
          <a:sx n="108" d="100"/>
          <a:sy n="108" d="100"/>
        </p:scale>
        <p:origin x="12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eph Griffiths" userId="ba824372-39a1-48fa-8a56-5caae39a234b" providerId="ADAL" clId="{68CFD5A7-FEF2-4170-8E17-B50E53DC04E7}"/>
    <pc:docChg chg="modSld">
      <pc:chgData name="Joseph Griffiths" userId="ba824372-39a1-48fa-8a56-5caae39a234b" providerId="ADAL" clId="{68CFD5A7-FEF2-4170-8E17-B50E53DC04E7}" dt="2023-05-11T21:21:40.489" v="12" actId="20577"/>
      <pc:docMkLst>
        <pc:docMk/>
      </pc:docMkLst>
      <pc:sldChg chg="modSp mod">
        <pc:chgData name="Joseph Griffiths" userId="ba824372-39a1-48fa-8a56-5caae39a234b" providerId="ADAL" clId="{68CFD5A7-FEF2-4170-8E17-B50E53DC04E7}" dt="2023-05-11T21:14:58.430" v="10" actId="20577"/>
        <pc:sldMkLst>
          <pc:docMk/>
          <pc:sldMk cId="1684183120" sldId="258"/>
        </pc:sldMkLst>
        <pc:spChg chg="mod">
          <ac:chgData name="Joseph Griffiths" userId="ba824372-39a1-48fa-8a56-5caae39a234b" providerId="ADAL" clId="{68CFD5A7-FEF2-4170-8E17-B50E53DC04E7}" dt="2023-05-11T21:14:58.430" v="10" actId="20577"/>
          <ac:spMkLst>
            <pc:docMk/>
            <pc:sldMk cId="1684183120" sldId="258"/>
            <ac:spMk id="2" creationId="{7A899752-AF3C-4FDE-8ADA-678BB8064000}"/>
          </ac:spMkLst>
        </pc:spChg>
      </pc:sldChg>
      <pc:sldChg chg="modSp mod">
        <pc:chgData name="Joseph Griffiths" userId="ba824372-39a1-48fa-8a56-5caae39a234b" providerId="ADAL" clId="{68CFD5A7-FEF2-4170-8E17-B50E53DC04E7}" dt="2023-05-11T21:19:51.734" v="11" actId="6549"/>
        <pc:sldMkLst>
          <pc:docMk/>
          <pc:sldMk cId="4046586589" sldId="314"/>
        </pc:sldMkLst>
        <pc:spChg chg="mod">
          <ac:chgData name="Joseph Griffiths" userId="ba824372-39a1-48fa-8a56-5caae39a234b" providerId="ADAL" clId="{68CFD5A7-FEF2-4170-8E17-B50E53DC04E7}" dt="2023-05-11T21:19:51.734" v="11" actId="6549"/>
          <ac:spMkLst>
            <pc:docMk/>
            <pc:sldMk cId="4046586589" sldId="314"/>
            <ac:spMk id="2" creationId="{7A899752-AF3C-4FDE-8ADA-678BB8064000}"/>
          </ac:spMkLst>
        </pc:spChg>
      </pc:sldChg>
      <pc:sldChg chg="modSp mod">
        <pc:chgData name="Joseph Griffiths" userId="ba824372-39a1-48fa-8a56-5caae39a234b" providerId="ADAL" clId="{68CFD5A7-FEF2-4170-8E17-B50E53DC04E7}" dt="2023-05-11T21:21:40.489" v="12" actId="20577"/>
        <pc:sldMkLst>
          <pc:docMk/>
          <pc:sldMk cId="1630041354" sldId="316"/>
        </pc:sldMkLst>
        <pc:spChg chg="mod">
          <ac:chgData name="Joseph Griffiths" userId="ba824372-39a1-48fa-8a56-5caae39a234b" providerId="ADAL" clId="{68CFD5A7-FEF2-4170-8E17-B50E53DC04E7}" dt="2023-05-11T21:21:40.489" v="12" actId="20577"/>
          <ac:spMkLst>
            <pc:docMk/>
            <pc:sldMk cId="1630041354" sldId="316"/>
            <ac:spMk id="2" creationId="{7A899752-AF3C-4FDE-8ADA-678BB8064000}"/>
          </ac:spMkLst>
        </pc:spChg>
      </pc:sldChg>
    </pc:docChg>
  </pc:docChgLst>
  <pc:docChgLst>
    <pc:chgData name="Joseph Griffiths" userId="ba824372-39a1-48fa-8a56-5caae39a234b" providerId="ADAL" clId="{7A5AEB6A-7BE9-423C-BCB8-AF33621DA7F5}"/>
    <pc:docChg chg="modSld">
      <pc:chgData name="Joseph Griffiths" userId="ba824372-39a1-48fa-8a56-5caae39a234b" providerId="ADAL" clId="{7A5AEB6A-7BE9-423C-BCB8-AF33621DA7F5}" dt="2023-05-15T21:46:31.025" v="955"/>
      <pc:docMkLst>
        <pc:docMk/>
      </pc:docMkLst>
      <pc:sldChg chg="modSp mod">
        <pc:chgData name="Joseph Griffiths" userId="ba824372-39a1-48fa-8a56-5caae39a234b" providerId="ADAL" clId="{7A5AEB6A-7BE9-423C-BCB8-AF33621DA7F5}" dt="2023-05-10T20:48:06.962" v="61" actId="20577"/>
        <pc:sldMkLst>
          <pc:docMk/>
          <pc:sldMk cId="1684183120" sldId="258"/>
        </pc:sldMkLst>
        <pc:spChg chg="mod">
          <ac:chgData name="Joseph Griffiths" userId="ba824372-39a1-48fa-8a56-5caae39a234b" providerId="ADAL" clId="{7A5AEB6A-7BE9-423C-BCB8-AF33621DA7F5}" dt="2023-05-10T20:48:06.962" v="61" actId="20577"/>
          <ac:spMkLst>
            <pc:docMk/>
            <pc:sldMk cId="1684183120" sldId="258"/>
            <ac:spMk id="2" creationId="{7A899752-AF3C-4FDE-8ADA-678BB8064000}"/>
          </ac:spMkLst>
        </pc:spChg>
      </pc:sldChg>
      <pc:sldChg chg="modSp mod">
        <pc:chgData name="Joseph Griffiths" userId="ba824372-39a1-48fa-8a56-5caae39a234b" providerId="ADAL" clId="{7A5AEB6A-7BE9-423C-BCB8-AF33621DA7F5}" dt="2023-05-10T20:51:06.774" v="317" actId="20577"/>
        <pc:sldMkLst>
          <pc:docMk/>
          <pc:sldMk cId="4039588486" sldId="271"/>
        </pc:sldMkLst>
        <pc:spChg chg="mod">
          <ac:chgData name="Joseph Griffiths" userId="ba824372-39a1-48fa-8a56-5caae39a234b" providerId="ADAL" clId="{7A5AEB6A-7BE9-423C-BCB8-AF33621DA7F5}" dt="2023-05-10T20:50:23.168" v="131" actId="20577"/>
          <ac:spMkLst>
            <pc:docMk/>
            <pc:sldMk cId="4039588486" sldId="271"/>
            <ac:spMk id="2" creationId="{7A899752-AF3C-4FDE-8ADA-678BB8064000}"/>
          </ac:spMkLst>
        </pc:spChg>
        <pc:spChg chg="mod">
          <ac:chgData name="Joseph Griffiths" userId="ba824372-39a1-48fa-8a56-5caae39a234b" providerId="ADAL" clId="{7A5AEB6A-7BE9-423C-BCB8-AF33621DA7F5}" dt="2023-05-10T20:51:06.774" v="317" actId="20577"/>
          <ac:spMkLst>
            <pc:docMk/>
            <pc:sldMk cId="4039588486" sldId="271"/>
            <ac:spMk id="6" creationId="{3D545DFD-ADCB-4537-F3DC-72B6609E6579}"/>
          </ac:spMkLst>
        </pc:spChg>
      </pc:sldChg>
      <pc:sldChg chg="modSp mod addCm delCm modCm">
        <pc:chgData name="Joseph Griffiths" userId="ba824372-39a1-48fa-8a56-5caae39a234b" providerId="ADAL" clId="{7A5AEB6A-7BE9-423C-BCB8-AF33621DA7F5}" dt="2023-05-10T21:07:49.276" v="635"/>
        <pc:sldMkLst>
          <pc:docMk/>
          <pc:sldMk cId="864346483" sldId="277"/>
        </pc:sldMkLst>
        <pc:spChg chg="mod">
          <ac:chgData name="Joseph Griffiths" userId="ba824372-39a1-48fa-8a56-5caae39a234b" providerId="ADAL" clId="{7A5AEB6A-7BE9-423C-BCB8-AF33621DA7F5}" dt="2023-05-10T21:06:56.601" v="633" actId="20577"/>
          <ac:spMkLst>
            <pc:docMk/>
            <pc:sldMk cId="864346483" sldId="277"/>
            <ac:spMk id="2" creationId="{7A899752-AF3C-4FDE-8ADA-678BB8064000}"/>
          </ac:spMkLst>
        </pc:spChg>
        <pc:extLst>
          <p:ext xmlns:p="http://schemas.openxmlformats.org/presentationml/2006/main" uri="{D6D511B9-2390-475A-947B-AFAB55BFBCF1}">
            <pc226:cmChg xmlns="" xmlns:pc226="http://schemas.microsoft.com/office/powerpoint/2022/06/main/command" chg="del mod">
              <pc226:chgData name="Joseph Griffiths" userId="ba824372-39a1-48fa-8a56-5caae39a234b" providerId="ADAL" clId="{7A5AEB6A-7BE9-423C-BCB8-AF33621DA7F5}" dt="2023-05-10T21:07:12.010" v="634"/>
              <pc2:cmMkLst xmlns:pc2="http://schemas.microsoft.com/office/powerpoint/2019/9/main/command">
                <pc:docMk/>
                <pc:sldMk cId="864346483" sldId="277"/>
                <pc2:cmMk id="{21C07429-F8CC-4998-9B90-8A76B8F2EE35}"/>
              </pc2:cmMkLst>
            </pc226:cmChg>
            <pc226:cmChg xmlns="" xmlns:pc226="http://schemas.microsoft.com/office/powerpoint/2022/06/main/command" chg="add">
              <pc226:chgData name="Joseph Griffiths" userId="ba824372-39a1-48fa-8a56-5caae39a234b" providerId="ADAL" clId="{7A5AEB6A-7BE9-423C-BCB8-AF33621DA7F5}" dt="2023-05-10T21:07:49.276" v="635"/>
              <pc2:cmMkLst xmlns:pc2="http://schemas.microsoft.com/office/powerpoint/2019/9/main/command">
                <pc:docMk/>
                <pc:sldMk cId="864346483" sldId="277"/>
                <pc2:cmMk id="{A42EB52A-64D2-49E3-B3B5-122720D72182}"/>
              </pc2:cmMkLst>
            </pc226:cmChg>
          </p:ext>
        </pc:extLst>
      </pc:sldChg>
      <pc:sldChg chg="modSp mod">
        <pc:chgData name="Joseph Griffiths" userId="ba824372-39a1-48fa-8a56-5caae39a234b" providerId="ADAL" clId="{7A5AEB6A-7BE9-423C-BCB8-AF33621DA7F5}" dt="2023-05-10T21:17:12.214" v="819" actId="20577"/>
        <pc:sldMkLst>
          <pc:docMk/>
          <pc:sldMk cId="4229601598" sldId="283"/>
        </pc:sldMkLst>
        <pc:spChg chg="mod">
          <ac:chgData name="Joseph Griffiths" userId="ba824372-39a1-48fa-8a56-5caae39a234b" providerId="ADAL" clId="{7A5AEB6A-7BE9-423C-BCB8-AF33621DA7F5}" dt="2023-05-10T21:17:12.214" v="819" actId="20577"/>
          <ac:spMkLst>
            <pc:docMk/>
            <pc:sldMk cId="4229601598" sldId="283"/>
            <ac:spMk id="8" creationId="{7D606284-6D89-4667-8199-0E8870D4C2E9}"/>
          </ac:spMkLst>
        </pc:spChg>
      </pc:sldChg>
      <pc:sldChg chg="modSp mod addCm delCm modCm">
        <pc:chgData name="Joseph Griffiths" userId="ba824372-39a1-48fa-8a56-5caae39a234b" providerId="ADAL" clId="{7A5AEB6A-7BE9-423C-BCB8-AF33621DA7F5}" dt="2023-05-15T20:26:51.098" v="870" actId="114"/>
        <pc:sldMkLst>
          <pc:docMk/>
          <pc:sldMk cId="655719223" sldId="299"/>
        </pc:sldMkLst>
        <pc:spChg chg="mod">
          <ac:chgData name="Joseph Griffiths" userId="ba824372-39a1-48fa-8a56-5caae39a234b" providerId="ADAL" clId="{7A5AEB6A-7BE9-423C-BCB8-AF33621DA7F5}" dt="2023-05-15T20:26:51.098" v="870" actId="114"/>
          <ac:spMkLst>
            <pc:docMk/>
            <pc:sldMk cId="655719223" sldId="299"/>
            <ac:spMk id="9" creationId="{6E4B2804-DA55-174B-3979-F4A049AB9A17}"/>
          </ac:spMkLst>
        </pc:spChg>
        <pc:extLst>
          <p:ext xmlns:p="http://schemas.openxmlformats.org/presentationml/2006/main" uri="{D6D511B9-2390-475A-947B-AFAB55BFBCF1}">
            <pc226:cmChg xmlns="" xmlns:pc226="http://schemas.microsoft.com/office/powerpoint/2022/06/main/command" chg="del">
              <pc226:chgData name="Joseph Griffiths" userId="ba824372-39a1-48fa-8a56-5caae39a234b" providerId="ADAL" clId="{7A5AEB6A-7BE9-423C-BCB8-AF33621DA7F5}" dt="2023-05-10T20:54:39.207" v="424"/>
              <pc2:cmMkLst xmlns:pc2="http://schemas.microsoft.com/office/powerpoint/2019/9/main/command">
                <pc:docMk/>
                <pc:sldMk cId="655719223" sldId="299"/>
                <pc2:cmMk id="{E093A20F-0193-4368-9DD7-99AE0CE9387F}"/>
              </pc2:cmMkLst>
            </pc226:cmChg>
            <pc226:cmChg xmlns="" xmlns:pc226="http://schemas.microsoft.com/office/powerpoint/2022/06/main/command" chg="del">
              <pc226:chgData name="Joseph Griffiths" userId="ba824372-39a1-48fa-8a56-5caae39a234b" providerId="ADAL" clId="{7A5AEB6A-7BE9-423C-BCB8-AF33621DA7F5}" dt="2023-05-15T20:14:07.507" v="845"/>
              <pc2:cmMkLst xmlns:pc2="http://schemas.microsoft.com/office/powerpoint/2019/9/main/command">
                <pc:docMk/>
                <pc:sldMk cId="655719223" sldId="299"/>
                <pc2:cmMk id="{D6CF7988-D570-4CEF-A7A5-B27C1FA98897}"/>
              </pc2:cmMkLst>
              <pc226:cmRplyChg chg="add">
                <pc226:chgData name="Joseph Griffiths" userId="ba824372-39a1-48fa-8a56-5caae39a234b" providerId="ADAL" clId="{7A5AEB6A-7BE9-423C-BCB8-AF33621DA7F5}" dt="2023-05-10T20:55:29.405" v="425"/>
                <pc2:cmRplyMkLst xmlns:pc2="http://schemas.microsoft.com/office/powerpoint/2019/9/main/command">
                  <pc:docMk/>
                  <pc:sldMk cId="655719223" sldId="299"/>
                  <pc2:cmMk id="{D6CF7988-D570-4CEF-A7A5-B27C1FA98897}"/>
                  <pc2:cmRplyMk id="{269500E3-3BC8-41B8-A461-FC0B8CF928E6}"/>
                </pc2:cmRplyMkLst>
              </pc226:cmRplyChg>
            </pc226:cmChg>
            <pc226:cmChg xmlns="" xmlns:pc226="http://schemas.microsoft.com/office/powerpoint/2022/06/main/command" chg="add del">
              <pc226:chgData name="Joseph Griffiths" userId="ba824372-39a1-48fa-8a56-5caae39a234b" providerId="ADAL" clId="{7A5AEB6A-7BE9-423C-BCB8-AF33621DA7F5}" dt="2023-05-15T20:14:09.116" v="846"/>
              <pc2:cmMkLst xmlns:pc2="http://schemas.microsoft.com/office/powerpoint/2019/9/main/command">
                <pc:docMk/>
                <pc:sldMk cId="655719223" sldId="299"/>
                <pc2:cmMk id="{97040CDF-0A08-47EC-BAAB-71915490F8DF}"/>
              </pc2:cmMkLst>
            </pc226:cmChg>
          </p:ext>
        </pc:extLst>
      </pc:sldChg>
      <pc:sldChg chg="modSp mod">
        <pc:chgData name="Joseph Griffiths" userId="ba824372-39a1-48fa-8a56-5caae39a234b" providerId="ADAL" clId="{7A5AEB6A-7BE9-423C-BCB8-AF33621DA7F5}" dt="2023-05-10T21:02:09.031" v="543" actId="108"/>
        <pc:sldMkLst>
          <pc:docMk/>
          <pc:sldMk cId="3055427280" sldId="308"/>
        </pc:sldMkLst>
        <pc:spChg chg="mod">
          <ac:chgData name="Joseph Griffiths" userId="ba824372-39a1-48fa-8a56-5caae39a234b" providerId="ADAL" clId="{7A5AEB6A-7BE9-423C-BCB8-AF33621DA7F5}" dt="2023-05-10T21:02:09.031" v="543" actId="108"/>
          <ac:spMkLst>
            <pc:docMk/>
            <pc:sldMk cId="3055427280" sldId="308"/>
            <ac:spMk id="3" creationId="{573785EE-46AB-5EFE-A98E-00A3AAE014D1}"/>
          </ac:spMkLst>
        </pc:spChg>
      </pc:sldChg>
      <pc:sldChg chg="modSp mod">
        <pc:chgData name="Joseph Griffiths" userId="ba824372-39a1-48fa-8a56-5caae39a234b" providerId="ADAL" clId="{7A5AEB6A-7BE9-423C-BCB8-AF33621DA7F5}" dt="2023-05-10T20:33:09.302" v="4" actId="20577"/>
        <pc:sldMkLst>
          <pc:docMk/>
          <pc:sldMk cId="1158903588" sldId="313"/>
        </pc:sldMkLst>
        <pc:spChg chg="mod">
          <ac:chgData name="Joseph Griffiths" userId="ba824372-39a1-48fa-8a56-5caae39a234b" providerId="ADAL" clId="{7A5AEB6A-7BE9-423C-BCB8-AF33621DA7F5}" dt="2023-05-10T20:33:09.302" v="4" actId="20577"/>
          <ac:spMkLst>
            <pc:docMk/>
            <pc:sldMk cId="1158903588" sldId="313"/>
            <ac:spMk id="2" creationId="{45EB53B2-5F7B-4F1E-99D8-F5664B588918}"/>
          </ac:spMkLst>
        </pc:spChg>
      </pc:sldChg>
      <pc:sldChg chg="modSp mod">
        <pc:chgData name="Joseph Griffiths" userId="ba824372-39a1-48fa-8a56-5caae39a234b" providerId="ADAL" clId="{7A5AEB6A-7BE9-423C-BCB8-AF33621DA7F5}" dt="2023-05-10T20:48:35.493" v="69" actId="20577"/>
        <pc:sldMkLst>
          <pc:docMk/>
          <pc:sldMk cId="4046586589" sldId="314"/>
        </pc:sldMkLst>
        <pc:spChg chg="mod">
          <ac:chgData name="Joseph Griffiths" userId="ba824372-39a1-48fa-8a56-5caae39a234b" providerId="ADAL" clId="{7A5AEB6A-7BE9-423C-BCB8-AF33621DA7F5}" dt="2023-05-10T20:48:35.493" v="69" actId="20577"/>
          <ac:spMkLst>
            <pc:docMk/>
            <pc:sldMk cId="4046586589" sldId="314"/>
            <ac:spMk id="2" creationId="{7A899752-AF3C-4FDE-8ADA-678BB8064000}"/>
          </ac:spMkLst>
        </pc:spChg>
      </pc:sldChg>
      <pc:sldChg chg="modSp mod">
        <pc:chgData name="Joseph Griffiths" userId="ba824372-39a1-48fa-8a56-5caae39a234b" providerId="ADAL" clId="{7A5AEB6A-7BE9-423C-BCB8-AF33621DA7F5}" dt="2023-05-10T20:53:32.636" v="413" actId="20577"/>
        <pc:sldMkLst>
          <pc:docMk/>
          <pc:sldMk cId="2667807098" sldId="315"/>
        </pc:sldMkLst>
        <pc:spChg chg="mod">
          <ac:chgData name="Joseph Griffiths" userId="ba824372-39a1-48fa-8a56-5caae39a234b" providerId="ADAL" clId="{7A5AEB6A-7BE9-423C-BCB8-AF33621DA7F5}" dt="2023-05-10T20:51:20.257" v="323" actId="20577"/>
          <ac:spMkLst>
            <pc:docMk/>
            <pc:sldMk cId="2667807098" sldId="315"/>
            <ac:spMk id="2" creationId="{7A899752-AF3C-4FDE-8ADA-678BB8064000}"/>
          </ac:spMkLst>
        </pc:spChg>
        <pc:spChg chg="mod">
          <ac:chgData name="Joseph Griffiths" userId="ba824372-39a1-48fa-8a56-5caae39a234b" providerId="ADAL" clId="{7A5AEB6A-7BE9-423C-BCB8-AF33621DA7F5}" dt="2023-05-10T20:53:32.636" v="413" actId="20577"/>
          <ac:spMkLst>
            <pc:docMk/>
            <pc:sldMk cId="2667807098" sldId="315"/>
            <ac:spMk id="11" creationId="{B0797B1D-D3C7-B22D-6DE8-73EAA47F66FF}"/>
          </ac:spMkLst>
        </pc:spChg>
        <pc:spChg chg="mod">
          <ac:chgData name="Joseph Griffiths" userId="ba824372-39a1-48fa-8a56-5caae39a234b" providerId="ADAL" clId="{7A5AEB6A-7BE9-423C-BCB8-AF33621DA7F5}" dt="2023-05-10T20:52:58.722" v="398" actId="14100"/>
          <ac:spMkLst>
            <pc:docMk/>
            <pc:sldMk cId="2667807098" sldId="315"/>
            <ac:spMk id="13" creationId="{6530BFD0-E4A1-F660-4815-C9AC4D589749}"/>
          </ac:spMkLst>
        </pc:spChg>
      </pc:sldChg>
      <pc:sldChg chg="modSp mod">
        <pc:chgData name="Joseph Griffiths" userId="ba824372-39a1-48fa-8a56-5caae39a234b" providerId="ADAL" clId="{7A5AEB6A-7BE9-423C-BCB8-AF33621DA7F5}" dt="2023-05-10T20:49:06.052" v="80" actId="20577"/>
        <pc:sldMkLst>
          <pc:docMk/>
          <pc:sldMk cId="1630041354" sldId="316"/>
        </pc:sldMkLst>
        <pc:spChg chg="mod">
          <ac:chgData name="Joseph Griffiths" userId="ba824372-39a1-48fa-8a56-5caae39a234b" providerId="ADAL" clId="{7A5AEB6A-7BE9-423C-BCB8-AF33621DA7F5}" dt="2023-05-10T20:49:06.052" v="80" actId="20577"/>
          <ac:spMkLst>
            <pc:docMk/>
            <pc:sldMk cId="1630041354" sldId="316"/>
            <ac:spMk id="2" creationId="{7A899752-AF3C-4FDE-8ADA-678BB8064000}"/>
          </ac:spMkLst>
        </pc:spChg>
      </pc:sldChg>
      <pc:sldChg chg="modSp mod addCm delCm modCm">
        <pc:chgData name="Joseph Griffiths" userId="ba824372-39a1-48fa-8a56-5caae39a234b" providerId="ADAL" clId="{7A5AEB6A-7BE9-423C-BCB8-AF33621DA7F5}" dt="2023-05-15T21:46:31.025" v="955"/>
        <pc:sldMkLst>
          <pc:docMk/>
          <pc:sldMk cId="787693376" sldId="324"/>
        </pc:sldMkLst>
        <pc:spChg chg="mod">
          <ac:chgData name="Joseph Griffiths" userId="ba824372-39a1-48fa-8a56-5caae39a234b" providerId="ADAL" clId="{7A5AEB6A-7BE9-423C-BCB8-AF33621DA7F5}" dt="2023-05-15T20:48:37.170" v="904" actId="20577"/>
          <ac:spMkLst>
            <pc:docMk/>
            <pc:sldMk cId="787693376" sldId="324"/>
            <ac:spMk id="3" creationId="{ECBA396E-8F5A-F797-930B-CCD3275B57BD}"/>
          </ac:spMkLst>
        </pc:spChg>
        <pc:picChg chg="mod">
          <ac:chgData name="Joseph Griffiths" userId="ba824372-39a1-48fa-8a56-5caae39a234b" providerId="ADAL" clId="{7A5AEB6A-7BE9-423C-BCB8-AF33621DA7F5}" dt="2023-05-15T20:52:48.135" v="908" actId="1036"/>
          <ac:picMkLst>
            <pc:docMk/>
            <pc:sldMk cId="787693376" sldId="324"/>
            <ac:picMk id="4" creationId="{1534B7C8-CC3F-8A2F-01F5-0F38F239A726}"/>
          </ac:picMkLst>
        </pc:picChg>
        <pc:extLst>
          <p:ext xmlns:p="http://schemas.openxmlformats.org/presentationml/2006/main" uri="{D6D511B9-2390-475A-947B-AFAB55BFBCF1}">
            <pc226:cmChg xmlns="" xmlns:pc226="http://schemas.microsoft.com/office/powerpoint/2022/06/main/command" chg="add del mod">
              <pc226:chgData name="Joseph Griffiths" userId="ba824372-39a1-48fa-8a56-5caae39a234b" providerId="ADAL" clId="{7A5AEB6A-7BE9-423C-BCB8-AF33621DA7F5}" dt="2023-05-15T21:46:31.025" v="955"/>
              <pc2:cmMkLst xmlns:pc2="http://schemas.microsoft.com/office/powerpoint/2019/9/main/command">
                <pc:docMk/>
                <pc:sldMk cId="787693376" sldId="324"/>
                <pc2:cmMk id="{0050082F-58A0-493F-9865-9B89C0A4B879}"/>
              </pc2:cmMkLst>
            </pc226:cmChg>
          </p:ext>
        </pc:extLst>
      </pc:sldChg>
      <pc:sldChg chg="modSp mod">
        <pc:chgData name="Joseph Griffiths" userId="ba824372-39a1-48fa-8a56-5caae39a234b" providerId="ADAL" clId="{7A5AEB6A-7BE9-423C-BCB8-AF33621DA7F5}" dt="2023-05-15T20:53:13.593" v="936" actId="20577"/>
        <pc:sldMkLst>
          <pc:docMk/>
          <pc:sldMk cId="1492310094" sldId="326"/>
        </pc:sldMkLst>
        <pc:spChg chg="mod">
          <ac:chgData name="Joseph Griffiths" userId="ba824372-39a1-48fa-8a56-5caae39a234b" providerId="ADAL" clId="{7A5AEB6A-7BE9-423C-BCB8-AF33621DA7F5}" dt="2023-05-15T20:53:13.593" v="936" actId="20577"/>
          <ac:spMkLst>
            <pc:docMk/>
            <pc:sldMk cId="1492310094" sldId="326"/>
            <ac:spMk id="9" creationId="{6E4B2804-DA55-174B-3979-F4A049AB9A17}"/>
          </ac:spMkLst>
        </pc:spChg>
        <pc:spChg chg="mod">
          <ac:chgData name="Joseph Griffiths" userId="ba824372-39a1-48fa-8a56-5caae39a234b" providerId="ADAL" clId="{7A5AEB6A-7BE9-423C-BCB8-AF33621DA7F5}" dt="2023-05-10T21:00:40.135" v="473" actId="20577"/>
          <ac:spMkLst>
            <pc:docMk/>
            <pc:sldMk cId="1492310094" sldId="326"/>
            <ac:spMk id="11" creationId="{B89D0892-E952-2E82-F384-B374795A938D}"/>
          </ac:spMkLst>
        </pc:spChg>
        <pc:spChg chg="mod">
          <ac:chgData name="Joseph Griffiths" userId="ba824372-39a1-48fa-8a56-5caae39a234b" providerId="ADAL" clId="{7A5AEB6A-7BE9-423C-BCB8-AF33621DA7F5}" dt="2023-05-10T21:01:01.918" v="476" actId="14100"/>
          <ac:spMkLst>
            <pc:docMk/>
            <pc:sldMk cId="1492310094" sldId="326"/>
            <ac:spMk id="14" creationId="{3FC414B2-82BE-7E8E-6901-946BB6E8A20C}"/>
          </ac:spMkLst>
        </pc:spChg>
        <pc:spChg chg="mod">
          <ac:chgData name="Joseph Griffiths" userId="ba824372-39a1-48fa-8a56-5caae39a234b" providerId="ADAL" clId="{7A5AEB6A-7BE9-423C-BCB8-AF33621DA7F5}" dt="2023-05-10T21:01:14.406" v="479" actId="1076"/>
          <ac:spMkLst>
            <pc:docMk/>
            <pc:sldMk cId="1492310094" sldId="326"/>
            <ac:spMk id="15" creationId="{A990B023-D7AF-AD16-A1B7-585922D0F7A7}"/>
          </ac:spMkLst>
        </pc:spChg>
        <pc:spChg chg="mod">
          <ac:chgData name="Joseph Griffiths" userId="ba824372-39a1-48fa-8a56-5caae39a234b" providerId="ADAL" clId="{7A5AEB6A-7BE9-423C-BCB8-AF33621DA7F5}" dt="2023-05-10T21:01:06.062" v="477" actId="1076"/>
          <ac:spMkLst>
            <pc:docMk/>
            <pc:sldMk cId="1492310094" sldId="326"/>
            <ac:spMk id="18" creationId="{C2C6E615-AE2E-89D4-1E44-7F77B2BE7AF8}"/>
          </ac:spMkLst>
        </pc:spChg>
        <pc:spChg chg="mod">
          <ac:chgData name="Joseph Griffiths" userId="ba824372-39a1-48fa-8a56-5caae39a234b" providerId="ADAL" clId="{7A5AEB6A-7BE9-423C-BCB8-AF33621DA7F5}" dt="2023-05-10T21:01:18.286" v="480" actId="1076"/>
          <ac:spMkLst>
            <pc:docMk/>
            <pc:sldMk cId="1492310094" sldId="326"/>
            <ac:spMk id="19" creationId="{66B19F60-7A01-5467-CC68-FABC45C01221}"/>
          </ac:spMkLst>
        </pc:spChg>
      </pc:sldChg>
      <pc:sldChg chg="modSp mod">
        <pc:chgData name="Joseph Griffiths" userId="ba824372-39a1-48fa-8a56-5caae39a234b" providerId="ADAL" clId="{7A5AEB6A-7BE9-423C-BCB8-AF33621DA7F5}" dt="2023-05-10T21:10:27.318" v="692" actId="20577"/>
        <pc:sldMkLst>
          <pc:docMk/>
          <pc:sldMk cId="845346770" sldId="329"/>
        </pc:sldMkLst>
        <pc:spChg chg="mod">
          <ac:chgData name="Joseph Griffiths" userId="ba824372-39a1-48fa-8a56-5caae39a234b" providerId="ADAL" clId="{7A5AEB6A-7BE9-423C-BCB8-AF33621DA7F5}" dt="2023-05-10T21:10:27.318" v="692" actId="20577"/>
          <ac:spMkLst>
            <pc:docMk/>
            <pc:sldMk cId="845346770" sldId="329"/>
            <ac:spMk id="3" creationId="{573785EE-46AB-5EFE-A98E-00A3AAE014D1}"/>
          </ac:spMkLst>
        </pc:spChg>
      </pc:sldChg>
      <pc:sldChg chg="modSp mod addCm">
        <pc:chgData name="Joseph Griffiths" userId="ba824372-39a1-48fa-8a56-5caae39a234b" providerId="ADAL" clId="{7A5AEB6A-7BE9-423C-BCB8-AF33621DA7F5}" dt="2023-05-10T21:11:15.985" v="699"/>
        <pc:sldMkLst>
          <pc:docMk/>
          <pc:sldMk cId="3234914083" sldId="330"/>
        </pc:sldMkLst>
        <pc:spChg chg="mod">
          <ac:chgData name="Joseph Griffiths" userId="ba824372-39a1-48fa-8a56-5caae39a234b" providerId="ADAL" clId="{7A5AEB6A-7BE9-423C-BCB8-AF33621DA7F5}" dt="2023-05-10T21:11:03.805" v="698" actId="20577"/>
          <ac:spMkLst>
            <pc:docMk/>
            <pc:sldMk cId="3234914083" sldId="330"/>
            <ac:spMk id="3" creationId="{573785EE-46AB-5EFE-A98E-00A3AAE014D1}"/>
          </ac:spMkLst>
        </pc:spChg>
        <pc:extLst>
          <p:ext xmlns:p="http://schemas.openxmlformats.org/presentationml/2006/main" uri="{D6D511B9-2390-475A-947B-AFAB55BFBCF1}">
            <pc226:cmChg xmlns="" xmlns:pc226="http://schemas.microsoft.com/office/powerpoint/2022/06/main/command" chg="add">
              <pc226:chgData name="Joseph Griffiths" userId="ba824372-39a1-48fa-8a56-5caae39a234b" providerId="ADAL" clId="{7A5AEB6A-7BE9-423C-BCB8-AF33621DA7F5}" dt="2023-05-10T21:11:15.985" v="699"/>
              <pc2:cmMkLst xmlns:pc2="http://schemas.microsoft.com/office/powerpoint/2019/9/main/command">
                <pc:docMk/>
                <pc:sldMk cId="3234914083" sldId="330"/>
                <pc2:cmMk id="{98426A09-A739-4EA3-84E2-02BB8711532A}"/>
              </pc2:cmMkLst>
            </pc226:cmChg>
          </p:ext>
        </pc:extLst>
      </pc:sldChg>
      <pc:sldChg chg="addCm">
        <pc:chgData name="Joseph Griffiths" userId="ba824372-39a1-48fa-8a56-5caae39a234b" providerId="ADAL" clId="{7A5AEB6A-7BE9-423C-BCB8-AF33621DA7F5}" dt="2023-05-10T21:04:41.957" v="591"/>
        <pc:sldMkLst>
          <pc:docMk/>
          <pc:sldMk cId="2498472887" sldId="331"/>
        </pc:sldMkLst>
        <pc:extLst>
          <p:ext xmlns:p="http://schemas.openxmlformats.org/presentationml/2006/main" uri="{D6D511B9-2390-475A-947B-AFAB55BFBCF1}">
            <pc226:cmChg xmlns="" xmlns:pc226="http://schemas.microsoft.com/office/powerpoint/2022/06/main/command" chg="add">
              <pc226:chgData name="Joseph Griffiths" userId="ba824372-39a1-48fa-8a56-5caae39a234b" providerId="ADAL" clId="{7A5AEB6A-7BE9-423C-BCB8-AF33621DA7F5}" dt="2023-05-10T21:04:41.957" v="591"/>
              <pc2:cmMkLst xmlns:pc2="http://schemas.microsoft.com/office/powerpoint/2019/9/main/command">
                <pc:docMk/>
                <pc:sldMk cId="2498472887" sldId="331"/>
                <pc2:cmMk id="{7EF72124-D77E-4754-A6BD-513C5B1DE1C6}"/>
              </pc2:cmMkLst>
            </pc226:cmChg>
          </p:ext>
        </pc:extLst>
      </pc:sldChg>
      <pc:sldChg chg="modSp mod addCm">
        <pc:chgData name="Joseph Griffiths" userId="ba824372-39a1-48fa-8a56-5caae39a234b" providerId="ADAL" clId="{7A5AEB6A-7BE9-423C-BCB8-AF33621DA7F5}" dt="2023-05-10T21:12:08.305" v="709"/>
        <pc:sldMkLst>
          <pc:docMk/>
          <pc:sldMk cId="2892092815" sldId="332"/>
        </pc:sldMkLst>
        <pc:spChg chg="mod">
          <ac:chgData name="Joseph Griffiths" userId="ba824372-39a1-48fa-8a56-5caae39a234b" providerId="ADAL" clId="{7A5AEB6A-7BE9-423C-BCB8-AF33621DA7F5}" dt="2023-05-10T21:11:37.641" v="708" actId="20577"/>
          <ac:spMkLst>
            <pc:docMk/>
            <pc:sldMk cId="2892092815" sldId="332"/>
            <ac:spMk id="3" creationId="{573785EE-46AB-5EFE-A98E-00A3AAE014D1}"/>
          </ac:spMkLst>
        </pc:spChg>
        <pc:extLst>
          <p:ext xmlns:p="http://schemas.openxmlformats.org/presentationml/2006/main" uri="{D6D511B9-2390-475A-947B-AFAB55BFBCF1}">
            <pc226:cmChg xmlns="" xmlns:pc226="http://schemas.microsoft.com/office/powerpoint/2022/06/main/command" chg="add">
              <pc226:chgData name="Joseph Griffiths" userId="ba824372-39a1-48fa-8a56-5caae39a234b" providerId="ADAL" clId="{7A5AEB6A-7BE9-423C-BCB8-AF33621DA7F5}" dt="2023-05-10T21:12:08.305" v="709"/>
              <pc2:cmMkLst xmlns:pc2="http://schemas.microsoft.com/office/powerpoint/2019/9/main/command">
                <pc:docMk/>
                <pc:sldMk cId="2892092815" sldId="332"/>
                <pc2:cmMk id="{462C278A-42E3-4EE5-AE86-C58C81E84291}"/>
              </pc2:cmMkLst>
            </pc226:cmChg>
          </p:ext>
        </pc:extLst>
      </pc:sldChg>
      <pc:sldChg chg="modSp mod addCm">
        <pc:chgData name="Joseph Griffiths" userId="ba824372-39a1-48fa-8a56-5caae39a234b" providerId="ADAL" clId="{7A5AEB6A-7BE9-423C-BCB8-AF33621DA7F5}" dt="2023-05-10T21:04:15.101" v="590"/>
        <pc:sldMkLst>
          <pc:docMk/>
          <pc:sldMk cId="2619823337" sldId="333"/>
        </pc:sldMkLst>
        <pc:spChg chg="mod">
          <ac:chgData name="Joseph Griffiths" userId="ba824372-39a1-48fa-8a56-5caae39a234b" providerId="ADAL" clId="{7A5AEB6A-7BE9-423C-BCB8-AF33621DA7F5}" dt="2023-05-10T21:03:42.537" v="589" actId="20577"/>
          <ac:spMkLst>
            <pc:docMk/>
            <pc:sldMk cId="2619823337" sldId="333"/>
            <ac:spMk id="2" creationId="{7A899752-AF3C-4FDE-8ADA-678BB8064000}"/>
          </ac:spMkLst>
        </pc:spChg>
        <pc:extLst>
          <p:ext xmlns:p="http://schemas.openxmlformats.org/presentationml/2006/main" uri="{D6D511B9-2390-475A-947B-AFAB55BFBCF1}">
            <pc226:cmChg xmlns="" xmlns:pc226="http://schemas.microsoft.com/office/powerpoint/2022/06/main/command" chg="add">
              <pc226:chgData name="Joseph Griffiths" userId="ba824372-39a1-48fa-8a56-5caae39a234b" providerId="ADAL" clId="{7A5AEB6A-7BE9-423C-BCB8-AF33621DA7F5}" dt="2023-05-10T21:04:15.101" v="590"/>
              <pc2:cmMkLst xmlns:pc2="http://schemas.microsoft.com/office/powerpoint/2019/9/main/command">
                <pc:docMk/>
                <pc:sldMk cId="2619823337" sldId="333"/>
                <pc2:cmMk id="{5F8A5F1F-E295-4E7B-A2FA-6FD5970DAD9E}"/>
              </pc2:cmMkLst>
            </pc226:cmChg>
          </p:ext>
        </pc:extLst>
      </pc:sldChg>
      <pc:sldChg chg="modSp mod addCm">
        <pc:chgData name="Joseph Griffiths" userId="ba824372-39a1-48fa-8a56-5caae39a234b" providerId="ADAL" clId="{7A5AEB6A-7BE9-423C-BCB8-AF33621DA7F5}" dt="2023-05-10T21:06:34.773" v="627"/>
        <pc:sldMkLst>
          <pc:docMk/>
          <pc:sldMk cId="12857355" sldId="334"/>
        </pc:sldMkLst>
        <pc:spChg chg="mod">
          <ac:chgData name="Joseph Griffiths" userId="ba824372-39a1-48fa-8a56-5caae39a234b" providerId="ADAL" clId="{7A5AEB6A-7BE9-423C-BCB8-AF33621DA7F5}" dt="2023-05-10T21:06:23.205" v="626" actId="20577"/>
          <ac:spMkLst>
            <pc:docMk/>
            <pc:sldMk cId="12857355" sldId="334"/>
            <ac:spMk id="2" creationId="{7A899752-AF3C-4FDE-8ADA-678BB8064000}"/>
          </ac:spMkLst>
        </pc:spChg>
        <pc:extLst>
          <p:ext xmlns:p="http://schemas.openxmlformats.org/presentationml/2006/main" uri="{D6D511B9-2390-475A-947B-AFAB55BFBCF1}">
            <pc226:cmChg xmlns="" xmlns:pc226="http://schemas.microsoft.com/office/powerpoint/2022/06/main/command" chg="add">
              <pc226:chgData name="Joseph Griffiths" userId="ba824372-39a1-48fa-8a56-5caae39a234b" providerId="ADAL" clId="{7A5AEB6A-7BE9-423C-BCB8-AF33621DA7F5}" dt="2023-05-10T21:06:34.773" v="627"/>
              <pc2:cmMkLst xmlns:pc2="http://schemas.microsoft.com/office/powerpoint/2019/9/main/command">
                <pc:docMk/>
                <pc:sldMk cId="12857355" sldId="334"/>
                <pc2:cmMk id="{7023E546-CE10-4E80-99A3-771DFC69E005}"/>
              </pc2:cmMkLst>
            </pc226:cmChg>
          </p:ext>
        </pc:extLst>
      </pc:sldChg>
      <pc:sldChg chg="modSp mod addCm">
        <pc:chgData name="Joseph Griffiths" userId="ba824372-39a1-48fa-8a56-5caae39a234b" providerId="ADAL" clId="{7A5AEB6A-7BE9-423C-BCB8-AF33621DA7F5}" dt="2023-05-10T21:08:22.814" v="646" actId="20577"/>
        <pc:sldMkLst>
          <pc:docMk/>
          <pc:sldMk cId="3278640279" sldId="335"/>
        </pc:sldMkLst>
        <pc:spChg chg="mod">
          <ac:chgData name="Joseph Griffiths" userId="ba824372-39a1-48fa-8a56-5caae39a234b" providerId="ADAL" clId="{7A5AEB6A-7BE9-423C-BCB8-AF33621DA7F5}" dt="2023-05-10T21:08:22.814" v="646" actId="20577"/>
          <ac:spMkLst>
            <pc:docMk/>
            <pc:sldMk cId="3278640279" sldId="335"/>
            <ac:spMk id="2" creationId="{7A899752-AF3C-4FDE-8ADA-678BB8064000}"/>
          </ac:spMkLst>
        </pc:spChg>
        <pc:extLst>
          <p:ext xmlns:p="http://schemas.openxmlformats.org/presentationml/2006/main" uri="{D6D511B9-2390-475A-947B-AFAB55BFBCF1}">
            <pc226:cmChg xmlns="" xmlns:pc226="http://schemas.microsoft.com/office/powerpoint/2022/06/main/command" chg="add">
              <pc226:chgData name="Joseph Griffiths" userId="ba824372-39a1-48fa-8a56-5caae39a234b" providerId="ADAL" clId="{7A5AEB6A-7BE9-423C-BCB8-AF33621DA7F5}" dt="2023-05-10T21:08:17.995" v="642"/>
              <pc2:cmMkLst xmlns:pc2="http://schemas.microsoft.com/office/powerpoint/2019/9/main/command">
                <pc:docMk/>
                <pc:sldMk cId="3278640279" sldId="335"/>
                <pc2:cmMk id="{8D8348F1-69BF-47F9-A1D5-DC39A1BA4BE8}"/>
              </pc2:cmMkLst>
            </pc226:cmChg>
          </p:ext>
        </pc:extLst>
      </pc:sldChg>
      <pc:sldChg chg="modSp mod addCm">
        <pc:chgData name="Joseph Griffiths" userId="ba824372-39a1-48fa-8a56-5caae39a234b" providerId="ADAL" clId="{7A5AEB6A-7BE9-423C-BCB8-AF33621DA7F5}" dt="2023-05-15T21:24:38.642" v="951" actId="20577"/>
        <pc:sldMkLst>
          <pc:docMk/>
          <pc:sldMk cId="5021255" sldId="336"/>
        </pc:sldMkLst>
        <pc:spChg chg="mod">
          <ac:chgData name="Joseph Griffiths" userId="ba824372-39a1-48fa-8a56-5caae39a234b" providerId="ADAL" clId="{7A5AEB6A-7BE9-423C-BCB8-AF33621DA7F5}" dt="2023-05-15T21:24:38.642" v="951" actId="20577"/>
          <ac:spMkLst>
            <pc:docMk/>
            <pc:sldMk cId="5021255" sldId="336"/>
            <ac:spMk id="2" creationId="{7A899752-AF3C-4FDE-8ADA-678BB8064000}"/>
          </ac:spMkLst>
        </pc:spChg>
        <pc:spChg chg="mod">
          <ac:chgData name="Joseph Griffiths" userId="ba824372-39a1-48fa-8a56-5caae39a234b" providerId="ADAL" clId="{7A5AEB6A-7BE9-423C-BCB8-AF33621DA7F5}" dt="2023-05-10T21:09:53.931" v="685" actId="14100"/>
          <ac:spMkLst>
            <pc:docMk/>
            <pc:sldMk cId="5021255" sldId="336"/>
            <ac:spMk id="5" creationId="{D030A20B-297B-E30F-1A66-48A41A40BBA0}"/>
          </ac:spMkLst>
        </pc:spChg>
        <pc:extLst>
          <p:ext xmlns:p="http://schemas.openxmlformats.org/presentationml/2006/main" uri="{D6D511B9-2390-475A-947B-AFAB55BFBCF1}">
            <pc226:cmChg xmlns="" xmlns:pc226="http://schemas.microsoft.com/office/powerpoint/2022/06/main/command" chg="add">
              <pc226:chgData name="Joseph Griffiths" userId="ba824372-39a1-48fa-8a56-5caae39a234b" providerId="ADAL" clId="{7A5AEB6A-7BE9-423C-BCB8-AF33621DA7F5}" dt="2023-05-10T21:10:07.820" v="686"/>
              <pc2:cmMkLst xmlns:pc2="http://schemas.microsoft.com/office/powerpoint/2019/9/main/command">
                <pc:docMk/>
                <pc:sldMk cId="5021255" sldId="336"/>
                <pc2:cmMk id="{E3FDF3D1-A780-4A2E-825A-E194E920627B}"/>
              </pc2:cmMkLst>
            </pc226:cmChg>
          </p:ext>
        </pc:extLst>
      </pc:sldChg>
      <pc:sldChg chg="modSp mod addCm">
        <pc:chgData name="Joseph Griffiths" userId="ba824372-39a1-48fa-8a56-5caae39a234b" providerId="ADAL" clId="{7A5AEB6A-7BE9-423C-BCB8-AF33621DA7F5}" dt="2023-05-10T21:14:06.857" v="716"/>
        <pc:sldMkLst>
          <pc:docMk/>
          <pc:sldMk cId="3414692418" sldId="337"/>
        </pc:sldMkLst>
        <pc:spChg chg="mod">
          <ac:chgData name="Joseph Griffiths" userId="ba824372-39a1-48fa-8a56-5caae39a234b" providerId="ADAL" clId="{7A5AEB6A-7BE9-423C-BCB8-AF33621DA7F5}" dt="2023-05-10T21:12:58.154" v="715" actId="20577"/>
          <ac:spMkLst>
            <pc:docMk/>
            <pc:sldMk cId="3414692418" sldId="337"/>
            <ac:spMk id="2" creationId="{7A899752-AF3C-4FDE-8ADA-678BB8064000}"/>
          </ac:spMkLst>
        </pc:spChg>
        <pc:extLst>
          <p:ext xmlns:p="http://schemas.openxmlformats.org/presentationml/2006/main" uri="{D6D511B9-2390-475A-947B-AFAB55BFBCF1}">
            <pc226:cmChg xmlns="" xmlns:pc226="http://schemas.microsoft.com/office/powerpoint/2022/06/main/command" chg="add">
              <pc226:chgData name="Joseph Griffiths" userId="ba824372-39a1-48fa-8a56-5caae39a234b" providerId="ADAL" clId="{7A5AEB6A-7BE9-423C-BCB8-AF33621DA7F5}" dt="2023-05-10T21:14:06.857" v="716"/>
              <pc2:cmMkLst xmlns:pc2="http://schemas.microsoft.com/office/powerpoint/2019/9/main/command">
                <pc:docMk/>
                <pc:sldMk cId="3414692418" sldId="337"/>
                <pc2:cmMk id="{335BCE78-1A4F-4B2D-A6B7-820DE22091CA}"/>
              </pc2:cmMkLst>
            </pc226:cmChg>
          </p:ext>
        </pc:extLst>
      </pc:sldChg>
      <pc:sldChg chg="modSp mod addCm">
        <pc:chgData name="Joseph Griffiths" userId="ba824372-39a1-48fa-8a56-5caae39a234b" providerId="ADAL" clId="{7A5AEB6A-7BE9-423C-BCB8-AF33621DA7F5}" dt="2023-05-15T21:34:03.945" v="954" actId="20577"/>
        <pc:sldMkLst>
          <pc:docMk/>
          <pc:sldMk cId="1856234088" sldId="338"/>
        </pc:sldMkLst>
        <pc:spChg chg="mod">
          <ac:chgData name="Joseph Griffiths" userId="ba824372-39a1-48fa-8a56-5caae39a234b" providerId="ADAL" clId="{7A5AEB6A-7BE9-423C-BCB8-AF33621DA7F5}" dt="2023-05-15T21:34:03.945" v="954" actId="20577"/>
          <ac:spMkLst>
            <pc:docMk/>
            <pc:sldMk cId="1856234088" sldId="338"/>
            <ac:spMk id="2" creationId="{7A899752-AF3C-4FDE-8ADA-678BB8064000}"/>
          </ac:spMkLst>
        </pc:spChg>
        <pc:extLst>
          <p:ext xmlns:p="http://schemas.openxmlformats.org/presentationml/2006/main" uri="{D6D511B9-2390-475A-947B-AFAB55BFBCF1}">
            <pc226:cmChg xmlns="" xmlns:pc226="http://schemas.microsoft.com/office/powerpoint/2022/06/main/command" chg="add">
              <pc226:chgData name="Joseph Griffiths" userId="ba824372-39a1-48fa-8a56-5caae39a234b" providerId="ADAL" clId="{7A5AEB6A-7BE9-423C-BCB8-AF33621DA7F5}" dt="2023-05-10T21:14:37.392" v="720"/>
              <pc2:cmMkLst xmlns:pc2="http://schemas.microsoft.com/office/powerpoint/2019/9/main/command">
                <pc:docMk/>
                <pc:sldMk cId="1856234088" sldId="338"/>
                <pc2:cmMk id="{3442F4AF-CF72-47D3-8738-4F8E06DC40A5}"/>
              </pc2:cmMkLst>
            </pc226:cmChg>
          </p:ext>
        </pc:extLst>
      </pc:sldChg>
      <pc:sldChg chg="modSp mod">
        <pc:chgData name="Joseph Griffiths" userId="ba824372-39a1-48fa-8a56-5caae39a234b" providerId="ADAL" clId="{7A5AEB6A-7BE9-423C-BCB8-AF33621DA7F5}" dt="2023-05-10T21:03:18.301" v="582" actId="14100"/>
        <pc:sldMkLst>
          <pc:docMk/>
          <pc:sldMk cId="1196171869" sldId="340"/>
        </pc:sldMkLst>
        <pc:spChg chg="mod">
          <ac:chgData name="Joseph Griffiths" userId="ba824372-39a1-48fa-8a56-5caae39a234b" providerId="ADAL" clId="{7A5AEB6A-7BE9-423C-BCB8-AF33621DA7F5}" dt="2023-05-10T21:03:18.301" v="582" actId="14100"/>
          <ac:spMkLst>
            <pc:docMk/>
            <pc:sldMk cId="1196171869" sldId="340"/>
            <ac:spMk id="3" creationId="{573785EE-46AB-5EFE-A98E-00A3AAE014D1}"/>
          </ac:spMkLst>
        </pc:spChg>
      </pc:sldChg>
      <pc:sldChg chg="modSp mod">
        <pc:chgData name="Joseph Griffiths" userId="ba824372-39a1-48fa-8a56-5caae39a234b" providerId="ADAL" clId="{7A5AEB6A-7BE9-423C-BCB8-AF33621DA7F5}" dt="2023-05-10T21:16:44.260" v="791" actId="20577"/>
        <pc:sldMkLst>
          <pc:docMk/>
          <pc:sldMk cId="49387268" sldId="341"/>
        </pc:sldMkLst>
        <pc:spChg chg="mod">
          <ac:chgData name="Joseph Griffiths" userId="ba824372-39a1-48fa-8a56-5caae39a234b" providerId="ADAL" clId="{7A5AEB6A-7BE9-423C-BCB8-AF33621DA7F5}" dt="2023-05-10T21:16:44.260" v="791" actId="20577"/>
          <ac:spMkLst>
            <pc:docMk/>
            <pc:sldMk cId="49387268" sldId="341"/>
            <ac:spMk id="2" creationId="{7A899752-AF3C-4FDE-8ADA-678BB8064000}"/>
          </ac:spMkLst>
        </pc:spChg>
      </pc:sldChg>
      <pc:sldChg chg="modSp mod">
        <pc:chgData name="Joseph Griffiths" userId="ba824372-39a1-48fa-8a56-5caae39a234b" providerId="ADAL" clId="{7A5AEB6A-7BE9-423C-BCB8-AF33621DA7F5}" dt="2023-05-10T21:17:02.341" v="813" actId="20577"/>
        <pc:sldMkLst>
          <pc:docMk/>
          <pc:sldMk cId="2560343363" sldId="342"/>
        </pc:sldMkLst>
        <pc:spChg chg="mod">
          <ac:chgData name="Joseph Griffiths" userId="ba824372-39a1-48fa-8a56-5caae39a234b" providerId="ADAL" clId="{7A5AEB6A-7BE9-423C-BCB8-AF33621DA7F5}" dt="2023-05-10T21:17:02.341" v="813" actId="20577"/>
          <ac:spMkLst>
            <pc:docMk/>
            <pc:sldMk cId="2560343363" sldId="342"/>
            <ac:spMk id="2" creationId="{7A899752-AF3C-4FDE-8ADA-678BB8064000}"/>
          </ac:spMkLst>
        </pc:spChg>
      </pc:sldChg>
      <pc:sldChg chg="modSp mod addCm">
        <pc:chgData name="Joseph Griffiths" userId="ba824372-39a1-48fa-8a56-5caae39a234b" providerId="ADAL" clId="{7A5AEB6A-7BE9-423C-BCB8-AF33621DA7F5}" dt="2023-05-10T21:18:13.847" v="838"/>
        <pc:sldMkLst>
          <pc:docMk/>
          <pc:sldMk cId="1841354481" sldId="344"/>
        </pc:sldMkLst>
        <pc:spChg chg="mod">
          <ac:chgData name="Joseph Griffiths" userId="ba824372-39a1-48fa-8a56-5caae39a234b" providerId="ADAL" clId="{7A5AEB6A-7BE9-423C-BCB8-AF33621DA7F5}" dt="2023-05-10T21:17:55.199" v="837" actId="20577"/>
          <ac:spMkLst>
            <pc:docMk/>
            <pc:sldMk cId="1841354481" sldId="344"/>
            <ac:spMk id="8" creationId="{7D606284-6D89-4667-8199-0E8870D4C2E9}"/>
          </ac:spMkLst>
        </pc:spChg>
        <pc:extLst>
          <p:ext xmlns:p="http://schemas.openxmlformats.org/presentationml/2006/main" uri="{D6D511B9-2390-475A-947B-AFAB55BFBCF1}">
            <pc226:cmChg xmlns="" xmlns:pc226="http://schemas.microsoft.com/office/powerpoint/2022/06/main/command" chg="add">
              <pc226:chgData name="Joseph Griffiths" userId="ba824372-39a1-48fa-8a56-5caae39a234b" providerId="ADAL" clId="{7A5AEB6A-7BE9-423C-BCB8-AF33621DA7F5}" dt="2023-05-10T21:18:13.847" v="838"/>
              <pc2:cmMkLst xmlns:pc2="http://schemas.microsoft.com/office/powerpoint/2019/9/main/command">
                <pc:docMk/>
                <pc:sldMk cId="1841354481" sldId="344"/>
                <pc2:cmMk id="{3CED1294-560A-4740-BB3F-5DC2318003DC}"/>
              </pc2:cmMkLst>
            </pc226:cmChg>
          </p:ext>
        </pc:extLst>
      </pc:sldChg>
      <pc:sldChg chg="modSp mod">
        <pc:chgData name="Joseph Griffiths" userId="ba824372-39a1-48fa-8a56-5caae39a234b" providerId="ADAL" clId="{7A5AEB6A-7BE9-423C-BCB8-AF33621DA7F5}" dt="2023-05-10T21:18:27.205" v="844" actId="20577"/>
        <pc:sldMkLst>
          <pc:docMk/>
          <pc:sldMk cId="2517947794" sldId="345"/>
        </pc:sldMkLst>
        <pc:spChg chg="mod">
          <ac:chgData name="Joseph Griffiths" userId="ba824372-39a1-48fa-8a56-5caae39a234b" providerId="ADAL" clId="{7A5AEB6A-7BE9-423C-BCB8-AF33621DA7F5}" dt="2023-05-10T21:18:27.205" v="844" actId="20577"/>
          <ac:spMkLst>
            <pc:docMk/>
            <pc:sldMk cId="2517947794" sldId="345"/>
            <ac:spMk id="8" creationId="{7D606284-6D89-4667-8199-0E8870D4C2E9}"/>
          </ac:spMkLst>
        </pc:spChg>
      </pc:sldChg>
    </pc:docChg>
  </pc:docChgLst>
  <pc:docChgLst>
    <pc:chgData name="David Dahlstrom" userId="S::david.dahlstrom@maryland.gov::1373911f-7724-4464-9ca4-a77ff2360544" providerId="AD" clId="Web-{D61640DB-D679-3C9D-7400-0F3F562C1C88}"/>
    <pc:docChg chg="mod addSld delSld modSld">
      <pc:chgData name="David Dahlstrom" userId="S::david.dahlstrom@maryland.gov::1373911f-7724-4464-9ca4-a77ff2360544" providerId="AD" clId="Web-{D61640DB-D679-3C9D-7400-0F3F562C1C88}" dt="2023-05-11T17:58:00.059" v="965"/>
      <pc:docMkLst>
        <pc:docMk/>
      </pc:docMkLst>
      <pc:sldChg chg="addSp delSp modSp">
        <pc:chgData name="David Dahlstrom" userId="S::david.dahlstrom@maryland.gov::1373911f-7724-4464-9ca4-a77ff2360544" providerId="AD" clId="Web-{D61640DB-D679-3C9D-7400-0F3F562C1C88}" dt="2023-05-11T15:49:05.464" v="458" actId="14100"/>
        <pc:sldMkLst>
          <pc:docMk/>
          <pc:sldMk cId="864346483" sldId="277"/>
        </pc:sldMkLst>
        <pc:spChg chg="del">
          <ac:chgData name="David Dahlstrom" userId="S::david.dahlstrom@maryland.gov::1373911f-7724-4464-9ca4-a77ff2360544" providerId="AD" clId="Web-{D61640DB-D679-3C9D-7400-0F3F562C1C88}" dt="2023-05-11T15:42:56.163" v="392"/>
          <ac:spMkLst>
            <pc:docMk/>
            <pc:sldMk cId="864346483" sldId="277"/>
            <ac:spMk id="4" creationId="{C0ACBC3A-A4DE-2B54-E7BE-5347AA3804F4}"/>
          </ac:spMkLst>
        </pc:spChg>
        <pc:spChg chg="add mod">
          <ac:chgData name="David Dahlstrom" userId="S::david.dahlstrom@maryland.gov::1373911f-7724-4464-9ca4-a77ff2360544" providerId="AD" clId="Web-{D61640DB-D679-3C9D-7400-0F3F562C1C88}" dt="2023-05-11T15:49:05.464" v="458" actId="14100"/>
          <ac:spMkLst>
            <pc:docMk/>
            <pc:sldMk cId="864346483" sldId="277"/>
            <ac:spMk id="7" creationId="{C3683169-3221-22FD-25FB-221238DAF75A}"/>
          </ac:spMkLst>
        </pc:spChg>
        <pc:spChg chg="add mod">
          <ac:chgData name="David Dahlstrom" userId="S::david.dahlstrom@maryland.gov::1373911f-7724-4464-9ca4-a77ff2360544" providerId="AD" clId="Web-{D61640DB-D679-3C9D-7400-0F3F562C1C88}" dt="2023-05-11T15:47:51.463" v="433" actId="14100"/>
          <ac:spMkLst>
            <pc:docMk/>
            <pc:sldMk cId="864346483" sldId="277"/>
            <ac:spMk id="9" creationId="{52D6A92C-034D-31FF-A8D3-4E67F03C272A}"/>
          </ac:spMkLst>
        </pc:spChg>
        <pc:picChg chg="add mod">
          <ac:chgData name="David Dahlstrom" userId="S::david.dahlstrom@maryland.gov::1373911f-7724-4464-9ca4-a77ff2360544" providerId="AD" clId="Web-{D61640DB-D679-3C9D-7400-0F3F562C1C88}" dt="2023-05-11T15:43:46.804" v="400" actId="14100"/>
          <ac:picMkLst>
            <pc:docMk/>
            <pc:sldMk cId="864346483" sldId="277"/>
            <ac:picMk id="5" creationId="{0DB029FF-CE35-16BA-8235-49206BD0A113}"/>
          </ac:picMkLst>
        </pc:picChg>
      </pc:sldChg>
      <pc:sldChg chg="addSp delSp modSp">
        <pc:chgData name="David Dahlstrom" userId="S::david.dahlstrom@maryland.gov::1373911f-7724-4464-9ca4-a77ff2360544" providerId="AD" clId="Web-{D61640DB-D679-3C9D-7400-0F3F562C1C88}" dt="2023-05-11T14:37:41.631" v="10"/>
        <pc:sldMkLst>
          <pc:docMk/>
          <pc:sldMk cId="655719223" sldId="299"/>
        </pc:sldMkLst>
        <pc:spChg chg="del mod">
          <ac:chgData name="David Dahlstrom" userId="S::david.dahlstrom@maryland.gov::1373911f-7724-4464-9ca4-a77ff2360544" providerId="AD" clId="Web-{D61640DB-D679-3C9D-7400-0F3F562C1C88}" dt="2023-05-11T14:24:32.501" v="4"/>
          <ac:spMkLst>
            <pc:docMk/>
            <pc:sldMk cId="655719223" sldId="299"/>
            <ac:spMk id="10" creationId="{E12F3A1C-92AF-BA4B-8DE9-03B8F19819F8}"/>
          </ac:spMkLst>
        </pc:spChg>
        <pc:picChg chg="add mod">
          <ac:chgData name="David Dahlstrom" userId="S::david.dahlstrom@maryland.gov::1373911f-7724-4464-9ca4-a77ff2360544" providerId="AD" clId="Web-{D61640DB-D679-3C9D-7400-0F3F562C1C88}" dt="2023-05-11T14:37:35.928" v="9" actId="1076"/>
          <ac:picMkLst>
            <pc:docMk/>
            <pc:sldMk cId="655719223" sldId="299"/>
            <ac:picMk id="2" creationId="{4573A6FB-8300-382B-DA79-20F5EE11B81F}"/>
          </ac:picMkLst>
        </pc:picChg>
        <pc:picChg chg="add del mod">
          <ac:chgData name="David Dahlstrom" userId="S::david.dahlstrom@maryland.gov::1373911f-7724-4464-9ca4-a77ff2360544" providerId="AD" clId="Web-{D61640DB-D679-3C9D-7400-0F3F562C1C88}" dt="2023-05-11T14:37:41.631" v="10"/>
          <ac:picMkLst>
            <pc:docMk/>
            <pc:sldMk cId="655719223" sldId="299"/>
            <ac:picMk id="3" creationId="{98F558C1-0513-1BF4-08BA-BBF57F02AEB9}"/>
          </ac:picMkLst>
        </pc:picChg>
      </pc:sldChg>
      <pc:sldChg chg="addSp modSp addAnim">
        <pc:chgData name="David Dahlstrom" userId="S::david.dahlstrom@maryland.gov::1373911f-7724-4464-9ca4-a77ff2360544" providerId="AD" clId="Web-{D61640DB-D679-3C9D-7400-0F3F562C1C88}" dt="2023-05-11T14:42:31.899" v="105" actId="20577"/>
        <pc:sldMkLst>
          <pc:docMk/>
          <pc:sldMk cId="787693376" sldId="324"/>
        </pc:sldMkLst>
        <pc:spChg chg="add mod">
          <ac:chgData name="David Dahlstrom" userId="S::david.dahlstrom@maryland.gov::1373911f-7724-4464-9ca4-a77ff2360544" providerId="AD" clId="Web-{D61640DB-D679-3C9D-7400-0F3F562C1C88}" dt="2023-05-11T14:42:31.899" v="105" actId="20577"/>
          <ac:spMkLst>
            <pc:docMk/>
            <pc:sldMk cId="787693376" sldId="324"/>
            <ac:spMk id="3" creationId="{ECBA396E-8F5A-F797-930B-CCD3275B57BD}"/>
          </ac:spMkLst>
        </pc:spChg>
        <pc:picChg chg="mod">
          <ac:chgData name="David Dahlstrom" userId="S::david.dahlstrom@maryland.gov::1373911f-7724-4464-9ca4-a77ff2360544" providerId="AD" clId="Web-{D61640DB-D679-3C9D-7400-0F3F562C1C88}" dt="2023-05-11T14:41:31.039" v="99" actId="1076"/>
          <ac:picMkLst>
            <pc:docMk/>
            <pc:sldMk cId="787693376" sldId="324"/>
            <ac:picMk id="10" creationId="{44D213C6-7E70-52E5-A1C0-EDEB4815063E}"/>
          </ac:picMkLst>
        </pc:picChg>
      </pc:sldChg>
      <pc:sldChg chg="modSp">
        <pc:chgData name="David Dahlstrom" userId="S::david.dahlstrom@maryland.gov::1373911f-7724-4464-9ca4-a77ff2360544" providerId="AD" clId="Web-{D61640DB-D679-3C9D-7400-0F3F562C1C88}" dt="2023-05-11T16:08:07.433" v="557" actId="20577"/>
        <pc:sldMkLst>
          <pc:docMk/>
          <pc:sldMk cId="845346770" sldId="329"/>
        </pc:sldMkLst>
        <pc:spChg chg="mod">
          <ac:chgData name="David Dahlstrom" userId="S::david.dahlstrom@maryland.gov::1373911f-7724-4464-9ca4-a77ff2360544" providerId="AD" clId="Web-{D61640DB-D679-3C9D-7400-0F3F562C1C88}" dt="2023-05-11T16:08:07.433" v="557" actId="20577"/>
          <ac:spMkLst>
            <pc:docMk/>
            <pc:sldMk cId="845346770" sldId="329"/>
            <ac:spMk id="3" creationId="{573785EE-46AB-5EFE-A98E-00A3AAE014D1}"/>
          </ac:spMkLst>
        </pc:spChg>
      </pc:sldChg>
      <pc:sldChg chg="addSp delSp modSp">
        <pc:chgData name="David Dahlstrom" userId="S::david.dahlstrom@maryland.gov::1373911f-7724-4464-9ca4-a77ff2360544" providerId="AD" clId="Web-{D61640DB-D679-3C9D-7400-0F3F562C1C88}" dt="2023-05-11T16:14:54.563" v="631" actId="1076"/>
        <pc:sldMkLst>
          <pc:docMk/>
          <pc:sldMk cId="3234914083" sldId="330"/>
        </pc:sldMkLst>
        <pc:spChg chg="mod">
          <ac:chgData name="David Dahlstrom" userId="S::david.dahlstrom@maryland.gov::1373911f-7724-4464-9ca4-a77ff2360544" providerId="AD" clId="Web-{D61640DB-D679-3C9D-7400-0F3F562C1C88}" dt="2023-05-11T16:08:40.465" v="570" actId="20577"/>
          <ac:spMkLst>
            <pc:docMk/>
            <pc:sldMk cId="3234914083" sldId="330"/>
            <ac:spMk id="3" creationId="{573785EE-46AB-5EFE-A98E-00A3AAE014D1}"/>
          </ac:spMkLst>
        </pc:spChg>
        <pc:spChg chg="add mod">
          <ac:chgData name="David Dahlstrom" userId="S::david.dahlstrom@maryland.gov::1373911f-7724-4464-9ca4-a77ff2360544" providerId="AD" clId="Web-{D61640DB-D679-3C9D-7400-0F3F562C1C88}" dt="2023-05-11T16:14:54.563" v="631" actId="1076"/>
          <ac:spMkLst>
            <pc:docMk/>
            <pc:sldMk cId="3234914083" sldId="330"/>
            <ac:spMk id="8" creationId="{7ED7FC43-D190-CDD0-8ACC-44456623382B}"/>
          </ac:spMkLst>
        </pc:spChg>
        <pc:spChg chg="add mod">
          <ac:chgData name="David Dahlstrom" userId="S::david.dahlstrom@maryland.gov::1373911f-7724-4464-9ca4-a77ff2360544" providerId="AD" clId="Web-{D61640DB-D679-3C9D-7400-0F3F562C1C88}" dt="2023-05-11T16:14:38.829" v="630" actId="14100"/>
          <ac:spMkLst>
            <pc:docMk/>
            <pc:sldMk cId="3234914083" sldId="330"/>
            <ac:spMk id="10" creationId="{B175670B-7B75-AD3C-299B-05F37C70DD71}"/>
          </ac:spMkLst>
        </pc:spChg>
        <pc:spChg chg="del">
          <ac:chgData name="David Dahlstrom" userId="S::david.dahlstrom@maryland.gov::1373911f-7724-4464-9ca4-a77ff2360544" providerId="AD" clId="Web-{D61640DB-D679-3C9D-7400-0F3F562C1C88}" dt="2023-05-11T16:10:16.778" v="572"/>
          <ac:spMkLst>
            <pc:docMk/>
            <pc:sldMk cId="3234914083" sldId="330"/>
            <ac:spMk id="13" creationId="{696F8A94-29DA-453F-84C5-3B8CD3A86033}"/>
          </ac:spMkLst>
        </pc:spChg>
        <pc:picChg chg="add mod">
          <ac:chgData name="David Dahlstrom" userId="S::david.dahlstrom@maryland.gov::1373911f-7724-4464-9ca4-a77ff2360544" providerId="AD" clId="Web-{D61640DB-D679-3C9D-7400-0F3F562C1C88}" dt="2023-05-11T16:13:36.187" v="624" actId="14100"/>
          <ac:picMkLst>
            <pc:docMk/>
            <pc:sldMk cId="3234914083" sldId="330"/>
            <ac:picMk id="6" creationId="{218B257C-D5E5-862B-3392-EC3C814B6595}"/>
          </ac:picMkLst>
        </pc:picChg>
      </pc:sldChg>
      <pc:sldChg chg="addSp delSp modSp">
        <pc:chgData name="David Dahlstrom" userId="S::david.dahlstrom@maryland.gov::1373911f-7724-4464-9ca4-a77ff2360544" providerId="AD" clId="Web-{D61640DB-D679-3C9D-7400-0F3F562C1C88}" dt="2023-05-11T15:38:35.690" v="390" actId="14100"/>
        <pc:sldMkLst>
          <pc:docMk/>
          <pc:sldMk cId="2498472887" sldId="331"/>
        </pc:sldMkLst>
        <pc:spChg chg="mod">
          <ac:chgData name="David Dahlstrom" userId="S::david.dahlstrom@maryland.gov::1373911f-7724-4464-9ca4-a77ff2360544" providerId="AD" clId="Web-{D61640DB-D679-3C9D-7400-0F3F562C1C88}" dt="2023-05-11T15:10:44.678" v="297" actId="20577"/>
          <ac:spMkLst>
            <pc:docMk/>
            <pc:sldMk cId="2498472887" sldId="331"/>
            <ac:spMk id="2" creationId="{7A899752-AF3C-4FDE-8ADA-678BB8064000}"/>
          </ac:spMkLst>
        </pc:spChg>
        <pc:spChg chg="add mod">
          <ac:chgData name="David Dahlstrom" userId="S::david.dahlstrom@maryland.gov::1373911f-7724-4464-9ca4-a77ff2360544" providerId="AD" clId="Web-{D61640DB-D679-3C9D-7400-0F3F562C1C88}" dt="2023-05-11T15:37:44.643" v="380" actId="14100"/>
          <ac:spMkLst>
            <pc:docMk/>
            <pc:sldMk cId="2498472887" sldId="331"/>
            <ac:spMk id="6" creationId="{08F1CFB9-A6B6-6621-9ACF-163EAB88140A}"/>
          </ac:spMkLst>
        </pc:spChg>
        <pc:spChg chg="del mod">
          <ac:chgData name="David Dahlstrom" userId="S::david.dahlstrom@maryland.gov::1373911f-7724-4464-9ca4-a77ff2360544" providerId="AD" clId="Web-{D61640DB-D679-3C9D-7400-0F3F562C1C88}" dt="2023-05-11T15:09:11.271" v="278"/>
          <ac:spMkLst>
            <pc:docMk/>
            <pc:sldMk cId="2498472887" sldId="331"/>
            <ac:spMk id="6" creationId="{F4BC38C8-DA05-73DB-9C5B-52B52E75DB68}"/>
          </ac:spMkLst>
        </pc:spChg>
        <pc:spChg chg="add mod">
          <ac:chgData name="David Dahlstrom" userId="S::david.dahlstrom@maryland.gov::1373911f-7724-4464-9ca4-a77ff2360544" providerId="AD" clId="Web-{D61640DB-D679-3C9D-7400-0F3F562C1C88}" dt="2023-05-11T15:38:35.690" v="390" actId="14100"/>
          <ac:spMkLst>
            <pc:docMk/>
            <pc:sldMk cId="2498472887" sldId="331"/>
            <ac:spMk id="7" creationId="{4C61DA9C-4A6E-AA9A-5842-FA09FF56DE4D}"/>
          </ac:spMkLst>
        </pc:spChg>
        <pc:picChg chg="add mod">
          <ac:chgData name="David Dahlstrom" userId="S::david.dahlstrom@maryland.gov::1373911f-7724-4464-9ca4-a77ff2360544" providerId="AD" clId="Web-{D61640DB-D679-3C9D-7400-0F3F562C1C88}" dt="2023-05-11T15:10:33.850" v="293" actId="1076"/>
          <ac:picMkLst>
            <pc:docMk/>
            <pc:sldMk cId="2498472887" sldId="331"/>
            <ac:picMk id="4" creationId="{7A9FAF6A-44CB-1CF9-8C68-109546142898}"/>
          </ac:picMkLst>
        </pc:picChg>
      </pc:sldChg>
      <pc:sldChg chg="addSp delSp modSp">
        <pc:chgData name="David Dahlstrom" userId="S::david.dahlstrom@maryland.gov::1373911f-7724-4464-9ca4-a77ff2360544" providerId="AD" clId="Web-{D61640DB-D679-3C9D-7400-0F3F562C1C88}" dt="2023-05-11T17:44:52.875" v="774" actId="1076"/>
        <pc:sldMkLst>
          <pc:docMk/>
          <pc:sldMk cId="2892092815" sldId="332"/>
        </pc:sldMkLst>
        <pc:spChg chg="add del mod">
          <ac:chgData name="David Dahlstrom" userId="S::david.dahlstrom@maryland.gov::1373911f-7724-4464-9ca4-a77ff2360544" providerId="AD" clId="Web-{D61640DB-D679-3C9D-7400-0F3F562C1C88}" dt="2023-05-11T17:42:51.091" v="729"/>
          <ac:spMkLst>
            <pc:docMk/>
            <pc:sldMk cId="2892092815" sldId="332"/>
            <ac:spMk id="3" creationId="{573785EE-46AB-5EFE-A98E-00A3AAE014D1}"/>
          </ac:spMkLst>
        </pc:spChg>
        <pc:spChg chg="del mod">
          <ac:chgData name="David Dahlstrom" userId="S::david.dahlstrom@maryland.gov::1373911f-7724-4464-9ca4-a77ff2360544" providerId="AD" clId="Web-{D61640DB-D679-3C9D-7400-0F3F562C1C88}" dt="2023-05-11T17:35:03.787" v="689"/>
          <ac:spMkLst>
            <pc:docMk/>
            <pc:sldMk cId="2892092815" sldId="332"/>
            <ac:spMk id="5" creationId="{6AC360E3-46C4-8310-B1AF-C1B1113D81F0}"/>
          </ac:spMkLst>
        </pc:spChg>
        <pc:spChg chg="add mod">
          <ac:chgData name="David Dahlstrom" userId="S::david.dahlstrom@maryland.gov::1373911f-7724-4464-9ca4-a77ff2360544" providerId="AD" clId="Web-{D61640DB-D679-3C9D-7400-0F3F562C1C88}" dt="2023-05-11T17:44:44.187" v="772" actId="14100"/>
          <ac:spMkLst>
            <pc:docMk/>
            <pc:sldMk cId="2892092815" sldId="332"/>
            <ac:spMk id="10" creationId="{EB03F40A-EC67-9CC5-7F98-A114CF429C9E}"/>
          </ac:spMkLst>
        </pc:spChg>
        <pc:spChg chg="add mod">
          <ac:chgData name="David Dahlstrom" userId="S::david.dahlstrom@maryland.gov::1373911f-7724-4464-9ca4-a77ff2360544" providerId="AD" clId="Web-{D61640DB-D679-3C9D-7400-0F3F562C1C88}" dt="2023-05-11T17:44:52.875" v="774" actId="1076"/>
          <ac:spMkLst>
            <pc:docMk/>
            <pc:sldMk cId="2892092815" sldId="332"/>
            <ac:spMk id="12" creationId="{00BBCF17-6135-2BBB-25CF-21B9446A57D7}"/>
          </ac:spMkLst>
        </pc:spChg>
        <pc:picChg chg="add del mod">
          <ac:chgData name="David Dahlstrom" userId="S::david.dahlstrom@maryland.gov::1373911f-7724-4464-9ca4-a77ff2360544" providerId="AD" clId="Web-{D61640DB-D679-3C9D-7400-0F3F562C1C88}" dt="2023-05-11T17:33:25.067" v="686"/>
          <ac:picMkLst>
            <pc:docMk/>
            <pc:sldMk cId="2892092815" sldId="332"/>
            <ac:picMk id="6" creationId="{68FF87AF-3856-4845-A9B8-218677D41979}"/>
          </ac:picMkLst>
        </pc:picChg>
        <pc:picChg chg="add mod">
          <ac:chgData name="David Dahlstrom" userId="S::david.dahlstrom@maryland.gov::1373911f-7724-4464-9ca4-a77ff2360544" providerId="AD" clId="Web-{D61640DB-D679-3C9D-7400-0F3F562C1C88}" dt="2023-05-11T17:44:38.171" v="771" actId="14100"/>
          <ac:picMkLst>
            <pc:docMk/>
            <pc:sldMk cId="2892092815" sldId="332"/>
            <ac:picMk id="7" creationId="{16124F4A-64A3-FC47-8D67-ECD92EFC0FD3}"/>
          </ac:picMkLst>
        </pc:picChg>
        <pc:picChg chg="add mod">
          <ac:chgData name="David Dahlstrom" userId="S::david.dahlstrom@maryland.gov::1373911f-7724-4464-9ca4-a77ff2360544" providerId="AD" clId="Web-{D61640DB-D679-3C9D-7400-0F3F562C1C88}" dt="2023-05-11T17:39:52.729" v="696" actId="1076"/>
          <ac:picMkLst>
            <pc:docMk/>
            <pc:sldMk cId="2892092815" sldId="332"/>
            <ac:picMk id="8" creationId="{77183877-6459-341F-C0FF-1C3FADE71C54}"/>
          </ac:picMkLst>
        </pc:picChg>
      </pc:sldChg>
      <pc:sldChg chg="addSp delSp modSp">
        <pc:chgData name="David Dahlstrom" userId="S::david.dahlstrom@maryland.gov::1373911f-7724-4464-9ca4-a77ff2360544" providerId="AD" clId="Web-{D61640DB-D679-3C9D-7400-0F3F562C1C88}" dt="2023-05-11T15:35:18.281" v="373" actId="14100"/>
        <pc:sldMkLst>
          <pc:docMk/>
          <pc:sldMk cId="2619823337" sldId="333"/>
        </pc:sldMkLst>
        <pc:spChg chg="mod">
          <ac:chgData name="David Dahlstrom" userId="S::david.dahlstrom@maryland.gov::1373911f-7724-4464-9ca4-a77ff2360544" providerId="AD" clId="Web-{D61640DB-D679-3C9D-7400-0F3F562C1C88}" dt="2023-05-11T14:59:19.453" v="182" actId="1076"/>
          <ac:spMkLst>
            <pc:docMk/>
            <pc:sldMk cId="2619823337" sldId="333"/>
            <ac:spMk id="2" creationId="{7A899752-AF3C-4FDE-8ADA-678BB8064000}"/>
          </ac:spMkLst>
        </pc:spChg>
        <pc:spChg chg="del mod">
          <ac:chgData name="David Dahlstrom" userId="S::david.dahlstrom@maryland.gov::1373911f-7724-4464-9ca4-a77ff2360544" providerId="AD" clId="Web-{D61640DB-D679-3C9D-7400-0F3F562C1C88}" dt="2023-05-11T14:55:45.701" v="114"/>
          <ac:spMkLst>
            <pc:docMk/>
            <pc:sldMk cId="2619823337" sldId="333"/>
            <ac:spMk id="4" creationId="{12CCD2E8-87D4-B4C0-DD98-1EC62322113A}"/>
          </ac:spMkLst>
        </pc:spChg>
        <pc:spChg chg="add mod">
          <ac:chgData name="David Dahlstrom" userId="S::david.dahlstrom@maryland.gov::1373911f-7724-4464-9ca4-a77ff2360544" providerId="AD" clId="Web-{D61640DB-D679-3C9D-7400-0F3F562C1C88}" dt="2023-05-11T15:35:18.281" v="373" actId="14100"/>
          <ac:spMkLst>
            <pc:docMk/>
            <pc:sldMk cId="2619823337" sldId="333"/>
            <ac:spMk id="6" creationId="{543DD4E7-03C2-97BE-9640-32BC88C04539}"/>
          </ac:spMkLst>
        </pc:spChg>
        <pc:spChg chg="add mod">
          <ac:chgData name="David Dahlstrom" userId="S::david.dahlstrom@maryland.gov::1373911f-7724-4464-9ca4-a77ff2360544" providerId="AD" clId="Web-{D61640DB-D679-3C9D-7400-0F3F562C1C88}" dt="2023-05-11T15:09:55.849" v="289" actId="14100"/>
          <ac:spMkLst>
            <pc:docMk/>
            <pc:sldMk cId="2619823337" sldId="333"/>
            <ac:spMk id="7" creationId="{BCC1B56D-8499-737B-0C6E-0959BC042BA8}"/>
          </ac:spMkLst>
        </pc:spChg>
        <pc:picChg chg="add mod">
          <ac:chgData name="David Dahlstrom" userId="S::david.dahlstrom@maryland.gov::1373911f-7724-4464-9ca4-a77ff2360544" providerId="AD" clId="Web-{D61640DB-D679-3C9D-7400-0F3F562C1C88}" dt="2023-05-11T14:59:48.078" v="185" actId="1076"/>
          <ac:picMkLst>
            <pc:docMk/>
            <pc:sldMk cId="2619823337" sldId="333"/>
            <ac:picMk id="5" creationId="{91F0D586-6AE0-8596-99DE-EDBFE4BFA5F6}"/>
          </ac:picMkLst>
        </pc:picChg>
        <pc:cxnChg chg="add">
          <ac:chgData name="David Dahlstrom" userId="S::david.dahlstrom@maryland.gov::1373911f-7724-4464-9ca4-a77ff2360544" providerId="AD" clId="Web-{D61640DB-D679-3C9D-7400-0F3F562C1C88}" dt="2023-05-11T14:58:54.859" v="179"/>
          <ac:cxnSpMkLst>
            <pc:docMk/>
            <pc:sldMk cId="2619823337" sldId="333"/>
            <ac:cxnSpMk id="8" creationId="{2BF514E3-40D9-D1A1-2107-ECF04C36EF3A}"/>
          </ac:cxnSpMkLst>
        </pc:cxnChg>
        <pc:cxnChg chg="add">
          <ac:chgData name="David Dahlstrom" userId="S::david.dahlstrom@maryland.gov::1373911f-7724-4464-9ca4-a77ff2360544" providerId="AD" clId="Web-{D61640DB-D679-3C9D-7400-0F3F562C1C88}" dt="2023-05-11T14:59:11.390" v="181"/>
          <ac:cxnSpMkLst>
            <pc:docMk/>
            <pc:sldMk cId="2619823337" sldId="333"/>
            <ac:cxnSpMk id="9" creationId="{0B8E99B3-EDA1-3694-BE85-A7A99E3C0016}"/>
          </ac:cxnSpMkLst>
        </pc:cxnChg>
      </pc:sldChg>
      <pc:sldChg chg="addSp delSp modSp">
        <pc:chgData name="David Dahlstrom" userId="S::david.dahlstrom@maryland.gov::1373911f-7724-4464-9ca4-a77ff2360544" providerId="AD" clId="Web-{D61640DB-D679-3C9D-7400-0F3F562C1C88}" dt="2023-05-11T15:34:17.593" v="367" actId="1076"/>
        <pc:sldMkLst>
          <pc:docMk/>
          <pc:sldMk cId="12857355" sldId="334"/>
        </pc:sldMkLst>
        <pc:spChg chg="mod">
          <ac:chgData name="David Dahlstrom" userId="S::david.dahlstrom@maryland.gov::1373911f-7724-4464-9ca4-a77ff2360544" providerId="AD" clId="Web-{D61640DB-D679-3C9D-7400-0F3F562C1C88}" dt="2023-05-11T15:30:46.512" v="318" actId="20577"/>
          <ac:spMkLst>
            <pc:docMk/>
            <pc:sldMk cId="12857355" sldId="334"/>
            <ac:spMk id="2" creationId="{7A899752-AF3C-4FDE-8ADA-678BB8064000}"/>
          </ac:spMkLst>
        </pc:spChg>
        <pc:spChg chg="del">
          <ac:chgData name="David Dahlstrom" userId="S::david.dahlstrom@maryland.gov::1373911f-7724-4464-9ca4-a77ff2360544" providerId="AD" clId="Web-{D61640DB-D679-3C9D-7400-0F3F562C1C88}" dt="2023-05-11T15:30:15.121" v="315"/>
          <ac:spMkLst>
            <pc:docMk/>
            <pc:sldMk cId="12857355" sldId="334"/>
            <ac:spMk id="4" creationId="{C7466C72-8BB0-F02E-E136-8CE07D04EC96}"/>
          </ac:spMkLst>
        </pc:spChg>
        <pc:spChg chg="add mod">
          <ac:chgData name="David Dahlstrom" userId="S::david.dahlstrom@maryland.gov::1373911f-7724-4464-9ca4-a77ff2360544" providerId="AD" clId="Web-{D61640DB-D679-3C9D-7400-0F3F562C1C88}" dt="2023-05-11T15:34:17.593" v="367" actId="1076"/>
          <ac:spMkLst>
            <pc:docMk/>
            <pc:sldMk cId="12857355" sldId="334"/>
            <ac:spMk id="7" creationId="{4BEBE538-1D6E-DC39-6643-915C88A613A0}"/>
          </ac:spMkLst>
        </pc:spChg>
        <pc:spChg chg="add del mod">
          <ac:chgData name="David Dahlstrom" userId="S::david.dahlstrom@maryland.gov::1373911f-7724-4464-9ca4-a77ff2360544" providerId="AD" clId="Web-{D61640DB-D679-3C9D-7400-0F3F562C1C88}" dt="2023-05-11T15:32:38.576" v="356"/>
          <ac:spMkLst>
            <pc:docMk/>
            <pc:sldMk cId="12857355" sldId="334"/>
            <ac:spMk id="9" creationId="{7D059F36-A265-0202-59CB-E4026FE1C150}"/>
          </ac:spMkLst>
        </pc:spChg>
        <pc:spChg chg="add mod">
          <ac:chgData name="David Dahlstrom" userId="S::david.dahlstrom@maryland.gov::1373911f-7724-4464-9ca4-a77ff2360544" providerId="AD" clId="Web-{D61640DB-D679-3C9D-7400-0F3F562C1C88}" dt="2023-05-11T15:34:05.140" v="366"/>
          <ac:spMkLst>
            <pc:docMk/>
            <pc:sldMk cId="12857355" sldId="334"/>
            <ac:spMk id="10" creationId="{6D975B8E-9511-1711-E198-CAE3B16A9595}"/>
          </ac:spMkLst>
        </pc:spChg>
        <pc:picChg chg="add mod">
          <ac:chgData name="David Dahlstrom" userId="S::david.dahlstrom@maryland.gov::1373911f-7724-4464-9ca4-a77ff2360544" providerId="AD" clId="Web-{D61640DB-D679-3C9D-7400-0F3F562C1C88}" dt="2023-05-11T15:31:36.310" v="323" actId="1076"/>
          <ac:picMkLst>
            <pc:docMk/>
            <pc:sldMk cId="12857355" sldId="334"/>
            <ac:picMk id="5" creationId="{489F41A7-537E-2798-B0FD-C3F5782C9E91}"/>
          </ac:picMkLst>
        </pc:picChg>
      </pc:sldChg>
      <pc:sldChg chg="addSp delSp modSp">
        <pc:chgData name="David Dahlstrom" userId="S::david.dahlstrom@maryland.gov::1373911f-7724-4464-9ca4-a77ff2360544" providerId="AD" clId="Web-{D61640DB-D679-3C9D-7400-0F3F562C1C88}" dt="2023-05-11T15:57:20.737" v="495" actId="1076"/>
        <pc:sldMkLst>
          <pc:docMk/>
          <pc:sldMk cId="3278640279" sldId="335"/>
        </pc:sldMkLst>
        <pc:spChg chg="del">
          <ac:chgData name="David Dahlstrom" userId="S::david.dahlstrom@maryland.gov::1373911f-7724-4464-9ca4-a77ff2360544" providerId="AD" clId="Web-{D61640DB-D679-3C9D-7400-0F3F562C1C88}" dt="2023-05-11T15:54:00.047" v="459"/>
          <ac:spMkLst>
            <pc:docMk/>
            <pc:sldMk cId="3278640279" sldId="335"/>
            <ac:spMk id="4" creationId="{01395B69-366C-430D-8BBE-AE48F720677D}"/>
          </ac:spMkLst>
        </pc:spChg>
        <pc:spChg chg="add del">
          <ac:chgData name="David Dahlstrom" userId="S::david.dahlstrom@maryland.gov::1373911f-7724-4464-9ca4-a77ff2360544" providerId="AD" clId="Web-{D61640DB-D679-3C9D-7400-0F3F562C1C88}" dt="2023-05-11T15:54:41.250" v="462"/>
          <ac:spMkLst>
            <pc:docMk/>
            <pc:sldMk cId="3278640279" sldId="335"/>
            <ac:spMk id="5" creationId="{492A070A-4AC7-D272-437E-8171E27C1186}"/>
          </ac:spMkLst>
        </pc:spChg>
        <pc:spChg chg="add mod">
          <ac:chgData name="David Dahlstrom" userId="S::david.dahlstrom@maryland.gov::1373911f-7724-4464-9ca4-a77ff2360544" providerId="AD" clId="Web-{D61640DB-D679-3C9D-7400-0F3F562C1C88}" dt="2023-05-11T15:55:27.516" v="469" actId="14100"/>
          <ac:spMkLst>
            <pc:docMk/>
            <pc:sldMk cId="3278640279" sldId="335"/>
            <ac:spMk id="8" creationId="{9766316E-1F73-1825-F47A-9C32BA671F17}"/>
          </ac:spMkLst>
        </pc:spChg>
        <pc:spChg chg="add mod">
          <ac:chgData name="David Dahlstrom" userId="S::david.dahlstrom@maryland.gov::1373911f-7724-4464-9ca4-a77ff2360544" providerId="AD" clId="Web-{D61640DB-D679-3C9D-7400-0F3F562C1C88}" dt="2023-05-11T15:57:20.737" v="495" actId="1076"/>
          <ac:spMkLst>
            <pc:docMk/>
            <pc:sldMk cId="3278640279" sldId="335"/>
            <ac:spMk id="10" creationId="{2A11372E-5B31-5FCC-369D-E16EACDC3C6A}"/>
          </ac:spMkLst>
        </pc:spChg>
        <pc:picChg chg="add mod">
          <ac:chgData name="David Dahlstrom" userId="S::david.dahlstrom@maryland.gov::1373911f-7724-4464-9ca4-a77ff2360544" providerId="AD" clId="Web-{D61640DB-D679-3C9D-7400-0F3F562C1C88}" dt="2023-05-11T15:56:56.893" v="493" actId="1076"/>
          <ac:picMkLst>
            <pc:docMk/>
            <pc:sldMk cId="3278640279" sldId="335"/>
            <ac:picMk id="6" creationId="{3BE461CF-885B-5E74-1E60-120F6240AC9B}"/>
          </ac:picMkLst>
        </pc:picChg>
      </pc:sldChg>
      <pc:sldChg chg="addSp delSp modSp">
        <pc:chgData name="David Dahlstrom" userId="S::david.dahlstrom@maryland.gov::1373911f-7724-4464-9ca4-a77ff2360544" providerId="AD" clId="Web-{D61640DB-D679-3C9D-7400-0F3F562C1C88}" dt="2023-05-11T16:05:32.696" v="547" actId="14100"/>
        <pc:sldMkLst>
          <pc:docMk/>
          <pc:sldMk cId="5021255" sldId="336"/>
        </pc:sldMkLst>
        <pc:spChg chg="del">
          <ac:chgData name="David Dahlstrom" userId="S::david.dahlstrom@maryland.gov::1373911f-7724-4464-9ca4-a77ff2360544" providerId="AD" clId="Web-{D61640DB-D679-3C9D-7400-0F3F562C1C88}" dt="2023-05-11T15:59:51.161" v="497"/>
          <ac:spMkLst>
            <pc:docMk/>
            <pc:sldMk cId="5021255" sldId="336"/>
            <ac:spMk id="4" creationId="{01395B69-366C-430D-8BBE-AE48F720677D}"/>
          </ac:spMkLst>
        </pc:spChg>
        <pc:spChg chg="add mod">
          <ac:chgData name="David Dahlstrom" userId="S::david.dahlstrom@maryland.gov::1373911f-7724-4464-9ca4-a77ff2360544" providerId="AD" clId="Web-{D61640DB-D679-3C9D-7400-0F3F562C1C88}" dt="2023-05-11T16:04:25.414" v="545" actId="1076"/>
          <ac:spMkLst>
            <pc:docMk/>
            <pc:sldMk cId="5021255" sldId="336"/>
            <ac:spMk id="8" creationId="{2F96FBB4-2C75-3097-7C4E-83417D03163F}"/>
          </ac:spMkLst>
        </pc:spChg>
        <pc:spChg chg="add mod">
          <ac:chgData name="David Dahlstrom" userId="S::david.dahlstrom@maryland.gov::1373911f-7724-4464-9ca4-a77ff2360544" providerId="AD" clId="Web-{D61640DB-D679-3C9D-7400-0F3F562C1C88}" dt="2023-05-11T16:05:32.696" v="547" actId="14100"/>
          <ac:spMkLst>
            <pc:docMk/>
            <pc:sldMk cId="5021255" sldId="336"/>
            <ac:spMk id="10" creationId="{9C988BBD-A034-28B4-506C-4B23F9BCCE65}"/>
          </ac:spMkLst>
        </pc:spChg>
        <pc:picChg chg="add mod">
          <ac:chgData name="David Dahlstrom" userId="S::david.dahlstrom@maryland.gov::1373911f-7724-4464-9ca4-a77ff2360544" providerId="AD" clId="Web-{D61640DB-D679-3C9D-7400-0F3F562C1C88}" dt="2023-05-11T16:04:13.836" v="544" actId="14100"/>
          <ac:picMkLst>
            <pc:docMk/>
            <pc:sldMk cId="5021255" sldId="336"/>
            <ac:picMk id="6" creationId="{8CB4B9BB-E0B8-AB0C-0F7F-DF92047F71D7}"/>
          </ac:picMkLst>
        </pc:picChg>
      </pc:sldChg>
      <pc:sldChg chg="add del">
        <pc:chgData name="David Dahlstrom" userId="S::david.dahlstrom@maryland.gov::1373911f-7724-4464-9ca4-a77ff2360544" providerId="AD" clId="Web-{D61640DB-D679-3C9D-7400-0F3F562C1C88}" dt="2023-05-11T17:46:39.845" v="777"/>
        <pc:sldMkLst>
          <pc:docMk/>
          <pc:sldMk cId="3414692418" sldId="337"/>
        </pc:sldMkLst>
      </pc:sldChg>
      <pc:sldChg chg="modSp">
        <pc:chgData name="David Dahlstrom" userId="S::david.dahlstrom@maryland.gov::1373911f-7724-4464-9ca4-a77ff2360544" providerId="AD" clId="Web-{D61640DB-D679-3C9D-7400-0F3F562C1C88}" dt="2023-05-11T17:51:10.006" v="901" actId="20577"/>
        <pc:sldMkLst>
          <pc:docMk/>
          <pc:sldMk cId="1856234088" sldId="338"/>
        </pc:sldMkLst>
        <pc:spChg chg="mod">
          <ac:chgData name="David Dahlstrom" userId="S::david.dahlstrom@maryland.gov::1373911f-7724-4464-9ca4-a77ff2360544" providerId="AD" clId="Web-{D61640DB-D679-3C9D-7400-0F3F562C1C88}" dt="2023-05-11T17:51:10.006" v="901" actId="20577"/>
          <ac:spMkLst>
            <pc:docMk/>
            <pc:sldMk cId="1856234088" sldId="338"/>
            <ac:spMk id="2" creationId="{7A899752-AF3C-4FDE-8ADA-678BB8064000}"/>
          </ac:spMkLst>
        </pc:spChg>
      </pc:sldChg>
      <pc:sldChg chg="modSp">
        <pc:chgData name="David Dahlstrom" userId="S::david.dahlstrom@maryland.gov::1373911f-7724-4464-9ca4-a77ff2360544" providerId="AD" clId="Web-{D61640DB-D679-3C9D-7400-0F3F562C1C88}" dt="2023-05-11T17:55:12.463" v="963" actId="20577"/>
        <pc:sldMkLst>
          <pc:docMk/>
          <pc:sldMk cId="109332595" sldId="339"/>
        </pc:sldMkLst>
        <pc:spChg chg="mod">
          <ac:chgData name="David Dahlstrom" userId="S::david.dahlstrom@maryland.gov::1373911f-7724-4464-9ca4-a77ff2360544" providerId="AD" clId="Web-{D61640DB-D679-3C9D-7400-0F3F562C1C88}" dt="2023-05-11T17:55:12.463" v="963" actId="20577"/>
          <ac:spMkLst>
            <pc:docMk/>
            <pc:sldMk cId="109332595" sldId="339"/>
            <ac:spMk id="2" creationId="{7A899752-AF3C-4FDE-8ADA-678BB8064000}"/>
          </ac:spMkLst>
        </pc:spChg>
      </pc:sldChg>
      <pc:sldChg chg="modCm">
        <pc:chgData name="David Dahlstrom" userId="S::david.dahlstrom@maryland.gov::1373911f-7724-4464-9ca4-a77ff2360544" providerId="AD" clId="Web-{D61640DB-D679-3C9D-7400-0F3F562C1C88}" dt="2023-05-11T17:58:00.059" v="965"/>
        <pc:sldMkLst>
          <pc:docMk/>
          <pc:sldMk cId="1841354481" sldId="344"/>
        </pc:sldMkLst>
      </pc:sldChg>
    </pc:docChg>
  </pc:docChgLst>
  <pc:docChgLst>
    <pc:chgData name="David Dahlstrom" userId="S::david.dahlstrom@maryland.gov::1373911f-7724-4464-9ca4-a77ff2360544" providerId="AD" clId="Web-{349D4617-D429-0DE7-555B-4ED8CDA1C1CD}"/>
    <pc:docChg chg="modSld">
      <pc:chgData name="David Dahlstrom" userId="S::david.dahlstrom@maryland.gov::1373911f-7724-4464-9ca4-a77ff2360544" providerId="AD" clId="Web-{349D4617-D429-0DE7-555B-4ED8CDA1C1CD}" dt="2023-05-05T17:43:12.643" v="2" actId="20577"/>
      <pc:docMkLst>
        <pc:docMk/>
      </pc:docMkLst>
      <pc:sldChg chg="modSp">
        <pc:chgData name="David Dahlstrom" userId="S::david.dahlstrom@maryland.gov::1373911f-7724-4464-9ca4-a77ff2360544" providerId="AD" clId="Web-{349D4617-D429-0DE7-555B-4ED8CDA1C1CD}" dt="2023-05-05T17:43:12.643" v="2" actId="20577"/>
        <pc:sldMkLst>
          <pc:docMk/>
          <pc:sldMk cId="4039588486" sldId="271"/>
        </pc:sldMkLst>
        <pc:spChg chg="mod">
          <ac:chgData name="David Dahlstrom" userId="S::david.dahlstrom@maryland.gov::1373911f-7724-4464-9ca4-a77ff2360544" providerId="AD" clId="Web-{349D4617-D429-0DE7-555B-4ED8CDA1C1CD}" dt="2023-05-05T17:43:12.643" v="2" actId="20577"/>
          <ac:spMkLst>
            <pc:docMk/>
            <pc:sldMk cId="4039588486" sldId="271"/>
            <ac:spMk id="2" creationId="{7A899752-AF3C-4FDE-8ADA-678BB8064000}"/>
          </ac:spMkLst>
        </pc:spChg>
      </pc:sldChg>
    </pc:docChg>
  </pc:docChgLst>
  <pc:docChgLst>
    <pc:chgData name="David Buck" userId="S::david.buck@maryland.gov::c8b33e9d-2fe0-44fc-8a60-d5e91821d042" providerId="AD" clId="Web-{DE2A93ED-EA4F-2383-5C87-863B05EB5954}"/>
    <pc:docChg chg="modSld">
      <pc:chgData name="David Buck" userId="S::david.buck@maryland.gov::c8b33e9d-2fe0-44fc-8a60-d5e91821d042" providerId="AD" clId="Web-{DE2A93ED-EA4F-2383-5C87-863B05EB5954}" dt="2023-06-15T13:51:05.871" v="2" actId="20577"/>
      <pc:docMkLst>
        <pc:docMk/>
      </pc:docMkLst>
      <pc:sldChg chg="modSp modCm">
        <pc:chgData name="David Buck" userId="S::david.buck@maryland.gov::c8b33e9d-2fe0-44fc-8a60-d5e91821d042" providerId="AD" clId="Web-{DE2A93ED-EA4F-2383-5C87-863B05EB5954}" dt="2023-06-15T13:51:05.871" v="2" actId="20577"/>
        <pc:sldMkLst>
          <pc:docMk/>
          <pc:sldMk cId="594301121" sldId="343"/>
        </pc:sldMkLst>
        <pc:spChg chg="mod">
          <ac:chgData name="David Buck" userId="S::david.buck@maryland.gov::c8b33e9d-2fe0-44fc-8a60-d5e91821d042" providerId="AD" clId="Web-{DE2A93ED-EA4F-2383-5C87-863B05EB5954}" dt="2023-06-15T13:51:05.871" v="2" actId="20577"/>
          <ac:spMkLst>
            <pc:docMk/>
            <pc:sldMk cId="594301121" sldId="343"/>
            <ac:spMk id="8" creationId="{7D606284-6D89-4667-8199-0E8870D4C2E9}"/>
          </ac:spMkLst>
        </pc:spChg>
      </pc:sldChg>
    </pc:docChg>
  </pc:docChgLst>
  <pc:docChgLst>
    <pc:chgData name="Kristen Humphrey" userId="04474614-0ddd-43d4-9ecf-45a61f8c7468" providerId="ADAL" clId="{29E277BC-D6E1-C946-8346-A7A2EEAC79DE}"/>
    <pc:docChg chg="undo redo custSel modSld sldOrd">
      <pc:chgData name="Kristen Humphrey" userId="04474614-0ddd-43d4-9ecf-45a61f8c7468" providerId="ADAL" clId="{29E277BC-D6E1-C946-8346-A7A2EEAC79DE}" dt="2023-05-08T22:30:46.682" v="601"/>
      <pc:docMkLst>
        <pc:docMk/>
      </pc:docMkLst>
      <pc:sldChg chg="addSp delSp modSp mod">
        <pc:chgData name="Kristen Humphrey" userId="04474614-0ddd-43d4-9ecf-45a61f8c7468" providerId="ADAL" clId="{29E277BC-D6E1-C946-8346-A7A2EEAC79DE}" dt="2023-05-08T22:30:46.682" v="601"/>
        <pc:sldMkLst>
          <pc:docMk/>
          <pc:sldMk cId="409291944" sldId="256"/>
        </pc:sldMkLst>
        <pc:grpChg chg="add del mod">
          <ac:chgData name="Kristen Humphrey" userId="04474614-0ddd-43d4-9ecf-45a61f8c7468" providerId="ADAL" clId="{29E277BC-D6E1-C946-8346-A7A2EEAC79DE}" dt="2023-05-05T18:16:20.940" v="285" actId="165"/>
          <ac:grpSpMkLst>
            <pc:docMk/>
            <pc:sldMk cId="409291944" sldId="256"/>
            <ac:grpSpMk id="10" creationId="{97A221F4-CC1F-D6A9-178A-F65E8EC816B9}"/>
          </ac:grpSpMkLst>
        </pc:grpChg>
        <pc:picChg chg="del">
          <ac:chgData name="Kristen Humphrey" userId="04474614-0ddd-43d4-9ecf-45a61f8c7468" providerId="ADAL" clId="{29E277BC-D6E1-C946-8346-A7A2EEAC79DE}" dt="2023-05-05T17:33:57.263" v="174" actId="478"/>
          <ac:picMkLst>
            <pc:docMk/>
            <pc:sldMk cId="409291944" sldId="256"/>
            <ac:picMk id="4" creationId="{57D4EEC6-D796-9A86-363A-9C1FF2F06E65}"/>
          </ac:picMkLst>
        </pc:picChg>
        <pc:picChg chg="del">
          <ac:chgData name="Kristen Humphrey" userId="04474614-0ddd-43d4-9ecf-45a61f8c7468" providerId="ADAL" clId="{29E277BC-D6E1-C946-8346-A7A2EEAC79DE}" dt="2023-05-05T18:13:53.186" v="274" actId="478"/>
          <ac:picMkLst>
            <pc:docMk/>
            <pc:sldMk cId="409291944" sldId="256"/>
            <ac:picMk id="5" creationId="{B7746282-BDF5-53AD-8B3E-EDF78566A554}"/>
          </ac:picMkLst>
        </pc:picChg>
        <pc:picChg chg="add del mod">
          <ac:chgData name="Kristen Humphrey" userId="04474614-0ddd-43d4-9ecf-45a61f8c7468" providerId="ADAL" clId="{29E277BC-D6E1-C946-8346-A7A2EEAC79DE}" dt="2023-05-05T17:33:54.817" v="173"/>
          <ac:picMkLst>
            <pc:docMk/>
            <pc:sldMk cId="409291944" sldId="256"/>
            <ac:picMk id="6" creationId="{5683B928-9603-57A9-F497-E36DD3CED717}"/>
          </ac:picMkLst>
        </pc:picChg>
        <pc:picChg chg="add del mod">
          <ac:chgData name="Kristen Humphrey" userId="04474614-0ddd-43d4-9ecf-45a61f8c7468" providerId="ADAL" clId="{29E277BC-D6E1-C946-8346-A7A2EEAC79DE}" dt="2023-05-05T17:34:36.947" v="179"/>
          <ac:picMkLst>
            <pc:docMk/>
            <pc:sldMk cId="409291944" sldId="256"/>
            <ac:picMk id="7" creationId="{2B84668A-B321-8F62-E057-80D53B6FE63F}"/>
          </ac:picMkLst>
        </pc:picChg>
        <pc:picChg chg="add mod">
          <ac:chgData name="Kristen Humphrey" userId="04474614-0ddd-43d4-9ecf-45a61f8c7468" providerId="ADAL" clId="{29E277BC-D6E1-C946-8346-A7A2EEAC79DE}" dt="2023-05-05T17:34:10.410" v="177" actId="571"/>
          <ac:picMkLst>
            <pc:docMk/>
            <pc:sldMk cId="409291944" sldId="256"/>
            <ac:picMk id="8" creationId="{72128778-5602-22A8-7FED-9AF0ACBDEA28}"/>
          </ac:picMkLst>
        </pc:picChg>
        <pc:picChg chg="add del mod">
          <ac:chgData name="Kristen Humphrey" userId="04474614-0ddd-43d4-9ecf-45a61f8c7468" providerId="ADAL" clId="{29E277BC-D6E1-C946-8346-A7A2EEAC79DE}" dt="2023-05-05T18:13:35.796" v="271" actId="478"/>
          <ac:picMkLst>
            <pc:docMk/>
            <pc:sldMk cId="409291944" sldId="256"/>
            <ac:picMk id="9" creationId="{4E62C84F-6544-2A23-8C80-EA4616850FD4}"/>
          </ac:picMkLst>
        </pc:picChg>
        <pc:picChg chg="mod topLvl">
          <ac:chgData name="Kristen Humphrey" userId="04474614-0ddd-43d4-9ecf-45a61f8c7468" providerId="ADAL" clId="{29E277BC-D6E1-C946-8346-A7A2EEAC79DE}" dt="2023-05-05T18:16:20.940" v="285" actId="165"/>
          <ac:picMkLst>
            <pc:docMk/>
            <pc:sldMk cId="409291944" sldId="256"/>
            <ac:picMk id="11" creationId="{1AA99F86-C2E3-42CB-6DB5-9D26064288FA}"/>
          </ac:picMkLst>
        </pc:picChg>
        <pc:picChg chg="del mod topLvl">
          <ac:chgData name="Kristen Humphrey" userId="04474614-0ddd-43d4-9ecf-45a61f8c7468" providerId="ADAL" clId="{29E277BC-D6E1-C946-8346-A7A2EEAC79DE}" dt="2023-05-08T14:12:25.978" v="370" actId="478"/>
          <ac:picMkLst>
            <pc:docMk/>
            <pc:sldMk cId="409291944" sldId="256"/>
            <ac:picMk id="12" creationId="{9E043D2E-2C9C-F5CB-5E69-DA77B603D6DC}"/>
          </ac:picMkLst>
        </pc:picChg>
        <pc:picChg chg="add mod">
          <ac:chgData name="Kristen Humphrey" userId="04474614-0ddd-43d4-9ecf-45a61f8c7468" providerId="ADAL" clId="{29E277BC-D6E1-C946-8346-A7A2EEAC79DE}" dt="2023-05-08T22:30:46.682" v="601"/>
          <ac:picMkLst>
            <pc:docMk/>
            <pc:sldMk cId="409291944" sldId="256"/>
            <ac:picMk id="13" creationId="{FAB9457F-D3A3-A75E-AE43-F2DFA9BC720F}"/>
          </ac:picMkLst>
        </pc:picChg>
      </pc:sldChg>
      <pc:sldChg chg="addSp delSp modSp mod">
        <pc:chgData name="Kristen Humphrey" userId="04474614-0ddd-43d4-9ecf-45a61f8c7468" providerId="ADAL" clId="{29E277BC-D6E1-C946-8346-A7A2EEAC79DE}" dt="2023-05-08T17:15:22.391" v="377" actId="20577"/>
        <pc:sldMkLst>
          <pc:docMk/>
          <pc:sldMk cId="1684183120" sldId="258"/>
        </pc:sldMkLst>
        <pc:spChg chg="mod">
          <ac:chgData name="Kristen Humphrey" userId="04474614-0ddd-43d4-9ecf-45a61f8c7468" providerId="ADAL" clId="{29E277BC-D6E1-C946-8346-A7A2EEAC79DE}" dt="2023-05-08T17:15:22.391" v="377" actId="20577"/>
          <ac:spMkLst>
            <pc:docMk/>
            <pc:sldMk cId="1684183120" sldId="258"/>
            <ac:spMk id="2" creationId="{7A899752-AF3C-4FDE-8ADA-678BB8064000}"/>
          </ac:spMkLst>
        </pc:spChg>
        <pc:grpChg chg="add del mod">
          <ac:chgData name="Kristen Humphrey" userId="04474614-0ddd-43d4-9ecf-45a61f8c7468" providerId="ADAL" clId="{29E277BC-D6E1-C946-8346-A7A2EEAC79DE}" dt="2023-05-08T14:12:37.554" v="371" actId="478"/>
          <ac:grpSpMkLst>
            <pc:docMk/>
            <pc:sldMk cId="1684183120" sldId="258"/>
            <ac:grpSpMk id="4" creationId="{AD47580E-57EE-6B15-C81C-63293E174E78}"/>
          </ac:grpSpMkLst>
        </pc:grpChg>
        <pc:picChg chg="add del mod topLvl modCrop">
          <ac:chgData name="Kristen Humphrey" userId="04474614-0ddd-43d4-9ecf-45a61f8c7468" providerId="ADAL" clId="{29E277BC-D6E1-C946-8346-A7A2EEAC79DE}" dt="2023-05-08T14:12:37.554" v="371" actId="478"/>
          <ac:picMkLst>
            <pc:docMk/>
            <pc:sldMk cId="1684183120" sldId="258"/>
            <ac:picMk id="3" creationId="{7C2E23A6-2227-958C-29D3-25F465659826}"/>
          </ac:picMkLst>
        </pc:picChg>
        <pc:picChg chg="mod topLvl modCrop">
          <ac:chgData name="Kristen Humphrey" userId="04474614-0ddd-43d4-9ecf-45a61f8c7468" providerId="ADAL" clId="{29E277BC-D6E1-C946-8346-A7A2EEAC79DE}" dt="2023-05-08T14:12:37.554" v="371" actId="478"/>
          <ac:picMkLst>
            <pc:docMk/>
            <pc:sldMk cId="1684183120" sldId="258"/>
            <ac:picMk id="12" creationId="{C11A5D22-B759-42D1-B8F7-8010A71E6B17}"/>
          </ac:picMkLst>
        </pc:picChg>
      </pc:sldChg>
      <pc:sldChg chg="modSp mod">
        <pc:chgData name="Kristen Humphrey" userId="04474614-0ddd-43d4-9ecf-45a61f8c7468" providerId="ADAL" clId="{29E277BC-D6E1-C946-8346-A7A2EEAC79DE}" dt="2023-05-08T17:20:46.127" v="388" actId="20577"/>
        <pc:sldMkLst>
          <pc:docMk/>
          <pc:sldMk cId="4039588486" sldId="271"/>
        </pc:sldMkLst>
        <pc:spChg chg="mod">
          <ac:chgData name="Kristen Humphrey" userId="04474614-0ddd-43d4-9ecf-45a61f8c7468" providerId="ADAL" clId="{29E277BC-D6E1-C946-8346-A7A2EEAC79DE}" dt="2023-05-08T17:20:46.127" v="388" actId="20577"/>
          <ac:spMkLst>
            <pc:docMk/>
            <pc:sldMk cId="4039588486" sldId="271"/>
            <ac:spMk id="2" creationId="{7A899752-AF3C-4FDE-8ADA-678BB8064000}"/>
          </ac:spMkLst>
        </pc:spChg>
      </pc:sldChg>
      <pc:sldChg chg="modSp mod modCm">
        <pc:chgData name="Kristen Humphrey" userId="04474614-0ddd-43d4-9ecf-45a61f8c7468" providerId="ADAL" clId="{29E277BC-D6E1-C946-8346-A7A2EEAC79DE}" dt="2023-05-08T17:47:21.202" v="466" actId="179"/>
        <pc:sldMkLst>
          <pc:docMk/>
          <pc:sldMk cId="864346483" sldId="277"/>
        </pc:sldMkLst>
        <pc:spChg chg="mod">
          <ac:chgData name="Kristen Humphrey" userId="04474614-0ddd-43d4-9ecf-45a61f8c7468" providerId="ADAL" clId="{29E277BC-D6E1-C946-8346-A7A2EEAC79DE}" dt="2023-05-08T17:47:21.202" v="466" actId="179"/>
          <ac:spMkLst>
            <pc:docMk/>
            <pc:sldMk cId="864346483" sldId="277"/>
            <ac:spMk id="2" creationId="{7A899752-AF3C-4FDE-8ADA-678BB8064000}"/>
          </ac:spMkLst>
        </pc:spChg>
        <pc:spChg chg="mod">
          <ac:chgData name="Kristen Humphrey" userId="04474614-0ddd-43d4-9ecf-45a61f8c7468" providerId="ADAL" clId="{29E277BC-D6E1-C946-8346-A7A2EEAC79DE}" dt="2023-05-05T00:21:38.371" v="148" actId="20577"/>
          <ac:spMkLst>
            <pc:docMk/>
            <pc:sldMk cId="864346483" sldId="277"/>
            <ac:spMk id="4" creationId="{C0ACBC3A-A4DE-2B54-E7BE-5347AA3804F4}"/>
          </ac:spMkLst>
        </pc:spChg>
        <pc:extLst>
          <p:ext xmlns:p="http://schemas.openxmlformats.org/presentationml/2006/main" uri="{D6D511B9-2390-475A-947B-AFAB55BFBCF1}">
            <pc226:cmChg xmlns="" xmlns:pc226="http://schemas.microsoft.com/office/powerpoint/2022/06/main/command" chg="mod">
              <pc226:chgData name="Kristen Humphrey" userId="04474614-0ddd-43d4-9ecf-45a61f8c7468" providerId="ADAL" clId="{29E277BC-D6E1-C946-8346-A7A2EEAC79DE}" dt="2023-05-08T17:47:08.982" v="464"/>
              <pc2:cmMkLst xmlns:pc2="http://schemas.microsoft.com/office/powerpoint/2019/9/main/command">
                <pc:docMk/>
                <pc:sldMk cId="864346483" sldId="277"/>
                <pc2:cmMk id="{21C07429-F8CC-4998-9B90-8A76B8F2EE35}"/>
              </pc2:cmMkLst>
            </pc226:cmChg>
          </p:ext>
        </pc:extLst>
      </pc:sldChg>
      <pc:sldChg chg="addSp delSp modSp mod">
        <pc:chgData name="Kristen Humphrey" userId="04474614-0ddd-43d4-9ecf-45a61f8c7468" providerId="ADAL" clId="{29E277BC-D6E1-C946-8346-A7A2EEAC79DE}" dt="2023-05-08T18:02:43.228" v="568" actId="20577"/>
        <pc:sldMkLst>
          <pc:docMk/>
          <pc:sldMk cId="4229601598" sldId="283"/>
        </pc:sldMkLst>
        <pc:spChg chg="mod">
          <ac:chgData name="Kristen Humphrey" userId="04474614-0ddd-43d4-9ecf-45a61f8c7468" providerId="ADAL" clId="{29E277BC-D6E1-C946-8346-A7A2EEAC79DE}" dt="2023-05-08T18:02:43.228" v="568" actId="20577"/>
          <ac:spMkLst>
            <pc:docMk/>
            <pc:sldMk cId="4229601598" sldId="283"/>
            <ac:spMk id="8" creationId="{7D606284-6D89-4667-8199-0E8870D4C2E9}"/>
          </ac:spMkLst>
        </pc:spChg>
        <pc:picChg chg="add mod">
          <ac:chgData name="Kristen Humphrey" userId="04474614-0ddd-43d4-9ecf-45a61f8c7468" providerId="ADAL" clId="{29E277BC-D6E1-C946-8346-A7A2EEAC79DE}" dt="2023-05-08T14:08:11.908" v="359" actId="167"/>
          <ac:picMkLst>
            <pc:docMk/>
            <pc:sldMk cId="4229601598" sldId="283"/>
            <ac:picMk id="3" creationId="{D95E09C1-CB88-14FD-039B-09CC545BC5E1}"/>
          </ac:picMkLst>
        </pc:picChg>
        <pc:picChg chg="del">
          <ac:chgData name="Kristen Humphrey" userId="04474614-0ddd-43d4-9ecf-45a61f8c7468" providerId="ADAL" clId="{29E277BC-D6E1-C946-8346-A7A2EEAC79DE}" dt="2023-05-08T14:07:59.456" v="357" actId="478"/>
          <ac:picMkLst>
            <pc:docMk/>
            <pc:sldMk cId="4229601598" sldId="283"/>
            <ac:picMk id="12" creationId="{C11A5D22-B759-42D1-B8F7-8010A71E6B17}"/>
          </ac:picMkLst>
        </pc:picChg>
      </pc:sldChg>
      <pc:sldChg chg="modSp mod">
        <pc:chgData name="Kristen Humphrey" userId="04474614-0ddd-43d4-9ecf-45a61f8c7468" providerId="ADAL" clId="{29E277BC-D6E1-C946-8346-A7A2EEAC79DE}" dt="2023-05-08T18:12:57.152" v="599" actId="2711"/>
        <pc:sldMkLst>
          <pc:docMk/>
          <pc:sldMk cId="479699719" sldId="293"/>
        </pc:sldMkLst>
        <pc:spChg chg="mod">
          <ac:chgData name="Kristen Humphrey" userId="04474614-0ddd-43d4-9ecf-45a61f8c7468" providerId="ADAL" clId="{29E277BC-D6E1-C946-8346-A7A2EEAC79DE}" dt="2023-05-08T18:12:57.152" v="599" actId="2711"/>
          <ac:spMkLst>
            <pc:docMk/>
            <pc:sldMk cId="479699719" sldId="293"/>
            <ac:spMk id="8" creationId="{7D606284-6D89-4667-8199-0E8870D4C2E9}"/>
          </ac:spMkLst>
        </pc:spChg>
      </pc:sldChg>
      <pc:sldChg chg="modSp mod">
        <pc:chgData name="Kristen Humphrey" userId="04474614-0ddd-43d4-9ecf-45a61f8c7468" providerId="ADAL" clId="{29E277BC-D6E1-C946-8346-A7A2EEAC79DE}" dt="2023-05-08T17:43:01.831" v="453" actId="179"/>
        <pc:sldMkLst>
          <pc:docMk/>
          <pc:sldMk cId="655719223" sldId="299"/>
        </pc:sldMkLst>
        <pc:spChg chg="mod">
          <ac:chgData name="Kristen Humphrey" userId="04474614-0ddd-43d4-9ecf-45a61f8c7468" providerId="ADAL" clId="{29E277BC-D6E1-C946-8346-A7A2EEAC79DE}" dt="2023-05-08T17:43:01.831" v="453" actId="179"/>
          <ac:spMkLst>
            <pc:docMk/>
            <pc:sldMk cId="655719223" sldId="299"/>
            <ac:spMk id="9" creationId="{6E4B2804-DA55-174B-3979-F4A049AB9A17}"/>
          </ac:spMkLst>
        </pc:spChg>
      </pc:sldChg>
      <pc:sldChg chg="addSp delSp modSp mod">
        <pc:chgData name="Kristen Humphrey" userId="04474614-0ddd-43d4-9ecf-45a61f8c7468" providerId="ADAL" clId="{29E277BC-D6E1-C946-8346-A7A2EEAC79DE}" dt="2023-05-08T22:30:42.084" v="600" actId="21"/>
        <pc:sldMkLst>
          <pc:docMk/>
          <pc:sldMk cId="1158903588" sldId="313"/>
        </pc:sldMkLst>
        <pc:spChg chg="mod">
          <ac:chgData name="Kristen Humphrey" userId="04474614-0ddd-43d4-9ecf-45a61f8c7468" providerId="ADAL" clId="{29E277BC-D6E1-C946-8346-A7A2EEAC79DE}" dt="2023-05-05T17:46:53.735" v="216" actId="20577"/>
          <ac:spMkLst>
            <pc:docMk/>
            <pc:sldMk cId="1158903588" sldId="313"/>
            <ac:spMk id="2" creationId="{45EB53B2-5F7B-4F1E-99D8-F5664B588918}"/>
          </ac:spMkLst>
        </pc:spChg>
        <pc:grpChg chg="add del mod">
          <ac:chgData name="Kristen Humphrey" userId="04474614-0ddd-43d4-9ecf-45a61f8c7468" providerId="ADAL" clId="{29E277BC-D6E1-C946-8346-A7A2EEAC79DE}" dt="2023-05-08T22:30:42.084" v="600" actId="21"/>
          <ac:grpSpMkLst>
            <pc:docMk/>
            <pc:sldMk cId="1158903588" sldId="313"/>
            <ac:grpSpMk id="3" creationId="{BE320A12-3214-5D86-8010-31FB620C387A}"/>
          </ac:grpSpMkLst>
        </pc:grpChg>
        <pc:picChg chg="mod topLvl">
          <ac:chgData name="Kristen Humphrey" userId="04474614-0ddd-43d4-9ecf-45a61f8c7468" providerId="ADAL" clId="{29E277BC-D6E1-C946-8346-A7A2EEAC79DE}" dt="2023-05-08T22:30:42.084" v="600" actId="21"/>
          <ac:picMkLst>
            <pc:docMk/>
            <pc:sldMk cId="1158903588" sldId="313"/>
            <ac:picMk id="5" creationId="{DD6B90E7-4C89-D85D-8F78-0BE2D21A4F31}"/>
          </ac:picMkLst>
        </pc:picChg>
        <pc:picChg chg="del mod topLvl">
          <ac:chgData name="Kristen Humphrey" userId="04474614-0ddd-43d4-9ecf-45a61f8c7468" providerId="ADAL" clId="{29E277BC-D6E1-C946-8346-A7A2EEAC79DE}" dt="2023-05-08T22:30:42.084" v="600" actId="21"/>
          <ac:picMkLst>
            <pc:docMk/>
            <pc:sldMk cId="1158903588" sldId="313"/>
            <ac:picMk id="6" creationId="{77536C03-EC15-D7D8-1636-781BCC93CD20}"/>
          </ac:picMkLst>
        </pc:picChg>
        <pc:picChg chg="del">
          <ac:chgData name="Kristen Humphrey" userId="04474614-0ddd-43d4-9ecf-45a61f8c7468" providerId="ADAL" clId="{29E277BC-D6E1-C946-8346-A7A2EEAC79DE}" dt="2023-05-05T18:14:26.714" v="276" actId="478"/>
          <ac:picMkLst>
            <pc:docMk/>
            <pc:sldMk cId="1158903588" sldId="313"/>
            <ac:picMk id="7" creationId="{BB73C6A3-3B58-192A-36F0-EF5FCAF336C5}"/>
          </ac:picMkLst>
        </pc:picChg>
        <pc:picChg chg="add del mod">
          <ac:chgData name="Kristen Humphrey" userId="04474614-0ddd-43d4-9ecf-45a61f8c7468" providerId="ADAL" clId="{29E277BC-D6E1-C946-8346-A7A2EEAC79DE}" dt="2023-05-05T18:14:24.971" v="275" actId="478"/>
          <ac:picMkLst>
            <pc:docMk/>
            <pc:sldMk cId="1158903588" sldId="313"/>
            <ac:picMk id="14" creationId="{51E56ECA-11E4-4A7A-85C7-2A3922149EE2}"/>
          </ac:picMkLst>
        </pc:picChg>
      </pc:sldChg>
      <pc:sldChg chg="modSp mod">
        <pc:chgData name="Kristen Humphrey" userId="04474614-0ddd-43d4-9ecf-45a61f8c7468" providerId="ADAL" clId="{29E277BC-D6E1-C946-8346-A7A2EEAC79DE}" dt="2023-05-08T17:21:10.103" v="397" actId="20577"/>
        <pc:sldMkLst>
          <pc:docMk/>
          <pc:sldMk cId="2667807098" sldId="315"/>
        </pc:sldMkLst>
        <pc:spChg chg="mod">
          <ac:chgData name="Kristen Humphrey" userId="04474614-0ddd-43d4-9ecf-45a61f8c7468" providerId="ADAL" clId="{29E277BC-D6E1-C946-8346-A7A2EEAC79DE}" dt="2023-05-08T17:21:10.103" v="397" actId="20577"/>
          <ac:spMkLst>
            <pc:docMk/>
            <pc:sldMk cId="2667807098" sldId="315"/>
            <ac:spMk id="2" creationId="{7A899752-AF3C-4FDE-8ADA-678BB8064000}"/>
          </ac:spMkLst>
        </pc:spChg>
        <pc:spChg chg="mod">
          <ac:chgData name="Kristen Humphrey" userId="04474614-0ddd-43d4-9ecf-45a61f8c7468" providerId="ADAL" clId="{29E277BC-D6E1-C946-8346-A7A2EEAC79DE}" dt="2023-05-05T00:18:52.542" v="104" actId="20577"/>
          <ac:spMkLst>
            <pc:docMk/>
            <pc:sldMk cId="2667807098" sldId="315"/>
            <ac:spMk id="13" creationId="{6530BFD0-E4A1-F660-4815-C9AC4D589749}"/>
          </ac:spMkLst>
        </pc:spChg>
      </pc:sldChg>
      <pc:sldChg chg="modSp mod">
        <pc:chgData name="Kristen Humphrey" userId="04474614-0ddd-43d4-9ecf-45a61f8c7468" providerId="ADAL" clId="{29E277BC-D6E1-C946-8346-A7A2EEAC79DE}" dt="2023-05-05T00:18:04.546" v="87" actId="6549"/>
        <pc:sldMkLst>
          <pc:docMk/>
          <pc:sldMk cId="1630041354" sldId="316"/>
        </pc:sldMkLst>
        <pc:spChg chg="mod">
          <ac:chgData name="Kristen Humphrey" userId="04474614-0ddd-43d4-9ecf-45a61f8c7468" providerId="ADAL" clId="{29E277BC-D6E1-C946-8346-A7A2EEAC79DE}" dt="2023-05-05T00:18:04.546" v="87" actId="6549"/>
          <ac:spMkLst>
            <pc:docMk/>
            <pc:sldMk cId="1630041354" sldId="316"/>
            <ac:spMk id="2" creationId="{7A899752-AF3C-4FDE-8ADA-678BB8064000}"/>
          </ac:spMkLst>
        </pc:spChg>
      </pc:sldChg>
      <pc:sldChg chg="modSp mod">
        <pc:chgData name="Kristen Humphrey" userId="04474614-0ddd-43d4-9ecf-45a61f8c7468" providerId="ADAL" clId="{29E277BC-D6E1-C946-8346-A7A2EEAC79DE}" dt="2023-05-08T17:44:47.432" v="455" actId="179"/>
        <pc:sldMkLst>
          <pc:docMk/>
          <pc:sldMk cId="787693376" sldId="324"/>
        </pc:sldMkLst>
        <pc:spChg chg="mod">
          <ac:chgData name="Kristen Humphrey" userId="04474614-0ddd-43d4-9ecf-45a61f8c7468" providerId="ADAL" clId="{29E277BC-D6E1-C946-8346-A7A2EEAC79DE}" dt="2023-05-08T17:44:47.432" v="455" actId="179"/>
          <ac:spMkLst>
            <pc:docMk/>
            <pc:sldMk cId="787693376" sldId="324"/>
            <ac:spMk id="9" creationId="{6E4B2804-DA55-174B-3979-F4A049AB9A17}"/>
          </ac:spMkLst>
        </pc:spChg>
      </pc:sldChg>
      <pc:sldChg chg="modSp mod modAnim">
        <pc:chgData name="Kristen Humphrey" userId="04474614-0ddd-43d4-9ecf-45a61f8c7468" providerId="ADAL" clId="{29E277BC-D6E1-C946-8346-A7A2EEAC79DE}" dt="2023-05-08T17:45:06.606" v="457" actId="179"/>
        <pc:sldMkLst>
          <pc:docMk/>
          <pc:sldMk cId="1492310094" sldId="326"/>
        </pc:sldMkLst>
        <pc:spChg chg="mod">
          <ac:chgData name="Kristen Humphrey" userId="04474614-0ddd-43d4-9ecf-45a61f8c7468" providerId="ADAL" clId="{29E277BC-D6E1-C946-8346-A7A2EEAC79DE}" dt="2023-05-08T17:45:06.606" v="457" actId="179"/>
          <ac:spMkLst>
            <pc:docMk/>
            <pc:sldMk cId="1492310094" sldId="326"/>
            <ac:spMk id="9" creationId="{6E4B2804-DA55-174B-3979-F4A049AB9A17}"/>
          </ac:spMkLst>
        </pc:spChg>
        <pc:spChg chg="mod">
          <ac:chgData name="Kristen Humphrey" userId="04474614-0ddd-43d4-9ecf-45a61f8c7468" providerId="ADAL" clId="{29E277BC-D6E1-C946-8346-A7A2EEAC79DE}" dt="2023-05-08T17:38:43.195" v="427" actId="1038"/>
          <ac:spMkLst>
            <pc:docMk/>
            <pc:sldMk cId="1492310094" sldId="326"/>
            <ac:spMk id="18" creationId="{C2C6E615-AE2E-89D4-1E44-7F77B2BE7AF8}"/>
          </ac:spMkLst>
        </pc:spChg>
        <pc:spChg chg="mod">
          <ac:chgData name="Kristen Humphrey" userId="04474614-0ddd-43d4-9ecf-45a61f8c7468" providerId="ADAL" clId="{29E277BC-D6E1-C946-8346-A7A2EEAC79DE}" dt="2023-05-08T17:38:32.098" v="426" actId="1036"/>
          <ac:spMkLst>
            <pc:docMk/>
            <pc:sldMk cId="1492310094" sldId="326"/>
            <ac:spMk id="19" creationId="{66B19F60-7A01-5467-CC68-FABC45C01221}"/>
          </ac:spMkLst>
        </pc:spChg>
      </pc:sldChg>
      <pc:sldChg chg="modSp mod">
        <pc:chgData name="Kristen Humphrey" userId="04474614-0ddd-43d4-9ecf-45a61f8c7468" providerId="ADAL" clId="{29E277BC-D6E1-C946-8346-A7A2EEAC79DE}" dt="2023-05-08T17:55:49.161" v="522" actId="20577"/>
        <pc:sldMkLst>
          <pc:docMk/>
          <pc:sldMk cId="845346770" sldId="329"/>
        </pc:sldMkLst>
        <pc:spChg chg="mod">
          <ac:chgData name="Kristen Humphrey" userId="04474614-0ddd-43d4-9ecf-45a61f8c7468" providerId="ADAL" clId="{29E277BC-D6E1-C946-8346-A7A2EEAC79DE}" dt="2023-05-08T17:55:49.161" v="522" actId="20577"/>
          <ac:spMkLst>
            <pc:docMk/>
            <pc:sldMk cId="845346770" sldId="329"/>
            <ac:spMk id="3" creationId="{573785EE-46AB-5EFE-A98E-00A3AAE014D1}"/>
          </ac:spMkLst>
        </pc:spChg>
        <pc:grpChg chg="mod">
          <ac:chgData name="Kristen Humphrey" userId="04474614-0ddd-43d4-9ecf-45a61f8c7468" providerId="ADAL" clId="{29E277BC-D6E1-C946-8346-A7A2EEAC79DE}" dt="2023-05-08T17:50:15.263" v="481" actId="14100"/>
          <ac:grpSpMkLst>
            <pc:docMk/>
            <pc:sldMk cId="845346770" sldId="329"/>
            <ac:grpSpMk id="17" creationId="{81C7650D-59E4-2C96-7BAC-69731F2D53BE}"/>
          </ac:grpSpMkLst>
        </pc:grpChg>
      </pc:sldChg>
      <pc:sldChg chg="addSp delSp modSp mod">
        <pc:chgData name="Kristen Humphrey" userId="04474614-0ddd-43d4-9ecf-45a61f8c7468" providerId="ADAL" clId="{29E277BC-D6E1-C946-8346-A7A2EEAC79DE}" dt="2023-05-08T17:55:06.076" v="521" actId="255"/>
        <pc:sldMkLst>
          <pc:docMk/>
          <pc:sldMk cId="3234914083" sldId="330"/>
        </pc:sldMkLst>
        <pc:spChg chg="mod">
          <ac:chgData name="Kristen Humphrey" userId="04474614-0ddd-43d4-9ecf-45a61f8c7468" providerId="ADAL" clId="{29E277BC-D6E1-C946-8346-A7A2EEAC79DE}" dt="2023-05-08T17:55:06.076" v="521" actId="255"/>
          <ac:spMkLst>
            <pc:docMk/>
            <pc:sldMk cId="3234914083" sldId="330"/>
            <ac:spMk id="3" creationId="{573785EE-46AB-5EFE-A98E-00A3AAE014D1}"/>
          </ac:spMkLst>
        </pc:spChg>
        <pc:spChg chg="add del">
          <ac:chgData name="Kristen Humphrey" userId="04474614-0ddd-43d4-9ecf-45a61f8c7468" providerId="ADAL" clId="{29E277BC-D6E1-C946-8346-A7A2EEAC79DE}" dt="2023-05-08T17:53:36.639" v="497" actId="22"/>
          <ac:spMkLst>
            <pc:docMk/>
            <pc:sldMk cId="3234914083" sldId="330"/>
            <ac:spMk id="6" creationId="{7569C449-80C9-3EC0-24AB-FE23287C9FE7}"/>
          </ac:spMkLst>
        </pc:spChg>
        <pc:spChg chg="add del mod">
          <ac:chgData name="Kristen Humphrey" userId="04474614-0ddd-43d4-9ecf-45a61f8c7468" providerId="ADAL" clId="{29E277BC-D6E1-C946-8346-A7A2EEAC79DE}" dt="2023-05-08T17:53:59.277" v="507" actId="478"/>
          <ac:spMkLst>
            <pc:docMk/>
            <pc:sldMk cId="3234914083" sldId="330"/>
            <ac:spMk id="12" creationId="{BE349EC6-AEC0-4920-C80B-397F597113E3}"/>
          </ac:spMkLst>
        </pc:spChg>
        <pc:spChg chg="mod">
          <ac:chgData name="Kristen Humphrey" userId="04474614-0ddd-43d4-9ecf-45a61f8c7468" providerId="ADAL" clId="{29E277BC-D6E1-C946-8346-A7A2EEAC79DE}" dt="2023-05-08T17:54:53.376" v="519" actId="1076"/>
          <ac:spMkLst>
            <pc:docMk/>
            <pc:sldMk cId="3234914083" sldId="330"/>
            <ac:spMk id="13" creationId="{696F8A94-29DA-453F-84C5-3B8CD3A86033}"/>
          </ac:spMkLst>
        </pc:spChg>
      </pc:sldChg>
      <pc:sldChg chg="modSp mod">
        <pc:chgData name="Kristen Humphrey" userId="04474614-0ddd-43d4-9ecf-45a61f8c7468" providerId="ADAL" clId="{29E277BC-D6E1-C946-8346-A7A2EEAC79DE}" dt="2023-05-08T17:46:23.688" v="461" actId="20577"/>
        <pc:sldMkLst>
          <pc:docMk/>
          <pc:sldMk cId="2498472887" sldId="331"/>
        </pc:sldMkLst>
        <pc:spChg chg="mod">
          <ac:chgData name="Kristen Humphrey" userId="04474614-0ddd-43d4-9ecf-45a61f8c7468" providerId="ADAL" clId="{29E277BC-D6E1-C946-8346-A7A2EEAC79DE}" dt="2023-05-08T17:46:23.688" v="461" actId="20577"/>
          <ac:spMkLst>
            <pc:docMk/>
            <pc:sldMk cId="2498472887" sldId="331"/>
            <ac:spMk id="2" creationId="{7A899752-AF3C-4FDE-8ADA-678BB8064000}"/>
          </ac:spMkLst>
        </pc:spChg>
      </pc:sldChg>
      <pc:sldChg chg="modSp mod">
        <pc:chgData name="Kristen Humphrey" userId="04474614-0ddd-43d4-9ecf-45a61f8c7468" providerId="ADAL" clId="{29E277BC-D6E1-C946-8346-A7A2EEAC79DE}" dt="2023-05-08T17:57:48.805" v="535" actId="20577"/>
        <pc:sldMkLst>
          <pc:docMk/>
          <pc:sldMk cId="2892092815" sldId="332"/>
        </pc:sldMkLst>
        <pc:spChg chg="mod">
          <ac:chgData name="Kristen Humphrey" userId="04474614-0ddd-43d4-9ecf-45a61f8c7468" providerId="ADAL" clId="{29E277BC-D6E1-C946-8346-A7A2EEAC79DE}" dt="2023-05-08T17:57:48.805" v="535" actId="20577"/>
          <ac:spMkLst>
            <pc:docMk/>
            <pc:sldMk cId="2892092815" sldId="332"/>
            <ac:spMk id="3" creationId="{573785EE-46AB-5EFE-A98E-00A3AAE014D1}"/>
          </ac:spMkLst>
        </pc:spChg>
      </pc:sldChg>
      <pc:sldChg chg="modSp mod">
        <pc:chgData name="Kristen Humphrey" userId="04474614-0ddd-43d4-9ecf-45a61f8c7468" providerId="ADAL" clId="{29E277BC-D6E1-C946-8346-A7A2EEAC79DE}" dt="2023-05-08T17:46:16.887" v="459" actId="20577"/>
        <pc:sldMkLst>
          <pc:docMk/>
          <pc:sldMk cId="2619823337" sldId="333"/>
        </pc:sldMkLst>
        <pc:spChg chg="mod">
          <ac:chgData name="Kristen Humphrey" userId="04474614-0ddd-43d4-9ecf-45a61f8c7468" providerId="ADAL" clId="{29E277BC-D6E1-C946-8346-A7A2EEAC79DE}" dt="2023-05-08T17:46:16.887" v="459" actId="20577"/>
          <ac:spMkLst>
            <pc:docMk/>
            <pc:sldMk cId="2619823337" sldId="333"/>
            <ac:spMk id="2" creationId="{7A899752-AF3C-4FDE-8ADA-678BB8064000}"/>
          </ac:spMkLst>
        </pc:spChg>
      </pc:sldChg>
      <pc:sldChg chg="modSp mod">
        <pc:chgData name="Kristen Humphrey" userId="04474614-0ddd-43d4-9ecf-45a61f8c7468" providerId="ADAL" clId="{29E277BC-D6E1-C946-8346-A7A2EEAC79DE}" dt="2023-05-08T17:47:00.499" v="463" actId="255"/>
        <pc:sldMkLst>
          <pc:docMk/>
          <pc:sldMk cId="12857355" sldId="334"/>
        </pc:sldMkLst>
        <pc:spChg chg="mod">
          <ac:chgData name="Kristen Humphrey" userId="04474614-0ddd-43d4-9ecf-45a61f8c7468" providerId="ADAL" clId="{29E277BC-D6E1-C946-8346-A7A2EEAC79DE}" dt="2023-05-08T17:47:00.499" v="463" actId="255"/>
          <ac:spMkLst>
            <pc:docMk/>
            <pc:sldMk cId="12857355" sldId="334"/>
            <ac:spMk id="2" creationId="{7A899752-AF3C-4FDE-8ADA-678BB8064000}"/>
          </ac:spMkLst>
        </pc:spChg>
      </pc:sldChg>
      <pc:sldChg chg="modSp mod">
        <pc:chgData name="Kristen Humphrey" userId="04474614-0ddd-43d4-9ecf-45a61f8c7468" providerId="ADAL" clId="{29E277BC-D6E1-C946-8346-A7A2EEAC79DE}" dt="2023-05-08T17:47:49.021" v="470" actId="179"/>
        <pc:sldMkLst>
          <pc:docMk/>
          <pc:sldMk cId="3278640279" sldId="335"/>
        </pc:sldMkLst>
        <pc:spChg chg="mod">
          <ac:chgData name="Kristen Humphrey" userId="04474614-0ddd-43d4-9ecf-45a61f8c7468" providerId="ADAL" clId="{29E277BC-D6E1-C946-8346-A7A2EEAC79DE}" dt="2023-05-08T17:47:49.021" v="470" actId="179"/>
          <ac:spMkLst>
            <pc:docMk/>
            <pc:sldMk cId="3278640279" sldId="335"/>
            <ac:spMk id="2" creationId="{7A899752-AF3C-4FDE-8ADA-678BB8064000}"/>
          </ac:spMkLst>
        </pc:spChg>
        <pc:spChg chg="mod">
          <ac:chgData name="Kristen Humphrey" userId="04474614-0ddd-43d4-9ecf-45a61f8c7468" providerId="ADAL" clId="{29E277BC-D6E1-C946-8346-A7A2EEAC79DE}" dt="2023-05-05T00:21:57.355" v="158" actId="20577"/>
          <ac:spMkLst>
            <pc:docMk/>
            <pc:sldMk cId="3278640279" sldId="335"/>
            <ac:spMk id="4" creationId="{01395B69-366C-430D-8BBE-AE48F720677D}"/>
          </ac:spMkLst>
        </pc:spChg>
      </pc:sldChg>
      <pc:sldChg chg="modSp mod">
        <pc:chgData name="Kristen Humphrey" userId="04474614-0ddd-43d4-9ecf-45a61f8c7468" providerId="ADAL" clId="{29E277BC-D6E1-C946-8346-A7A2EEAC79DE}" dt="2023-05-08T17:48:09.610" v="473" actId="255"/>
        <pc:sldMkLst>
          <pc:docMk/>
          <pc:sldMk cId="5021255" sldId="336"/>
        </pc:sldMkLst>
        <pc:spChg chg="mod">
          <ac:chgData name="Kristen Humphrey" userId="04474614-0ddd-43d4-9ecf-45a61f8c7468" providerId="ADAL" clId="{29E277BC-D6E1-C946-8346-A7A2EEAC79DE}" dt="2023-05-08T17:48:09.610" v="473" actId="255"/>
          <ac:spMkLst>
            <pc:docMk/>
            <pc:sldMk cId="5021255" sldId="336"/>
            <ac:spMk id="2" creationId="{7A899752-AF3C-4FDE-8ADA-678BB8064000}"/>
          </ac:spMkLst>
        </pc:spChg>
      </pc:sldChg>
      <pc:sldChg chg="modSp mod">
        <pc:chgData name="Kristen Humphrey" userId="04474614-0ddd-43d4-9ecf-45a61f8c7468" providerId="ADAL" clId="{29E277BC-D6E1-C946-8346-A7A2EEAC79DE}" dt="2023-05-08T17:58:00.376" v="536" actId="255"/>
        <pc:sldMkLst>
          <pc:docMk/>
          <pc:sldMk cId="3414692418" sldId="337"/>
        </pc:sldMkLst>
        <pc:spChg chg="mod">
          <ac:chgData name="Kristen Humphrey" userId="04474614-0ddd-43d4-9ecf-45a61f8c7468" providerId="ADAL" clId="{29E277BC-D6E1-C946-8346-A7A2EEAC79DE}" dt="2023-05-08T17:58:00.376" v="536" actId="255"/>
          <ac:spMkLst>
            <pc:docMk/>
            <pc:sldMk cId="3414692418" sldId="337"/>
            <ac:spMk id="2" creationId="{7A899752-AF3C-4FDE-8ADA-678BB8064000}"/>
          </ac:spMkLst>
        </pc:spChg>
        <pc:spChg chg="mod">
          <ac:chgData name="Kristen Humphrey" userId="04474614-0ddd-43d4-9ecf-45a61f8c7468" providerId="ADAL" clId="{29E277BC-D6E1-C946-8346-A7A2EEAC79DE}" dt="2023-05-08T17:56:23.941" v="525" actId="1076"/>
          <ac:spMkLst>
            <pc:docMk/>
            <pc:sldMk cId="3414692418" sldId="337"/>
            <ac:spMk id="4" creationId="{01395B69-366C-430D-8BBE-AE48F720677D}"/>
          </ac:spMkLst>
        </pc:spChg>
      </pc:sldChg>
      <pc:sldChg chg="modSp mod">
        <pc:chgData name="Kristen Humphrey" userId="04474614-0ddd-43d4-9ecf-45a61f8c7468" providerId="ADAL" clId="{29E277BC-D6E1-C946-8346-A7A2EEAC79DE}" dt="2023-05-05T00:22:49.351" v="169" actId="20577"/>
        <pc:sldMkLst>
          <pc:docMk/>
          <pc:sldMk cId="1856234088" sldId="338"/>
        </pc:sldMkLst>
        <pc:spChg chg="mod">
          <ac:chgData name="Kristen Humphrey" userId="04474614-0ddd-43d4-9ecf-45a61f8c7468" providerId="ADAL" clId="{29E277BC-D6E1-C946-8346-A7A2EEAC79DE}" dt="2023-05-05T00:22:49.351" v="169" actId="20577"/>
          <ac:spMkLst>
            <pc:docMk/>
            <pc:sldMk cId="1856234088" sldId="338"/>
            <ac:spMk id="2" creationId="{7A899752-AF3C-4FDE-8ADA-678BB8064000}"/>
          </ac:spMkLst>
        </pc:spChg>
      </pc:sldChg>
      <pc:sldChg chg="modSp mod">
        <pc:chgData name="Kristen Humphrey" userId="04474614-0ddd-43d4-9ecf-45a61f8c7468" providerId="ADAL" clId="{29E277BC-D6E1-C946-8346-A7A2EEAC79DE}" dt="2023-05-08T18:00:38.378" v="551" actId="20577"/>
        <pc:sldMkLst>
          <pc:docMk/>
          <pc:sldMk cId="109332595" sldId="339"/>
        </pc:sldMkLst>
        <pc:spChg chg="mod">
          <ac:chgData name="Kristen Humphrey" userId="04474614-0ddd-43d4-9ecf-45a61f8c7468" providerId="ADAL" clId="{29E277BC-D6E1-C946-8346-A7A2EEAC79DE}" dt="2023-05-08T18:00:38.378" v="551" actId="20577"/>
          <ac:spMkLst>
            <pc:docMk/>
            <pc:sldMk cId="109332595" sldId="339"/>
            <ac:spMk id="2" creationId="{7A899752-AF3C-4FDE-8ADA-678BB8064000}"/>
          </ac:spMkLst>
        </pc:spChg>
      </pc:sldChg>
      <pc:sldChg chg="modSp mod">
        <pc:chgData name="Kristen Humphrey" userId="04474614-0ddd-43d4-9ecf-45a61f8c7468" providerId="ADAL" clId="{29E277BC-D6E1-C946-8346-A7A2EEAC79DE}" dt="2023-05-08T17:40:25.109" v="439" actId="20577"/>
        <pc:sldMkLst>
          <pc:docMk/>
          <pc:sldMk cId="1196171869" sldId="340"/>
        </pc:sldMkLst>
        <pc:spChg chg="mod">
          <ac:chgData name="Kristen Humphrey" userId="04474614-0ddd-43d4-9ecf-45a61f8c7468" providerId="ADAL" clId="{29E277BC-D6E1-C946-8346-A7A2EEAC79DE}" dt="2023-05-08T17:40:25.109" v="439" actId="20577"/>
          <ac:spMkLst>
            <pc:docMk/>
            <pc:sldMk cId="1196171869" sldId="340"/>
            <ac:spMk id="3" creationId="{573785EE-46AB-5EFE-A98E-00A3AAE014D1}"/>
          </ac:spMkLst>
        </pc:spChg>
      </pc:sldChg>
      <pc:sldChg chg="modSp mod">
        <pc:chgData name="Kristen Humphrey" userId="04474614-0ddd-43d4-9ecf-45a61f8c7468" providerId="ADAL" clId="{29E277BC-D6E1-C946-8346-A7A2EEAC79DE}" dt="2023-05-08T18:01:39.019" v="556" actId="113"/>
        <pc:sldMkLst>
          <pc:docMk/>
          <pc:sldMk cId="49387268" sldId="341"/>
        </pc:sldMkLst>
        <pc:spChg chg="mod">
          <ac:chgData name="Kristen Humphrey" userId="04474614-0ddd-43d4-9ecf-45a61f8c7468" providerId="ADAL" clId="{29E277BC-D6E1-C946-8346-A7A2EEAC79DE}" dt="2023-05-08T18:01:39.019" v="556" actId="113"/>
          <ac:spMkLst>
            <pc:docMk/>
            <pc:sldMk cId="49387268" sldId="341"/>
            <ac:spMk id="2" creationId="{7A899752-AF3C-4FDE-8ADA-678BB8064000}"/>
          </ac:spMkLst>
        </pc:spChg>
      </pc:sldChg>
      <pc:sldChg chg="addSp delSp modSp mod addCm">
        <pc:chgData name="Kristen Humphrey" userId="04474614-0ddd-43d4-9ecf-45a61f8c7468" providerId="ADAL" clId="{29E277BC-D6E1-C946-8346-A7A2EEAC79DE}" dt="2023-05-08T18:05:28.184" v="590"/>
        <pc:sldMkLst>
          <pc:docMk/>
          <pc:sldMk cId="594301121" sldId="343"/>
        </pc:sldMkLst>
        <pc:spChg chg="mod">
          <ac:chgData name="Kristen Humphrey" userId="04474614-0ddd-43d4-9ecf-45a61f8c7468" providerId="ADAL" clId="{29E277BC-D6E1-C946-8346-A7A2EEAC79DE}" dt="2023-05-08T18:04:00.379" v="589" actId="13926"/>
          <ac:spMkLst>
            <pc:docMk/>
            <pc:sldMk cId="594301121" sldId="343"/>
            <ac:spMk id="8" creationId="{7D606284-6D89-4667-8199-0E8870D4C2E9}"/>
          </ac:spMkLst>
        </pc:spChg>
        <pc:picChg chg="add mod">
          <ac:chgData name="Kristen Humphrey" userId="04474614-0ddd-43d4-9ecf-45a61f8c7468" providerId="ADAL" clId="{29E277BC-D6E1-C946-8346-A7A2EEAC79DE}" dt="2023-05-08T14:11:08.187" v="362" actId="167"/>
          <ac:picMkLst>
            <pc:docMk/>
            <pc:sldMk cId="594301121" sldId="343"/>
            <ac:picMk id="3" creationId="{A5D1152B-25A8-A72E-2B79-4BB12107E7BD}"/>
          </ac:picMkLst>
        </pc:picChg>
        <pc:picChg chg="del">
          <ac:chgData name="Kristen Humphrey" userId="04474614-0ddd-43d4-9ecf-45a61f8c7468" providerId="ADAL" clId="{29E277BC-D6E1-C946-8346-A7A2EEAC79DE}" dt="2023-05-08T14:10:59.267" v="360" actId="478"/>
          <ac:picMkLst>
            <pc:docMk/>
            <pc:sldMk cId="594301121" sldId="343"/>
            <ac:picMk id="12" creationId="{C11A5D22-B759-42D1-B8F7-8010A71E6B17}"/>
          </ac:picMkLst>
        </pc:picChg>
        <pc:extLst>
          <p:ext xmlns:p="http://schemas.openxmlformats.org/presentationml/2006/main" uri="{D6D511B9-2390-475A-947B-AFAB55BFBCF1}">
            <pc226:cmChg xmlns="" xmlns:pc226="http://schemas.microsoft.com/office/powerpoint/2022/06/main/command" chg="add">
              <pc226:chgData name="Kristen Humphrey" userId="04474614-0ddd-43d4-9ecf-45a61f8c7468" providerId="ADAL" clId="{29E277BC-D6E1-C946-8346-A7A2EEAC79DE}" dt="2023-05-08T18:05:28.184" v="590"/>
              <pc2:cmMkLst xmlns:pc2="http://schemas.microsoft.com/office/powerpoint/2019/9/main/command">
                <pc:docMk/>
                <pc:sldMk cId="594301121" sldId="343"/>
                <pc2:cmMk id="{DD0A2A6B-EC57-5F46-A2F6-E0D992133FC0}"/>
              </pc2:cmMkLst>
            </pc226:cmChg>
          </p:ext>
        </pc:extLst>
      </pc:sldChg>
      <pc:sldChg chg="addSp delSp modSp mod ord">
        <pc:chgData name="Kristen Humphrey" userId="04474614-0ddd-43d4-9ecf-45a61f8c7468" providerId="ADAL" clId="{29E277BC-D6E1-C946-8346-A7A2EEAC79DE}" dt="2023-05-08T18:03:10.398" v="575" actId="20577"/>
        <pc:sldMkLst>
          <pc:docMk/>
          <pc:sldMk cId="1841354481" sldId="344"/>
        </pc:sldMkLst>
        <pc:spChg chg="mod">
          <ac:chgData name="Kristen Humphrey" userId="04474614-0ddd-43d4-9ecf-45a61f8c7468" providerId="ADAL" clId="{29E277BC-D6E1-C946-8346-A7A2EEAC79DE}" dt="2023-05-08T18:03:10.398" v="575" actId="20577"/>
          <ac:spMkLst>
            <pc:docMk/>
            <pc:sldMk cId="1841354481" sldId="344"/>
            <ac:spMk id="8" creationId="{7D606284-6D89-4667-8199-0E8870D4C2E9}"/>
          </ac:spMkLst>
        </pc:spChg>
        <pc:picChg chg="add mod">
          <ac:chgData name="Kristen Humphrey" userId="04474614-0ddd-43d4-9ecf-45a61f8c7468" providerId="ADAL" clId="{29E277BC-D6E1-C946-8346-A7A2EEAC79DE}" dt="2023-05-08T14:11:37.859" v="366" actId="167"/>
          <ac:picMkLst>
            <pc:docMk/>
            <pc:sldMk cId="1841354481" sldId="344"/>
            <ac:picMk id="3" creationId="{8F6348D7-4654-680A-BC1F-D30519718A82}"/>
          </ac:picMkLst>
        </pc:picChg>
        <pc:picChg chg="del">
          <ac:chgData name="Kristen Humphrey" userId="04474614-0ddd-43d4-9ecf-45a61f8c7468" providerId="ADAL" clId="{29E277BC-D6E1-C946-8346-A7A2EEAC79DE}" dt="2023-05-08T14:11:29.449" v="364" actId="478"/>
          <ac:picMkLst>
            <pc:docMk/>
            <pc:sldMk cId="1841354481" sldId="344"/>
            <ac:picMk id="12" creationId="{C11A5D22-B759-42D1-B8F7-8010A71E6B17}"/>
          </ac:picMkLst>
        </pc:picChg>
      </pc:sldChg>
      <pc:sldChg chg="addSp delSp modSp mod">
        <pc:chgData name="Kristen Humphrey" userId="04474614-0ddd-43d4-9ecf-45a61f8c7468" providerId="ADAL" clId="{29E277BC-D6E1-C946-8346-A7A2EEAC79DE}" dt="2023-05-08T14:12:03.502" v="369" actId="167"/>
        <pc:sldMkLst>
          <pc:docMk/>
          <pc:sldMk cId="2517947794" sldId="345"/>
        </pc:sldMkLst>
        <pc:picChg chg="add mod">
          <ac:chgData name="Kristen Humphrey" userId="04474614-0ddd-43d4-9ecf-45a61f8c7468" providerId="ADAL" clId="{29E277BC-D6E1-C946-8346-A7A2EEAC79DE}" dt="2023-05-08T14:12:03.502" v="369" actId="167"/>
          <ac:picMkLst>
            <pc:docMk/>
            <pc:sldMk cId="2517947794" sldId="345"/>
            <ac:picMk id="3" creationId="{168BFC36-3E86-57BF-C6AB-F6E0CACBA4C4}"/>
          </ac:picMkLst>
        </pc:picChg>
        <pc:picChg chg="del">
          <ac:chgData name="Kristen Humphrey" userId="04474614-0ddd-43d4-9ecf-45a61f8c7468" providerId="ADAL" clId="{29E277BC-D6E1-C946-8346-A7A2EEAC79DE}" dt="2023-05-08T14:11:55.920" v="367" actId="478"/>
          <ac:picMkLst>
            <pc:docMk/>
            <pc:sldMk cId="2517947794" sldId="345"/>
            <ac:picMk id="12" creationId="{C11A5D22-B759-42D1-B8F7-8010A71E6B17}"/>
          </ac:picMkLst>
        </pc:picChg>
      </pc:sldChg>
    </pc:docChg>
  </pc:docChgLst>
  <pc:docChgLst>
    <pc:chgData name="Joseph Griffiths" userId="S::joseph.griffiths@maryland.gov::ba824372-39a1-48fa-8a56-5caae39a234b" providerId="AD" clId="Web-{39BBFA16-16A3-0328-1AB7-987D81FE1E2C}"/>
    <pc:docChg chg="modSld">
      <pc:chgData name="Joseph Griffiths" userId="S::joseph.griffiths@maryland.gov::ba824372-39a1-48fa-8a56-5caae39a234b" providerId="AD" clId="Web-{39BBFA16-16A3-0328-1AB7-987D81FE1E2C}" dt="2023-05-10T20:14:04.209" v="8" actId="20577"/>
      <pc:docMkLst>
        <pc:docMk/>
      </pc:docMkLst>
      <pc:sldChg chg="modSp">
        <pc:chgData name="Joseph Griffiths" userId="S::joseph.griffiths@maryland.gov::ba824372-39a1-48fa-8a56-5caae39a234b" providerId="AD" clId="Web-{39BBFA16-16A3-0328-1AB7-987D81FE1E2C}" dt="2023-05-10T20:14:04.209" v="8" actId="20577"/>
        <pc:sldMkLst>
          <pc:docMk/>
          <pc:sldMk cId="1684183120" sldId="258"/>
        </pc:sldMkLst>
        <pc:spChg chg="mod">
          <ac:chgData name="Joseph Griffiths" userId="S::joseph.griffiths@maryland.gov::ba824372-39a1-48fa-8a56-5caae39a234b" providerId="AD" clId="Web-{39BBFA16-16A3-0328-1AB7-987D81FE1E2C}" dt="2023-05-10T20:14:04.209" v="8" actId="20577"/>
          <ac:spMkLst>
            <pc:docMk/>
            <pc:sldMk cId="1684183120" sldId="258"/>
            <ac:spMk id="2" creationId="{7A899752-AF3C-4FDE-8ADA-678BB8064000}"/>
          </ac:spMkLst>
        </pc:spChg>
      </pc:sldChg>
    </pc:docChg>
  </pc:docChgLst>
  <pc:docChgLst>
    <pc:chgData name="David Dahlstrom" userId="1373911f-7724-4464-9ca4-a77ff2360544" providerId="ADAL" clId="{5D4B5D42-69F4-4121-A673-40295EF80E7A}"/>
    <pc:docChg chg="custSel addSld delSld modSld">
      <pc:chgData name="David Dahlstrom" userId="1373911f-7724-4464-9ca4-a77ff2360544" providerId="ADAL" clId="{5D4B5D42-69F4-4121-A673-40295EF80E7A}" dt="2023-05-10T17:57:34.323" v="9" actId="2696"/>
      <pc:docMkLst>
        <pc:docMk/>
      </pc:docMkLst>
      <pc:sldChg chg="delSp add del mod delAnim">
        <pc:chgData name="David Dahlstrom" userId="1373911f-7724-4464-9ca4-a77ff2360544" providerId="ADAL" clId="{5D4B5D42-69F4-4121-A673-40295EF80E7A}" dt="2023-05-10T17:57:34.323" v="9" actId="2696"/>
        <pc:sldMkLst>
          <pc:docMk/>
          <pc:sldMk cId="2538968173" sldId="346"/>
        </pc:sldMkLst>
        <pc:spChg chg="del">
          <ac:chgData name="David Dahlstrom" userId="1373911f-7724-4464-9ca4-a77ff2360544" providerId="ADAL" clId="{5D4B5D42-69F4-4121-A673-40295EF80E7A}" dt="2023-05-10T17:56:06.404" v="7" actId="21"/>
          <ac:spMkLst>
            <pc:docMk/>
            <pc:sldMk cId="2538968173" sldId="346"/>
            <ac:spMk id="18" creationId="{C2C6E615-AE2E-89D4-1E44-7F77B2BE7AF8}"/>
          </ac:spMkLst>
        </pc:spChg>
        <pc:spChg chg="del">
          <ac:chgData name="David Dahlstrom" userId="1373911f-7724-4464-9ca4-a77ff2360544" providerId="ADAL" clId="{5D4B5D42-69F4-4121-A673-40295EF80E7A}" dt="2023-05-10T17:56:12.919" v="8" actId="21"/>
          <ac:spMkLst>
            <pc:docMk/>
            <pc:sldMk cId="2538968173" sldId="346"/>
            <ac:spMk id="19" creationId="{66B19F60-7A01-5467-CC68-FABC45C01221}"/>
          </ac:spMkLst>
        </pc:spChg>
      </pc:sldChg>
      <pc:sldChg chg="addSp delSp modSp add del mod">
        <pc:chgData name="David Dahlstrom" userId="1373911f-7724-4464-9ca4-a77ff2360544" providerId="ADAL" clId="{5D4B5D42-69F4-4121-A673-40295EF80E7A}" dt="2023-05-10T16:09:53.395" v="5" actId="2696"/>
        <pc:sldMkLst>
          <pc:docMk/>
          <pc:sldMk cId="4185895728" sldId="346"/>
        </pc:sldMkLst>
        <pc:spChg chg="del">
          <ac:chgData name="David Dahlstrom" userId="1373911f-7724-4464-9ca4-a77ff2360544" providerId="ADAL" clId="{5D4B5D42-69F4-4121-A673-40295EF80E7A}" dt="2023-05-10T15:48:25.153" v="1" actId="21"/>
          <ac:spMkLst>
            <pc:docMk/>
            <pc:sldMk cId="4185895728" sldId="346"/>
            <ac:spMk id="2" creationId="{7A899752-AF3C-4FDE-8ADA-678BB8064000}"/>
          </ac:spMkLst>
        </pc:spChg>
        <pc:spChg chg="del">
          <ac:chgData name="David Dahlstrom" userId="1373911f-7724-4464-9ca4-a77ff2360544" providerId="ADAL" clId="{5D4B5D42-69F4-4121-A673-40295EF80E7A}" dt="2023-05-10T15:48:30.065" v="2" actId="21"/>
          <ac:spMkLst>
            <pc:docMk/>
            <pc:sldMk cId="4185895728" sldId="346"/>
            <ac:spMk id="11" creationId="{B0797B1D-D3C7-B22D-6DE8-73EAA47F66FF}"/>
          </ac:spMkLst>
        </pc:spChg>
        <pc:spChg chg="del">
          <ac:chgData name="David Dahlstrom" userId="1373911f-7724-4464-9ca4-a77ff2360544" providerId="ADAL" clId="{5D4B5D42-69F4-4121-A673-40295EF80E7A}" dt="2023-05-10T15:49:04.856" v="4" actId="21"/>
          <ac:spMkLst>
            <pc:docMk/>
            <pc:sldMk cId="4185895728" sldId="346"/>
            <ac:spMk id="13" creationId="{6530BFD0-E4A1-F660-4815-C9AC4D589749}"/>
          </ac:spMkLst>
        </pc:spChg>
        <pc:spChg chg="add del mod">
          <ac:chgData name="David Dahlstrom" userId="1373911f-7724-4464-9ca4-a77ff2360544" providerId="ADAL" clId="{5D4B5D42-69F4-4121-A673-40295EF80E7A}" dt="2023-05-10T15:48:35.526" v="3" actId="21"/>
          <ac:spMkLst>
            <pc:docMk/>
            <pc:sldMk cId="4185895728" sldId="346"/>
            <ac:spMk id="15" creationId="{43E82A46-4EC5-C19E-3021-232F6CACB781}"/>
          </ac:spMkLst>
        </pc:spChg>
      </pc:sldChg>
    </pc:docChg>
  </pc:docChgLst>
  <pc:docChgLst>
    <pc:chgData name="Chuck Boyd" userId="S::chuck.boyd@maryland.gov::de3c10cc-2842-4ced-9c3d-73dfedb211fc" providerId="AD" clId="Web-{38CF94EE-5820-3244-01C3-615BC944D6BB}"/>
    <pc:docChg chg="modSld">
      <pc:chgData name="Chuck Boyd" userId="S::chuck.boyd@maryland.gov::de3c10cc-2842-4ced-9c3d-73dfedb211fc" providerId="AD" clId="Web-{38CF94EE-5820-3244-01C3-615BC944D6BB}" dt="2023-05-23T00:32:22.270" v="6" actId="20577"/>
      <pc:docMkLst>
        <pc:docMk/>
      </pc:docMkLst>
      <pc:sldChg chg="modSp">
        <pc:chgData name="Chuck Boyd" userId="S::chuck.boyd@maryland.gov::de3c10cc-2842-4ced-9c3d-73dfedb211fc" providerId="AD" clId="Web-{38CF94EE-5820-3244-01C3-615BC944D6BB}" dt="2023-05-23T00:25:29.749" v="3" actId="20577"/>
        <pc:sldMkLst>
          <pc:docMk/>
          <pc:sldMk cId="3055427280" sldId="308"/>
        </pc:sldMkLst>
        <pc:spChg chg="mod">
          <ac:chgData name="Chuck Boyd" userId="S::chuck.boyd@maryland.gov::de3c10cc-2842-4ced-9c3d-73dfedb211fc" providerId="AD" clId="Web-{38CF94EE-5820-3244-01C3-615BC944D6BB}" dt="2023-05-23T00:25:29.749" v="3" actId="20577"/>
          <ac:spMkLst>
            <pc:docMk/>
            <pc:sldMk cId="3055427280" sldId="308"/>
            <ac:spMk id="3" creationId="{573785EE-46AB-5EFE-A98E-00A3AAE014D1}"/>
          </ac:spMkLst>
        </pc:spChg>
      </pc:sldChg>
      <pc:sldChg chg="modSp">
        <pc:chgData name="Chuck Boyd" userId="S::chuck.boyd@maryland.gov::de3c10cc-2842-4ced-9c3d-73dfedb211fc" providerId="AD" clId="Web-{38CF94EE-5820-3244-01C3-615BC944D6BB}" dt="2023-05-23T00:32:22.270" v="6" actId="20577"/>
        <pc:sldMkLst>
          <pc:docMk/>
          <pc:sldMk cId="2560343363" sldId="342"/>
        </pc:sldMkLst>
        <pc:spChg chg="mod">
          <ac:chgData name="Chuck Boyd" userId="S::chuck.boyd@maryland.gov::de3c10cc-2842-4ced-9c3d-73dfedb211fc" providerId="AD" clId="Web-{38CF94EE-5820-3244-01C3-615BC944D6BB}" dt="2023-05-23T00:32:22.270" v="6" actId="20577"/>
          <ac:spMkLst>
            <pc:docMk/>
            <pc:sldMk cId="2560343363" sldId="342"/>
            <ac:spMk id="2" creationId="{7A899752-AF3C-4FDE-8ADA-678BB8064000}"/>
          </ac:spMkLst>
        </pc:spChg>
      </pc:sldChg>
    </pc:docChg>
  </pc:docChgLst>
</pc:chgInfo>
</file>

<file path=ppt/comments/modernComment_115_3384E17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42EB52A-64D2-49E3-B3B5-122720D72182}" authorId="{5636F16F-B674-9C38-33EA-928CD674FBB2}" created="2023-05-10T21:07:49.25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864346483" sldId="277"/>
      <ac:spMk id="4" creationId="{C0ACBC3A-A4DE-2B54-E7BE-5347AA3804F4}"/>
    </ac:deMkLst>
    <p188:txBody>
      <a:bodyPr/>
      <a:lstStyle/>
      <a:p>
        <a:r>
          <a:rPr lang="en-US"/>
          <a:t>JG: Need image</a:t>
        </a:r>
      </a:p>
    </p188:txBody>
  </p188:cm>
</p188:cmLst>
</file>

<file path=ppt/comments/modernComment_14A_C0D0DF2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8426A09-A739-4EA3-84E2-02BB8711532A}" authorId="{5636F16F-B674-9C38-33EA-928CD674FBB2}" created="2023-05-10T21:11:15.96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234914083" sldId="330"/>
      <ac:spMk id="13" creationId="{696F8A94-29DA-453F-84C5-3B8CD3A86033}"/>
    </ac:deMkLst>
    <p188:txBody>
      <a:bodyPr/>
      <a:lstStyle/>
      <a:p>
        <a:r>
          <a:rPr lang="en-US"/>
          <a:t>Image needed</a:t>
        </a:r>
      </a:p>
    </p188:txBody>
  </p188:cm>
</p188:cmLst>
</file>

<file path=ppt/comments/modernComment_14B_94EBABB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EF72124-D77E-4754-A6BD-513C5B1DE1C6}" authorId="{5636F16F-B674-9C38-33EA-928CD674FBB2}" created="2023-05-10T21:04:41.925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498472887" sldId="331"/>
      <ac:spMk id="6" creationId="{F4BC38C8-DA05-73DB-9C5B-52B52E75DB68}"/>
    </ac:deMkLst>
    <p188:txBody>
      <a:bodyPr/>
      <a:lstStyle/>
      <a:p>
        <a:r>
          <a:rPr lang="en-US"/>
          <a:t>JG: Need the image</a:t>
        </a:r>
      </a:p>
    </p188:txBody>
  </p188:cm>
</p188:cmLst>
</file>

<file path=ppt/comments/modernComment_14C_AC61D58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62C278A-42E3-4EE5-AE86-C58C81E84291}" authorId="{5636F16F-B674-9C38-33EA-928CD674FBB2}" created="2023-05-10T21:12:08.29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892092815" sldId="332"/>
      <ac:spMk id="3" creationId="{573785EE-46AB-5EFE-A98E-00A3AAE014D1}"/>
    </ac:deMkLst>
    <p188:txBody>
      <a:bodyPr/>
      <a:lstStyle/>
      <a:p>
        <a:r>
          <a:rPr lang="en-US"/>
          <a:t>This needs an if no statement</a:t>
        </a:r>
      </a:p>
    </p188:txBody>
  </p188:cm>
</p188:cmLst>
</file>

<file path=ppt/comments/modernComment_14D_9C2754E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F8A5F1F-E295-4E7B-A2FA-6FD5970DAD9E}" authorId="{5636F16F-B674-9C38-33EA-928CD674FBB2}" created="2023-05-10T21:04:15.08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619823337" sldId="333"/>
      <ac:spMk id="4" creationId="{12CCD2E8-87D4-B4C0-DD98-1EC62322113A}"/>
    </ac:deMkLst>
    <p188:txBody>
      <a:bodyPr/>
      <a:lstStyle/>
      <a:p>
        <a:r>
          <a:rPr lang="en-US"/>
          <a:t>JG: Need to insert image</a:t>
        </a:r>
      </a:p>
    </p188:txBody>
  </p188:cm>
</p188:cmLst>
</file>

<file path=ppt/comments/modernComment_14E_C4300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023E546-CE10-4E80-99A3-771DFC69E005}" authorId="{5636F16F-B674-9C38-33EA-928CD674FBB2}" created="2023-05-10T21:06:34.755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2857355" sldId="334"/>
      <ac:spMk id="4" creationId="{C7466C72-8BB0-F02E-E136-8CE07D04EC96}"/>
    </ac:deMkLst>
    <p188:txBody>
      <a:bodyPr/>
      <a:lstStyle/>
      <a:p>
        <a:r>
          <a:rPr lang="en-US"/>
          <a:t>JG: Image needed</a:t>
        </a:r>
      </a:p>
    </p188:txBody>
  </p188:cm>
</p188:cmLst>
</file>

<file path=ppt/comments/modernComment_14F_C36C149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D8348F1-69BF-47F9-A1D5-DC39A1BA4BE8}" authorId="{5636F16F-B674-9C38-33EA-928CD674FBB2}" created="2023-05-10T21:08:17.975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278640279" sldId="335"/>
      <ac:spMk id="4" creationId="{01395B69-366C-430D-8BBE-AE48F720677D}"/>
    </ac:deMkLst>
    <p188:txBody>
      <a:bodyPr/>
      <a:lstStyle/>
      <a:p>
        <a:r>
          <a:rPr lang="en-US"/>
          <a:t>Need image</a:t>
        </a:r>
      </a:p>
    </p188:txBody>
  </p188:cm>
</p188:cmLst>
</file>

<file path=ppt/comments/modernComment_150_4C9E4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3FDF3D1-A780-4A2E-825A-E194E920627B}" authorId="{5636F16F-B674-9C38-33EA-928CD674FBB2}" created="2023-05-10T21:10:07.80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5021255" sldId="336"/>
      <ac:spMk id="4" creationId="{01395B69-366C-430D-8BBE-AE48F720677D}"/>
    </ac:deMkLst>
    <p188:txBody>
      <a:bodyPr/>
      <a:lstStyle/>
      <a:p>
        <a:r>
          <a:rPr lang="en-US"/>
          <a:t>Image needed</a:t>
        </a:r>
      </a:p>
    </p188:txBody>
  </p188:cm>
</p188:cmLst>
</file>

<file path=ppt/comments/modernComment_152_6EA3E26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442F4AF-CF72-47D3-8738-4F8E06DC40A5}" authorId="{5636F16F-B674-9C38-33EA-928CD674FBB2}" created="2023-05-10T21:14:37.37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856234088" sldId="338"/>
      <ac:spMk id="2" creationId="{7A899752-AF3C-4FDE-8ADA-678BB8064000}"/>
    </ac:deMkLst>
    <p188:txBody>
      <a:bodyPr/>
      <a:lstStyle/>
      <a:p>
        <a:r>
          <a:rPr lang="en-US"/>
          <a:t>JG: needs an if no statement</a:t>
        </a:r>
      </a:p>
    </p188:txBody>
  </p188:cm>
</p188:cmLst>
</file>

<file path=ppt/comments/modernComment_157_236C50C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D0A2A6B-EC57-5F46-A2F6-E0D992133FC0}" authorId="{32F1904A-06F4-C03C-9F4B-E1DC2342F9A0}" created="2023-05-08T18:05:27.956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594301121" sldId="343"/>
      <ac:spMk id="8" creationId="{7D606284-6D89-4667-8199-0E8870D4C2E9}"/>
      <ac:txMk cp="40" len="18">
        <ac:context len="198" hash="2258269140"/>
      </ac:txMk>
    </ac:txMkLst>
    <p188:pos x="4228910" y="1117980"/>
    <p188:txBody>
      <a:bodyPr/>
      <a:lstStyle/>
      <a:p>
        <a:r>
          <a:rPr lang="en-US"/>
          <a:t>I think this is the first place we refer to an Index Resolution #. 
To be consistent, we should probably make sure that we’ve caught all the places where we should refer to it as such.</a:t>
        </a:r>
      </a:p>
    </p188:txBody>
  </p188:cm>
</p188:cmLst>
</file>

<file path=ppt/comments/modernComment_158_6DC0D6F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CED1294-560A-4740-BB3F-5DC2318003DC}" authorId="{5636F16F-B674-9C38-33EA-928CD674FBB2}" created="2023-05-10T21:18:13.83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841354481" sldId="344"/>
      <ac:spMk id="8" creationId="{7D606284-6D89-4667-8199-0E8870D4C2E9}"/>
      <ac:txMk cp="158" len="130">
        <ac:context len="295" hash="759614923"/>
      </ac:txMk>
    </ac:txMkLst>
    <p188:pos x="9238868" y="1835594"/>
    <p188:replyLst>
      <p188:reply id="{1E539863-1332-47DB-A3D9-AF744C284D15}" authorId="{23A64CC7-2EC9-94E4-3A33-98F2F1DE405C}" created="2023-05-11T17:58:00.059">
        <p188:txBody>
          <a:bodyPr/>
          <a:lstStyle/>
          <a:p>
            <a:r>
              <a:rPr lang="en-US"/>
              <a:t>One deals with the specific zoning code requirements for the map.
The second, asks if the new map has been circulated, updated, etc.</a:t>
            </a:r>
          </a:p>
        </p188:txBody>
      </p188:reply>
    </p188:replyLst>
    <p188:txBody>
      <a:bodyPr/>
      <a:lstStyle/>
      <a:p>
        <a:r>
          <a:rPr lang="en-US"/>
          <a:t>Is there a difference between these two questions?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96466E-3FE1-4223-A991-3B9835A61D06}" type="datetimeFigureOut">
              <a:rPr lang="en-US" smtClean="0"/>
              <a:t>6/15/2023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BE4BAE-C8EC-4A06-AB0B-F1268D6CE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587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dirty="0">
              <a:solidFill>
                <a:srgbClr val="C00000"/>
              </a:soli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E4BAE-C8EC-4A06-AB0B-F1268D6CEC4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727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While some of the questions may seem repetitive, there are subtle and distinct differences that will aide in a more complete assessment and evaluation.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E4BAE-C8EC-4A06-AB0B-F1268D6CEC4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517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While some of the questions may seem repetitive, there are subtle and distinct differences that will aide in a more complete assessment and evaluation.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E4BAE-C8EC-4A06-AB0B-F1268D6CEC4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829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While some of the questions may seem repetitive, there are subtle and distinct differences that will aide in a more complete assessment and evaluation.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E4BAE-C8EC-4A06-AB0B-F1268D6CEC4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118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7E7FB52E-A037-4A25-BEF3-36CF983DC6ED}" type="datetime1">
              <a:rPr lang="en-US" smtClean="0"/>
              <a:t>6/15/2023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588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5ABA8C00-26BD-4836-A038-E4D2D068959D}" type="datetime1">
              <a:rPr lang="en-US" smtClean="0"/>
              <a:t>6/15/2023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284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4191000"/>
            <a:ext cx="12192000" cy="1371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hold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9C8F2D22-3474-4B8E-AFB1-2B5F77FF6170}" type="datetime1">
              <a:rPr lang="en-US" smtClean="0"/>
              <a:t>6/15/2023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873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81C08C20-9F25-453C-9571-FC98CF901C93}" type="datetime1">
              <a:rPr lang="en-US" smtClean="0"/>
              <a:t>6/15/2023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483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1A073CE6-5EDC-46A3-8F2D-3FE78E209C93}" type="datetime1">
              <a:rPr lang="en-US" smtClean="0"/>
              <a:t>6/15/2023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571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A52FFE93-8619-4CD7-9F77-DB720170FAD6}" type="datetime1">
              <a:rPr lang="en-US" smtClean="0"/>
              <a:t>6/15/2023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12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8953C568-5A49-4F85-95A1-23C27F2CC25A}" type="datetime1">
              <a:rPr lang="en-US" smtClean="0"/>
              <a:t>6/15/2023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507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4451E8CD-C23F-4909-8CE9-CD5C6028FCAF}" type="datetime1">
              <a:rPr lang="en-US" smtClean="0"/>
              <a:t>6/15/2023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229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116E1EE9-78FE-4CA8-B051-9741C82B1139}" type="datetime1">
              <a:rPr lang="en-US" smtClean="0"/>
              <a:t>6/15/2023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237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0D331E6D-F3FC-422D-BF8D-ECCFB9A0AD5B}" type="datetime1">
              <a:rPr lang="en-US" smtClean="0"/>
              <a:t>6/15/2023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308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43434"/>
                </a:solidFill>
                <a:latin typeface="Microsoft Sans Serif" panose="020B0604020202020204" pitchFamily="34" charset="0"/>
                <a:ea typeface="Verdana" pitchFamily="34" charset="0"/>
                <a:cs typeface="Microsoft Sans Serif" panose="020B0604020202020204" pitchFamily="34" charset="0"/>
              </a:defRPr>
            </a:lvl1pPr>
          </a:lstStyle>
          <a:p>
            <a:fld id="{F04C83E5-9CA8-4B55-B49B-5730DD6384D3}" type="datetime1">
              <a:rPr lang="en-US" smtClean="0"/>
              <a:t>6/15/2023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080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chemeClr val="bg1"/>
            </a:gs>
            <a:gs pos="0">
              <a:srgbClr val="FCD8E1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43268" y="5954547"/>
            <a:ext cx="11628801" cy="822960"/>
            <a:chOff x="216797" y="5911790"/>
            <a:chExt cx="8721599" cy="822960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708798" y="6324600"/>
              <a:ext cx="8229598" cy="0"/>
            </a:xfrm>
            <a:prstGeom prst="line">
              <a:avLst/>
            </a:prstGeom>
            <a:ln w="12700">
              <a:solidFill>
                <a:srgbClr val="C40E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797" y="5911790"/>
              <a:ext cx="764275" cy="82296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49904" y="44929"/>
            <a:ext cx="2946400" cy="169277"/>
          </a:xfrm>
          <a:prstGeom prst="rect">
            <a:avLst/>
          </a:prstGeom>
          <a:noFill/>
          <a:ln>
            <a:noFill/>
          </a:ln>
        </p:spPr>
        <p:txBody>
          <a:bodyPr wrap="square" tIns="0" rIns="0" bIns="0" rtlCol="0" anchor="t" anchorCtr="0">
            <a:spAutoFit/>
          </a:bodyPr>
          <a:lstStyle/>
          <a:p>
            <a:pPr algn="r"/>
            <a:r>
              <a:rPr lang="en-US" sz="1100" i="0" dirty="0" err="1">
                <a:solidFill>
                  <a:srgbClr val="C40E3E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rPr>
              <a:t>Planning.Maryland.gov</a:t>
            </a:r>
            <a:endParaRPr lang="en-US" sz="1100" i="0" dirty="0">
              <a:solidFill>
                <a:srgbClr val="C40E3E"/>
              </a:solidFill>
              <a:latin typeface="Microsoft Sans Serif" pitchFamily="34" charset="0"/>
              <a:ea typeface="Verdana" pitchFamily="34" charset="0"/>
              <a:cs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830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000" kern="1200" cap="small" baseline="0">
          <a:solidFill>
            <a:srgbClr val="C40E3E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icrosoft Sans Serif" pitchFamily="34" charset="0"/>
          <a:ea typeface="Verdana" pitchFamily="34" charset="0"/>
          <a:cs typeface="Microsoft Sans Serif" pitchFamily="34" charset="0"/>
        </a:defRPr>
      </a:lvl1pPr>
    </p:titleStyle>
    <p:bodyStyle>
      <a:lvl1pPr marL="233363" indent="-233363" algn="l" defTabSz="914400" rtl="0" eaLnBrk="1" latinLnBrk="0" hangingPunct="1">
        <a:spcBef>
          <a:spcPts val="0"/>
        </a:spcBef>
        <a:spcAft>
          <a:spcPts val="600"/>
        </a:spcAft>
        <a:buClr>
          <a:srgbClr val="E0AA0F"/>
        </a:buClr>
        <a:buFont typeface="Arial" pitchFamily="34" charset="0"/>
        <a:buChar char="•"/>
        <a:defRPr sz="3200" kern="1200">
          <a:solidFill>
            <a:schemeClr val="tx1"/>
          </a:solidFill>
          <a:latin typeface="Microsoft Sans Serif" pitchFamily="34" charset="0"/>
          <a:ea typeface="Verdana" pitchFamily="34" charset="0"/>
          <a:cs typeface="Microsoft Sans Serif" pitchFamily="34" charset="0"/>
        </a:defRPr>
      </a:lvl1pPr>
      <a:lvl2pPr marL="569913" indent="-223838" algn="l" defTabSz="914400" rtl="0" eaLnBrk="1" latinLnBrk="0" hangingPunct="1">
        <a:spcBef>
          <a:spcPts val="0"/>
        </a:spcBef>
        <a:spcAft>
          <a:spcPts val="600"/>
        </a:spcAft>
        <a:buClr>
          <a:srgbClr val="E0AA0F"/>
        </a:buClr>
        <a:buFont typeface="Wingdings" pitchFamily="2" charset="2"/>
        <a:buChar char="§"/>
        <a:defRPr sz="2800" kern="1200">
          <a:solidFill>
            <a:schemeClr val="tx1"/>
          </a:solidFill>
          <a:latin typeface="Microsoft Sans Serif" pitchFamily="34" charset="0"/>
          <a:ea typeface="Verdana" pitchFamily="34" charset="0"/>
          <a:cs typeface="Microsoft Sans Serif" pitchFamily="34" charset="0"/>
        </a:defRPr>
      </a:lvl2pPr>
      <a:lvl3pPr marL="857250" indent="-228600" algn="l" defTabSz="914400" rtl="0" eaLnBrk="1" latinLnBrk="0" hangingPunct="1">
        <a:spcBef>
          <a:spcPts val="0"/>
        </a:spcBef>
        <a:spcAft>
          <a:spcPts val="600"/>
        </a:spcAft>
        <a:buClr>
          <a:srgbClr val="E0AA0F"/>
        </a:buClr>
        <a:buFont typeface="Wingdings" pitchFamily="2" charset="2"/>
        <a:buChar char="§"/>
        <a:defRPr sz="2400" kern="1200">
          <a:solidFill>
            <a:schemeClr val="tx1"/>
          </a:solidFill>
          <a:latin typeface="Microsoft Sans Serif" pitchFamily="34" charset="0"/>
          <a:ea typeface="Verdana" pitchFamily="34" charset="0"/>
          <a:cs typeface="Microsoft Sans Serif" pitchFamily="34" charset="0"/>
        </a:defRPr>
      </a:lvl3pPr>
      <a:lvl4pPr marL="1090613" indent="-228600" algn="l" defTabSz="914400" rtl="0" eaLnBrk="1" latinLnBrk="0" hangingPunct="1">
        <a:spcBef>
          <a:spcPts val="0"/>
        </a:spcBef>
        <a:spcAft>
          <a:spcPts val="600"/>
        </a:spcAft>
        <a:buClr>
          <a:srgbClr val="E0AA0F"/>
        </a:buClr>
        <a:buFont typeface="Wingdings" pitchFamily="2" charset="2"/>
        <a:buChar char="§"/>
        <a:tabLst/>
        <a:defRPr sz="2000" i="1" kern="1200">
          <a:solidFill>
            <a:schemeClr val="tx1"/>
          </a:solidFill>
          <a:latin typeface="Microsoft Sans Serif" pitchFamily="34" charset="0"/>
          <a:ea typeface="Verdana" pitchFamily="34" charset="0"/>
          <a:cs typeface="Microsoft Sans Serif" pitchFamily="34" charset="0"/>
        </a:defRPr>
      </a:lvl4pPr>
      <a:lvl5pPr marL="1314450" indent="-228600" algn="l" defTabSz="914400" rtl="0" eaLnBrk="1" latinLnBrk="0" hangingPunct="1">
        <a:spcBef>
          <a:spcPts val="0"/>
        </a:spcBef>
        <a:spcAft>
          <a:spcPts val="600"/>
        </a:spcAft>
        <a:buClr>
          <a:srgbClr val="E0AA0F"/>
        </a:buClr>
        <a:buFont typeface="Wingdings" pitchFamily="2" charset="2"/>
        <a:buChar char="§"/>
        <a:defRPr sz="2000" i="1" kern="1200">
          <a:solidFill>
            <a:schemeClr val="tx1"/>
          </a:solidFill>
          <a:latin typeface="Microsoft Sans Serif" pitchFamily="34" charset="0"/>
          <a:ea typeface="Verdana" pitchFamily="34" charset="0"/>
          <a:cs typeface="Microsoft Sans Serif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8/10/relationships/comments" Target="../comments/modernComment_14D_9C2754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8/10/relationships/comments" Target="../comments/modernComment_14B_94EBABB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8/10/relationships/comments" Target="../comments/modernComment_14E_C4300B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8/10/relationships/comments" Target="../comments/modernComment_115_3384E17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hyperlink" Target="https://apps.planning.maryland.gov/finderonline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8/10/relationships/comments" Target="../comments/modernComment_14F_C36C149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8/10/relationships/comments" Target="../comments/modernComment_150_4C9E4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hyperlink" Target="https://mdpgis.mdp.state.md.us/PFA/publicinfotemplate/index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8/10/relationships/comments" Target="../comments/modernComment_14A_C0D0DF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8/10/relationships/comments" Target="../comments/modernComment_14C_AC61D58F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8/10/relationships/comments" Target="../comments/modernComment_152_6EA3E26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8/10/relationships/comments" Target="../comments/modernComment_158_6DC0D6F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8/10/relationships/comments" Target="../comments/modernComment_157_236C50C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lanning.maryland.gov/Pages/OurWork/local-planning-staff.aspx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AA99F86-C2E3-42CB-6DB5-9D26064288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4" b="9906"/>
          <a:stretch/>
        </p:blipFill>
        <p:spPr>
          <a:xfrm>
            <a:off x="0" y="-2"/>
            <a:ext cx="12192000" cy="693606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E4165F-54E9-4691-A56C-450EDCB829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017" y="3937"/>
            <a:ext cx="11877963" cy="1470025"/>
          </a:xfrm>
        </p:spPr>
        <p:txBody>
          <a:bodyPr>
            <a:no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Maryland Zoning </a:t>
            </a:r>
            <a:r>
              <a:rPr lang="en-US" dirty="0" err="1"/>
              <a:t>CheckUp</a:t>
            </a:r>
            <a:br>
              <a:rPr lang="en-US" sz="3400" dirty="0"/>
            </a:br>
            <a:r>
              <a:rPr lang="en-US" sz="2800" dirty="0"/>
              <a:t>A Performance Guide For Small and Rural Jurisdictions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907E73-F07F-4015-8B8C-23E3FD097D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0780" y="2143125"/>
            <a:ext cx="7310435" cy="3657600"/>
          </a:xfr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 sz="2600" b="1" dirty="0">
                <a:solidFill>
                  <a:schemeClr val="tx1"/>
                </a:solidFill>
                <a:latin typeface="Microsoft Sans Serif"/>
                <a:ea typeface="Microsoft Sans Serif"/>
                <a:cs typeface="Microsoft Sans Serif"/>
              </a:rPr>
              <a:t>Prepared by:</a:t>
            </a:r>
          </a:p>
          <a:p>
            <a:endParaRPr lang="en-US" sz="2400" b="1" dirty="0">
              <a:solidFill>
                <a:schemeClr val="tx1"/>
              </a:solidFill>
              <a:latin typeface="Microsoft Sans Serif"/>
              <a:ea typeface="Microsoft Sans Serif"/>
              <a:cs typeface="Microsoft Sans Serif"/>
            </a:endParaRPr>
          </a:p>
          <a:p>
            <a:r>
              <a:rPr lang="en-US" sz="3000" b="1" dirty="0">
                <a:solidFill>
                  <a:schemeClr val="tx1"/>
                </a:solidFill>
                <a:latin typeface="Microsoft Sans Serif"/>
                <a:ea typeface="Microsoft Sans Serif"/>
                <a:cs typeface="Microsoft Sans Serif"/>
              </a:rPr>
              <a:t>The Maryland Department of Planning</a:t>
            </a:r>
          </a:p>
          <a:p>
            <a:endParaRPr lang="en-US" sz="1100" b="1" dirty="0">
              <a:solidFill>
                <a:schemeClr val="tx1"/>
              </a:solidFill>
              <a:latin typeface="Microsoft Sans Serif"/>
              <a:ea typeface="Microsoft Sans Serif"/>
              <a:cs typeface="Microsoft Sans Serif"/>
            </a:endParaRPr>
          </a:p>
          <a:p>
            <a:r>
              <a:rPr lang="en-US" sz="3000" b="1" dirty="0">
                <a:solidFill>
                  <a:schemeClr val="tx1"/>
                </a:solidFill>
                <a:latin typeface="Microsoft Sans Serif"/>
                <a:ea typeface="Microsoft Sans Serif"/>
                <a:cs typeface="Microsoft Sans Serif"/>
              </a:rPr>
              <a:t>2023</a:t>
            </a:r>
          </a:p>
          <a:p>
            <a:endParaRPr lang="en-US" sz="2400" b="1" dirty="0">
              <a:solidFill>
                <a:schemeClr val="tx1"/>
              </a:solidFill>
              <a:latin typeface="Microsoft Sans Serif"/>
              <a:ea typeface="Microsoft Sans Serif"/>
              <a:cs typeface="Microsoft Sans Serif"/>
            </a:endParaRPr>
          </a:p>
          <a:p>
            <a:endParaRPr lang="en-US" sz="2400" b="1" dirty="0">
              <a:solidFill>
                <a:schemeClr val="tx1"/>
              </a:solidFill>
              <a:latin typeface="Microsoft Sans Serif"/>
              <a:ea typeface="Microsoft Sans Serif"/>
              <a:cs typeface="Microsoft Sans Serif"/>
            </a:endParaRPr>
          </a:p>
          <a:p>
            <a:endParaRPr lang="en-US" sz="2400" b="1" dirty="0">
              <a:solidFill>
                <a:schemeClr val="tx1"/>
              </a:solidFill>
              <a:latin typeface="Microsoft Sans Serif"/>
              <a:ea typeface="Microsoft Sans Serif"/>
              <a:cs typeface="Microsoft Sans Serif"/>
            </a:endParaRPr>
          </a:p>
          <a:p>
            <a:r>
              <a:rPr lang="en-US" sz="2600" b="1" i="1" dirty="0">
                <a:solidFill>
                  <a:schemeClr val="tx1"/>
                </a:solidFill>
                <a:ea typeface="Microsoft Sans Serif" panose="020B0604020202020204" pitchFamily="34" charset="0"/>
              </a:rPr>
              <a:t>“Keep your code running in peak performance”</a:t>
            </a:r>
          </a:p>
          <a:p>
            <a:endParaRPr lang="en-US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AB9457F-D3A3-A75E-AE43-F2DFA9BC72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28278" t="93572" r="27904" b="1428"/>
          <a:stretch/>
        </p:blipFill>
        <p:spPr>
          <a:xfrm>
            <a:off x="3302413" y="6378494"/>
            <a:ext cx="5587173" cy="47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91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34B7C8-CC3F-8A2F-01F5-0F38F239A7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5" b="10906"/>
          <a:stretch/>
        </p:blipFill>
        <p:spPr>
          <a:xfrm>
            <a:off x="0" y="28874"/>
            <a:ext cx="12192000" cy="6858001"/>
          </a:xfrm>
          <a:prstGeom prst="rect">
            <a:avLst/>
          </a:prstGeom>
        </p:spPr>
      </p:pic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6E4B2804-DA55-174B-3979-F4A049AB9A17}"/>
              </a:ext>
            </a:extLst>
          </p:cNvPr>
          <p:cNvSpPr txBox="1">
            <a:spLocks/>
          </p:cNvSpPr>
          <p:nvPr/>
        </p:nvSpPr>
        <p:spPr>
          <a:xfrm>
            <a:off x="783771" y="156505"/>
            <a:ext cx="11005532" cy="1091171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00" indent="-635000" fontAlgn="auto">
              <a:buClrTx/>
              <a:buFont typeface="Wingdings" pitchFamily="2" charset="2"/>
              <a:buChar char="q"/>
            </a:pPr>
            <a:endParaRPr lang="en-US" sz="2000" dirty="0">
              <a:ea typeface="Microsoft Sans Serif"/>
            </a:endParaRPr>
          </a:p>
          <a:p>
            <a:pPr marL="466725" indent="0" fontAlgn="auto">
              <a:buClrTx/>
              <a:buNone/>
            </a:pPr>
            <a:r>
              <a:rPr lang="en-US" sz="2000" dirty="0">
                <a:ea typeface="Microsoft Sans Serif"/>
              </a:rPr>
              <a:t>Example 3: Does the official zoning map list an effective date?</a:t>
            </a:r>
          </a:p>
          <a:p>
            <a:pPr marL="1200150" indent="-403225" fontAlgn="auto">
              <a:buClrTx/>
              <a:buFont typeface="Wingdings" pitchFamily="2" charset="2"/>
              <a:buChar char="Ø"/>
            </a:pPr>
            <a:endParaRPr lang="en-US" sz="2000" dirty="0">
              <a:ea typeface="Microsoft Sans Serif"/>
            </a:endParaRPr>
          </a:p>
          <a:p>
            <a:pPr marL="571500" indent="-571500" fontAlgn="auto">
              <a:buClrTx/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0" indent="0" fontAlgn="auto">
              <a:buClrTx/>
              <a:buFont typeface="Arial" pitchFamily="34" charset="0"/>
              <a:buNone/>
            </a:pPr>
            <a:endParaRPr lang="en-US" sz="2000" b="1" dirty="0">
              <a:ea typeface="Microsoft Sans Serif"/>
            </a:endParaRPr>
          </a:p>
          <a:p>
            <a:pPr marL="635000" indent="-287338" fontAlgn="auto">
              <a:buClrTx/>
              <a:buFont typeface="Wingdings" pitchFamily="2" charset="2"/>
              <a:buChar char="Ø"/>
            </a:pPr>
            <a:endParaRPr lang="en-US" sz="2000" b="1" dirty="0">
              <a:ea typeface="Microsoft Sans Serif"/>
            </a:endParaRPr>
          </a:p>
          <a:p>
            <a:pPr marL="233045" indent="-233045" fontAlgn="auto">
              <a:buClrTx/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					 </a:t>
            </a:r>
          </a:p>
          <a:p>
            <a:pPr marL="233045" indent="-233045" fontAlgn="auto">
              <a:buClrTx/>
              <a:buFont typeface="Arial" pitchFamily="34" charset="0"/>
              <a:buNone/>
            </a:pPr>
            <a:r>
              <a:rPr lang="en-US" sz="2000" b="1" i="1" dirty="0">
                <a:ea typeface="Microsoft Sans Serif"/>
              </a:rPr>
              <a:t>   </a:t>
            </a:r>
            <a:endParaRPr lang="en-US" sz="2100" b="1" dirty="0">
              <a:latin typeface="Microsoft Sans Serif"/>
              <a:ea typeface="Verdana"/>
              <a:cs typeface="Microsoft Sans Serif"/>
            </a:endParaRPr>
          </a:p>
          <a:p>
            <a:pPr marL="0" indent="0" fontAlgn="auto">
              <a:buClrTx/>
              <a:buFont typeface="Arial" pitchFamily="34" charset="0"/>
              <a:buNone/>
            </a:pPr>
            <a:endParaRPr lang="en-US" sz="1400" dirty="0"/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D1B3A7A1-409B-D20B-FBEA-A0D30411293C}"/>
              </a:ext>
            </a:extLst>
          </p:cNvPr>
          <p:cNvSpPr txBox="1">
            <a:spLocks/>
          </p:cNvSpPr>
          <p:nvPr/>
        </p:nvSpPr>
        <p:spPr>
          <a:xfrm>
            <a:off x="8880710" y="1303823"/>
            <a:ext cx="2926058" cy="4055487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875" indent="0" fontAlgn="auto">
              <a:buClrTx/>
              <a:buNone/>
            </a:pPr>
            <a:r>
              <a:rPr lang="en-US" sz="2000" dirty="0">
                <a:ea typeface="Microsoft Sans Serif"/>
              </a:rPr>
              <a:t>Considerations:</a:t>
            </a:r>
          </a:p>
          <a:p>
            <a:pPr marL="15875" indent="0" fontAlgn="auto">
              <a:buClrTx/>
              <a:buNone/>
            </a:pPr>
            <a:endParaRPr lang="en-US" sz="1000" dirty="0">
              <a:latin typeface="Microsoft Sans Serif"/>
              <a:ea typeface="Microsoft Sans Serif"/>
              <a:cs typeface="Microsoft Sans Serif"/>
            </a:endParaRPr>
          </a:p>
          <a:p>
            <a:pPr marL="473075" indent="-457200" fontAlgn="auto">
              <a:buClrTx/>
              <a:buAutoNum type="arabicPeriod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The effective date of the map may depend on the date of any required signatures. </a:t>
            </a:r>
          </a:p>
          <a:p>
            <a:pPr marL="473075" indent="-457200" fontAlgn="auto">
              <a:buClrTx/>
              <a:buAutoNum type="arabicPeriod"/>
            </a:pPr>
            <a:endParaRPr lang="en-US" sz="1000" dirty="0">
              <a:latin typeface="Microsoft Sans Serif"/>
              <a:ea typeface="Microsoft Sans Serif"/>
              <a:cs typeface="Microsoft Sans Serif"/>
            </a:endParaRPr>
          </a:p>
          <a:p>
            <a:pPr marL="473075" indent="-457200" fontAlgn="auto">
              <a:buClrTx/>
              <a:buAutoNum type="arabicPeriod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Official stamps or seals may also be required.</a:t>
            </a:r>
          </a:p>
          <a:p>
            <a:pPr marL="473075" indent="-457200" fontAlgn="auto">
              <a:buClrTx/>
              <a:buAutoNum type="arabicPeriod"/>
            </a:pPr>
            <a:endParaRPr lang="en-US" sz="2000" dirty="0"/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278C42C3-C910-4006-D228-9550E326E2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8" t="553" r="783"/>
          <a:stretch/>
        </p:blipFill>
        <p:spPr>
          <a:xfrm>
            <a:off x="1064434" y="1026961"/>
            <a:ext cx="7117977" cy="454046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2C6E615-AE2E-89D4-1E44-7F77B2BE7AF8}"/>
              </a:ext>
            </a:extLst>
          </p:cNvPr>
          <p:cNvSpPr txBox="1"/>
          <p:nvPr/>
        </p:nvSpPr>
        <p:spPr>
          <a:xfrm>
            <a:off x="8706769" y="3197914"/>
            <a:ext cx="367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B19F60-7A01-5467-CC68-FABC45C01221}"/>
              </a:ext>
            </a:extLst>
          </p:cNvPr>
          <p:cNvSpPr txBox="1"/>
          <p:nvPr/>
        </p:nvSpPr>
        <p:spPr>
          <a:xfrm>
            <a:off x="8736961" y="4790982"/>
            <a:ext cx="367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rPr>
              <a:t>2</a:t>
            </a:r>
          </a:p>
        </p:txBody>
      </p:sp>
      <p:sp>
        <p:nvSpPr>
          <p:cNvPr id="15" name="Arrow: Right 5">
            <a:extLst>
              <a:ext uri="{FF2B5EF4-FFF2-40B4-BE49-F238E27FC236}">
                <a16:creationId xmlns:a16="http://schemas.microsoft.com/office/drawing/2014/main" id="{A990B023-D7AF-AD16-A1B7-585922D0F7A7}"/>
              </a:ext>
            </a:extLst>
          </p:cNvPr>
          <p:cNvSpPr/>
          <p:nvPr/>
        </p:nvSpPr>
        <p:spPr>
          <a:xfrm rot="10800000">
            <a:off x="8087823" y="4878225"/>
            <a:ext cx="640345" cy="31509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C0183CC-549A-B99D-30D7-ABEAA61DB10B}"/>
              </a:ext>
            </a:extLst>
          </p:cNvPr>
          <p:cNvSpPr/>
          <p:nvPr/>
        </p:nvSpPr>
        <p:spPr>
          <a:xfrm>
            <a:off x="6867002" y="4394040"/>
            <a:ext cx="1290355" cy="35345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F3D576-AC27-B9D7-83CE-10216E186C6F}"/>
              </a:ext>
            </a:extLst>
          </p:cNvPr>
          <p:cNvSpPr txBox="1"/>
          <p:nvPr/>
        </p:nvSpPr>
        <p:spPr>
          <a:xfrm>
            <a:off x="6984081" y="4422512"/>
            <a:ext cx="1083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Microsoft Sans Serif" pitchFamily="34" charset="0"/>
                <a:ea typeface="Verdana" pitchFamily="34" charset="0"/>
                <a:cs typeface="Microsoft Sans Serif" pitchFamily="34" charset="0"/>
              </a:rPr>
              <a:t>May 2, 2015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B89D0892-E952-2E82-F384-B374795A938D}"/>
              </a:ext>
            </a:extLst>
          </p:cNvPr>
          <p:cNvSpPr txBox="1">
            <a:spLocks/>
          </p:cNvSpPr>
          <p:nvPr/>
        </p:nvSpPr>
        <p:spPr>
          <a:xfrm>
            <a:off x="1080270" y="5647583"/>
            <a:ext cx="10412534" cy="662885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00150" indent="-403225" fontAlgn="auto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No, </a:t>
            </a:r>
            <a:r>
              <a:rPr lang="en-US" sz="2000" dirty="0">
                <a:ea typeface="Microsoft Sans Serif" panose="020B0604020202020204" pitchFamily="34" charset="0"/>
              </a:rPr>
              <a:t>consider adding an effective date to the map legend, and/or amending the zoning code/ordinance to require it be displayed on the official zoning map. </a:t>
            </a:r>
            <a:endParaRPr lang="en-US" sz="2000" dirty="0">
              <a:ea typeface="Microsoft Sans Serif"/>
            </a:endParaRPr>
          </a:p>
          <a:p>
            <a:pPr marL="571500" indent="-571500" fontAlgn="auto">
              <a:buClrTx/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0" indent="0" fontAlgn="auto">
              <a:buClrTx/>
              <a:buFont typeface="Arial" pitchFamily="34" charset="0"/>
              <a:buNone/>
            </a:pPr>
            <a:endParaRPr lang="en-US" sz="2000" b="1" dirty="0">
              <a:ea typeface="Microsoft Sans Serif"/>
            </a:endParaRPr>
          </a:p>
          <a:p>
            <a:pPr marL="635000" indent="-287338" fontAlgn="auto">
              <a:buClrTx/>
              <a:buFont typeface="Wingdings" pitchFamily="2" charset="2"/>
              <a:buChar char="Ø"/>
            </a:pPr>
            <a:endParaRPr lang="en-US" sz="2000" b="1" dirty="0">
              <a:ea typeface="Microsoft Sans Serif"/>
            </a:endParaRPr>
          </a:p>
          <a:p>
            <a:pPr marL="233045" indent="-233045" fontAlgn="auto">
              <a:buClrTx/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					 </a:t>
            </a:r>
          </a:p>
          <a:p>
            <a:pPr marL="233045" indent="-233045" fontAlgn="auto">
              <a:buClrTx/>
              <a:buFont typeface="Arial" pitchFamily="34" charset="0"/>
              <a:buNone/>
            </a:pPr>
            <a:r>
              <a:rPr lang="en-US" sz="2000" b="1" i="1" dirty="0">
                <a:ea typeface="Microsoft Sans Serif"/>
              </a:rPr>
              <a:t>   </a:t>
            </a:r>
            <a:endParaRPr lang="en-US" sz="2100" b="1" dirty="0">
              <a:latin typeface="Microsoft Sans Serif"/>
              <a:ea typeface="Verdana"/>
              <a:cs typeface="Microsoft Sans Serif"/>
            </a:endParaRPr>
          </a:p>
          <a:p>
            <a:pPr marL="0" indent="0" fontAlgn="auto">
              <a:buClrTx/>
              <a:buFont typeface="Arial" pitchFamily="34" charset="0"/>
              <a:buNone/>
            </a:pPr>
            <a:endParaRPr lang="en-US" sz="1400" dirty="0"/>
          </a:p>
        </p:txBody>
      </p:sp>
      <p:sp>
        <p:nvSpPr>
          <p:cNvPr id="14" name="Arrow: Right 5">
            <a:extLst>
              <a:ext uri="{FF2B5EF4-FFF2-40B4-BE49-F238E27FC236}">
                <a16:creationId xmlns:a16="http://schemas.microsoft.com/office/drawing/2014/main" id="{3FC414B2-82BE-7E8E-6901-946BB6E8A20C}"/>
              </a:ext>
            </a:extLst>
          </p:cNvPr>
          <p:cNvSpPr/>
          <p:nvPr/>
        </p:nvSpPr>
        <p:spPr>
          <a:xfrm rot="8450995">
            <a:off x="7681685" y="3786589"/>
            <a:ext cx="1235459" cy="31509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31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5" grpId="0" animBg="1"/>
      <p:bldP spid="7" grpId="0" animBg="1"/>
      <p:bldP spid="7" grpId="1" animBg="1"/>
      <p:bldP spid="8" grpId="0"/>
      <p:bldP spid="1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8E53C20-F562-B2C1-3D31-4676C4333F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231" y="197964"/>
            <a:ext cx="11770460" cy="643374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 algn="ctr">
              <a:buNone/>
            </a:pPr>
            <a:endParaRPr lang="en-US" sz="2200" i="1">
              <a:solidFill>
                <a:srgbClr val="FF0000"/>
              </a:solidFill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60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600">
              <a:latin typeface="Microsoft Sans Serif"/>
              <a:ea typeface="Microsoft Sans Serif"/>
              <a:cs typeface="Microsoft Sans Serif"/>
            </a:endParaRPr>
          </a:p>
          <a:p>
            <a:pPr marL="0" indent="0">
              <a:buNone/>
            </a:pPr>
            <a:endParaRPr lang="en-US" sz="1600" i="1">
              <a:ea typeface="Microsoft Sans Serif"/>
            </a:endParaRPr>
          </a:p>
          <a:p>
            <a:pPr marL="233045" indent="-233045"/>
            <a:endParaRPr lang="en-US" sz="2100">
              <a:ea typeface="Microsoft Sans Serif"/>
            </a:endParaRPr>
          </a:p>
          <a:p>
            <a:pPr marL="233045" indent="-233045"/>
            <a:endParaRPr lang="en-US" sz="2100" b="1">
              <a:latin typeface="Microsoft Sans Serif"/>
              <a:ea typeface="Verdana"/>
              <a:cs typeface="Microsoft Sans Serif"/>
            </a:endParaRPr>
          </a:p>
          <a:p>
            <a:pPr marL="233045" indent="-233045"/>
            <a:endParaRPr lang="en-US" sz="1400"/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573785EE-46AB-5EFE-A98E-00A3AAE014D1}"/>
              </a:ext>
            </a:extLst>
          </p:cNvPr>
          <p:cNvSpPr txBox="1">
            <a:spLocks/>
          </p:cNvSpPr>
          <p:nvPr/>
        </p:nvSpPr>
        <p:spPr>
          <a:xfrm>
            <a:off x="682171" y="407708"/>
            <a:ext cx="10798629" cy="5721488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buClrTx/>
              <a:buFont typeface="Arial" pitchFamily="34" charset="0"/>
              <a:buNone/>
            </a:pPr>
            <a:r>
              <a:rPr lang="en-US" sz="2400" b="1" dirty="0">
                <a:ea typeface="Microsoft Sans Serif"/>
              </a:rPr>
              <a:t>III. Changes to the Official Zoning Map: </a:t>
            </a:r>
          </a:p>
          <a:p>
            <a:pPr marL="0" indent="0" fontAlgn="auto">
              <a:buClrTx/>
              <a:buFont typeface="Arial" pitchFamily="34" charset="0"/>
              <a:buNone/>
            </a:pPr>
            <a:endParaRPr lang="en-US" sz="1000" b="1" dirty="0">
              <a:ea typeface="Microsoft Sans Serif"/>
            </a:endParaRPr>
          </a:p>
          <a:p>
            <a:pPr marL="796925" indent="-452120" fontAlgn="auto">
              <a:buClrTx/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Check your resolution history. Have any of the following changes been made after the effective date listed on the official zoning map?</a:t>
            </a:r>
          </a:p>
          <a:p>
            <a:pPr marL="796925" indent="-452120" fontAlgn="auto">
              <a:buClrTx/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1601470" lvl="1" indent="-342900" fontAlgn="auto">
              <a:buClrTx/>
              <a:buFont typeface="Arial" panose="020B0604020202020204" pitchFamily="34" charset="0"/>
              <a:buChar char="•"/>
            </a:pPr>
            <a:r>
              <a:rPr lang="en-US" sz="2000" dirty="0">
                <a:ea typeface="Microsoft Sans Serif"/>
              </a:rPr>
              <a:t>Annexations (municipalities only) </a:t>
            </a:r>
          </a:p>
          <a:p>
            <a:pPr marL="1601470" lvl="1" indent="-342900" fontAlgn="auto">
              <a:buClrTx/>
              <a:buFont typeface="Arial" panose="020B0604020202020204" pitchFamily="34" charset="0"/>
              <a:buChar char="•"/>
            </a:pPr>
            <a:r>
              <a:rPr lang="en-US" sz="2000" dirty="0">
                <a:ea typeface="Microsoft Sans Serif"/>
              </a:rPr>
              <a:t>Comprehensive re-zonings (all jurisdictions)</a:t>
            </a:r>
          </a:p>
          <a:p>
            <a:pPr marL="1601470" lvl="1" indent="-342900" fontAlgn="auto">
              <a:buClrTx/>
              <a:buFont typeface="Arial" panose="020B0604020202020204" pitchFamily="34" charset="0"/>
              <a:buChar char="•"/>
            </a:pPr>
            <a:r>
              <a:rPr lang="en-US" sz="2000" dirty="0">
                <a:ea typeface="Microsoft Sans Serif"/>
              </a:rPr>
              <a:t>Corrections to errors (all jurisdictions)</a:t>
            </a:r>
          </a:p>
          <a:p>
            <a:pPr marL="1601470" lvl="1" indent="-342900" fontAlgn="auto">
              <a:buClrTx/>
              <a:buFont typeface="Arial" panose="020B0604020202020204" pitchFamily="34" charset="0"/>
              <a:buChar char="•"/>
            </a:pPr>
            <a:endParaRPr lang="en-US" sz="1000" dirty="0">
              <a:ea typeface="Microsoft Sans Serif"/>
            </a:endParaRPr>
          </a:p>
          <a:p>
            <a:pPr marL="1203325" indent="-406400">
              <a:buClrTx/>
              <a:buFont typeface="Wingdings" panose="05000000000000000000" pitchFamily="2" charset="2"/>
              <a:buChar char="Ø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If YES, can copies of all adopted annexation resolutions, comprehensive zoning resolutions, or records of mapping errors be located?</a:t>
            </a:r>
          </a:p>
          <a:p>
            <a:pPr marL="1539875" lvl="1" indent="-406400">
              <a:buClrTx/>
              <a:buFont typeface="Wingdings" panose="05000000000000000000" pitchFamily="2" charset="2"/>
              <a:buChar char="Ø"/>
            </a:pPr>
            <a:r>
              <a:rPr lang="en-US" sz="2000" dirty="0">
                <a:ea typeface="Microsoft Sans Serif"/>
              </a:rPr>
              <a:t>Where can they be located?</a:t>
            </a:r>
          </a:p>
          <a:p>
            <a:pPr marL="796925" indent="0">
              <a:buNone/>
            </a:pPr>
            <a:endParaRPr lang="en-US" sz="1000" dirty="0">
              <a:ea typeface="Microsoft Sans Serif"/>
            </a:endParaRPr>
          </a:p>
          <a:p>
            <a:pPr marL="796925" indent="0">
              <a:buNone/>
            </a:pPr>
            <a:endParaRPr lang="en-US" sz="2000" dirty="0">
              <a:ea typeface="Microsoft Sans Serif" panose="020B0604020202020204" pitchFamily="34" charset="0"/>
            </a:endParaRPr>
          </a:p>
          <a:p>
            <a:pPr marL="1203325" indent="-406400">
              <a:buFont typeface="Wingdings" panose="05000000000000000000" pitchFamily="2" charset="2"/>
              <a:buChar char="Ø"/>
            </a:pPr>
            <a:endParaRPr lang="en-US" sz="2000" dirty="0">
              <a:ea typeface="Microsoft Sans Serif" panose="020B0604020202020204" pitchFamily="34" charset="0"/>
            </a:endParaRPr>
          </a:p>
          <a:p>
            <a:pPr marL="1203325" indent="-406400">
              <a:buFont typeface="Wingdings" panose="05000000000000000000" pitchFamily="2" charset="2"/>
              <a:buChar char="Ø"/>
            </a:pPr>
            <a:endParaRPr lang="en-US" sz="2000" dirty="0">
              <a:ea typeface="Microsoft Sans Serif" panose="020B0604020202020204" pitchFamily="34" charset="0"/>
            </a:endParaRPr>
          </a:p>
          <a:p>
            <a:pPr marL="804545" indent="0">
              <a:buNone/>
            </a:pPr>
            <a:endParaRPr lang="en-US" sz="2000" dirty="0">
              <a:ea typeface="Microsoft Sans Serif" panose="020B0604020202020204" pitchFamily="34" charset="0"/>
            </a:endParaRPr>
          </a:p>
          <a:p>
            <a:pPr marL="1203325" indent="-406400">
              <a:buFont typeface="Wingdings" panose="05000000000000000000" pitchFamily="2" charset="2"/>
              <a:buChar char="Ø"/>
            </a:pPr>
            <a:endParaRPr lang="en-US" sz="1000" dirty="0">
              <a:ea typeface="Microsoft Sans Serif" panose="020B0604020202020204" pitchFamily="34" charset="0"/>
            </a:endParaRPr>
          </a:p>
          <a:p>
            <a:pPr marL="1203325" indent="-406400">
              <a:buFont typeface="Wingdings" panose="05000000000000000000" pitchFamily="2" charset="2"/>
              <a:buChar char="Ø"/>
            </a:pPr>
            <a:endParaRPr lang="en-US" sz="2000" dirty="0">
              <a:ea typeface="Microsoft Sans Serif" panose="020B0604020202020204" pitchFamily="34" charset="0"/>
            </a:endParaRPr>
          </a:p>
          <a:p>
            <a:pPr marL="1203325" indent="-406400">
              <a:buFont typeface="Wingdings" panose="05000000000000000000" pitchFamily="2" charset="2"/>
              <a:buChar char="Ø"/>
            </a:pPr>
            <a:endParaRPr lang="en-US" sz="2000" dirty="0">
              <a:ea typeface="Microsoft Sans Serif" panose="020B0604020202020204" pitchFamily="34" charset="0"/>
            </a:endParaRPr>
          </a:p>
          <a:p>
            <a:pPr marL="1203325" indent="-406400">
              <a:buFont typeface="Wingdings" panose="05000000000000000000" pitchFamily="2" charset="2"/>
              <a:buChar char="Ø"/>
            </a:pPr>
            <a:endParaRPr lang="en-US" sz="1000" dirty="0">
              <a:ea typeface="Microsoft Sans Serif" panose="020B0604020202020204" pitchFamily="34" charset="0"/>
            </a:endParaRPr>
          </a:p>
          <a:p>
            <a:pPr marL="233045" indent="-233045" fontAlgn="auto">
              <a:buFont typeface="Arial" pitchFamily="34" charset="0"/>
              <a:buNone/>
            </a:pPr>
            <a:endParaRPr lang="en-US" sz="2000" dirty="0"/>
          </a:p>
          <a:p>
            <a:pPr marL="233045" indent="-233045" fontAlgn="auto">
              <a:buFont typeface="Arial" pitchFamily="34" charset="0"/>
              <a:buNone/>
            </a:pPr>
            <a:endParaRPr lang="en-US" sz="2000" dirty="0">
              <a:ea typeface="Microsoft Sans Serif"/>
            </a:endParaRPr>
          </a:p>
          <a:p>
            <a:pPr marL="233045" indent="-233045" algn="ctr" fontAlgn="auto">
              <a:buFont typeface="Arial" pitchFamily="34" charset="0"/>
              <a:buNone/>
            </a:pPr>
            <a:endParaRPr lang="en-US" sz="2000" i="1" dirty="0">
              <a:solidFill>
                <a:srgbClr val="C00000"/>
              </a:solidFill>
              <a:ea typeface="Microsoft Sans Serif" panose="020B0604020202020204" pitchFamily="34" charset="0"/>
            </a:endParaRPr>
          </a:p>
          <a:p>
            <a:pPr marL="233045" indent="-233045" fontAlgn="auto">
              <a:buFont typeface="Arial" pitchFamily="34" charset="0"/>
              <a:buNone/>
            </a:pPr>
            <a:endParaRPr lang="en-US" sz="2000" b="1" dirty="0">
              <a:ea typeface="Microsoft Sans Serif"/>
            </a:endParaRP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</a:t>
            </a:r>
            <a:endParaRPr lang="en-US" sz="2000" dirty="0"/>
          </a:p>
          <a:p>
            <a:pPr marL="233045" indent="-233045" fontAlgn="auto">
              <a:buFont typeface="Arial" pitchFamily="34" charset="0"/>
              <a:buNone/>
            </a:pPr>
            <a:endParaRPr lang="en-US" sz="2000" b="1" dirty="0">
              <a:ea typeface="Microsoft Sans Serif"/>
            </a:endParaRP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</a:t>
            </a: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	</a:t>
            </a:r>
            <a:endParaRPr lang="en-US" sz="2000" i="1" dirty="0">
              <a:solidFill>
                <a:srgbClr val="C00000"/>
              </a:solidFill>
              <a:ea typeface="Microsoft Sans Serif" panose="020B0604020202020204" pitchFamily="34" charset="0"/>
            </a:endParaRPr>
          </a:p>
          <a:p>
            <a:pPr marL="0" indent="0" fontAlgn="auto">
              <a:buFont typeface="Arial" pitchFamily="34" charset="0"/>
              <a:buNone/>
            </a:pPr>
            <a:endParaRPr lang="en-US" sz="2000" b="1" i="1" dirty="0">
              <a:ea typeface="Microsoft Sans Serif"/>
            </a:endParaRPr>
          </a:p>
          <a:p>
            <a:pPr marL="233045" indent="-233045" fontAlgn="auto"/>
            <a:endParaRPr lang="en-US" sz="2000" dirty="0">
              <a:ea typeface="Microsoft Sans Serif"/>
            </a:endParaRPr>
          </a:p>
          <a:p>
            <a:pPr marL="233045" indent="-233045" fontAlgn="auto"/>
            <a:endParaRPr lang="en-US" sz="2000" b="1" dirty="0">
              <a:ea typeface="Verdana"/>
            </a:endParaRPr>
          </a:p>
          <a:p>
            <a:pPr marL="233045" indent="-233045" fontAlgn="auto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554272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8E53C20-F562-B2C1-3D31-4676C4333F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231" y="197964"/>
            <a:ext cx="11770460" cy="643374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 algn="ctr">
              <a:buNone/>
            </a:pPr>
            <a:endParaRPr lang="en-US" sz="2200" i="1">
              <a:solidFill>
                <a:srgbClr val="FF0000"/>
              </a:solidFill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60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600">
              <a:latin typeface="Microsoft Sans Serif"/>
              <a:ea typeface="Microsoft Sans Serif"/>
              <a:cs typeface="Microsoft Sans Serif"/>
            </a:endParaRPr>
          </a:p>
          <a:p>
            <a:pPr marL="0" indent="0">
              <a:buNone/>
            </a:pPr>
            <a:endParaRPr lang="en-US" sz="1600" i="1">
              <a:ea typeface="Microsoft Sans Serif"/>
            </a:endParaRPr>
          </a:p>
          <a:p>
            <a:pPr marL="233045" indent="-233045"/>
            <a:endParaRPr lang="en-US" sz="2100">
              <a:ea typeface="Microsoft Sans Serif"/>
            </a:endParaRPr>
          </a:p>
          <a:p>
            <a:pPr marL="233045" indent="-233045"/>
            <a:endParaRPr lang="en-US" sz="2100" b="1">
              <a:latin typeface="Microsoft Sans Serif"/>
              <a:ea typeface="Verdana"/>
              <a:cs typeface="Microsoft Sans Serif"/>
            </a:endParaRPr>
          </a:p>
          <a:p>
            <a:pPr marL="233045" indent="-233045"/>
            <a:endParaRPr lang="en-US" sz="1400"/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573785EE-46AB-5EFE-A98E-00A3AAE014D1}"/>
              </a:ext>
            </a:extLst>
          </p:cNvPr>
          <p:cNvSpPr txBox="1">
            <a:spLocks/>
          </p:cNvSpPr>
          <p:nvPr/>
        </p:nvSpPr>
        <p:spPr>
          <a:xfrm>
            <a:off x="682171" y="407708"/>
            <a:ext cx="10798629" cy="2706195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buClrTx/>
              <a:buFont typeface="Arial" pitchFamily="34" charset="0"/>
              <a:buNone/>
            </a:pPr>
            <a:r>
              <a:rPr lang="en-US" sz="2400" b="1" dirty="0">
                <a:ea typeface="Microsoft Sans Serif"/>
              </a:rPr>
              <a:t>III. Changes to the Official Zoning Map (cont’d): </a:t>
            </a:r>
          </a:p>
          <a:p>
            <a:pPr marL="796925" indent="0">
              <a:buNone/>
            </a:pPr>
            <a:endParaRPr lang="en-US" sz="1000" dirty="0">
              <a:ea typeface="Microsoft Sans Serif"/>
            </a:endParaRPr>
          </a:p>
          <a:p>
            <a:pPr marL="796925" indent="0">
              <a:buNone/>
            </a:pPr>
            <a:r>
              <a:rPr lang="en-US" sz="2000" b="1" dirty="0">
                <a:ea typeface="Microsoft Sans Serif"/>
              </a:rPr>
              <a:t>Important: </a:t>
            </a:r>
            <a:r>
              <a:rPr lang="en-US" sz="2000" dirty="0">
                <a:ea typeface="Microsoft Sans Serif"/>
              </a:rPr>
              <a:t>If relevant copies cannot be located, be sure to </a:t>
            </a:r>
            <a:r>
              <a:rPr lang="en-US" sz="2000" dirty="0">
                <a:ea typeface="Microsoft Sans Serif" panose="020B0604020202020204" pitchFamily="34" charset="0"/>
              </a:rPr>
              <a:t>note all missing     resolutions and contact the</a:t>
            </a:r>
            <a:r>
              <a:rPr lang="en-US" sz="2000" dirty="0">
                <a:ea typeface="Microsoft Sans Serif"/>
              </a:rPr>
              <a:t> jurisdiction’s attorney, and if needed, your Regional Planner.</a:t>
            </a:r>
            <a:r>
              <a:rPr lang="en-US" sz="2000" dirty="0">
                <a:ea typeface="Microsoft Sans Serif" panose="020B0604020202020204" pitchFamily="34" charset="0"/>
              </a:rPr>
              <a:t> </a:t>
            </a:r>
          </a:p>
          <a:p>
            <a:pPr marL="796925" indent="0">
              <a:buNone/>
            </a:pPr>
            <a:endParaRPr lang="en-US" sz="1000" dirty="0">
              <a:ea typeface="Microsoft Sans Serif" panose="020B0604020202020204" pitchFamily="34" charset="0"/>
            </a:endParaRPr>
          </a:p>
          <a:p>
            <a:pPr marL="796925" indent="0">
              <a:buNone/>
            </a:pPr>
            <a:r>
              <a:rPr lang="en-US" sz="2000" dirty="0">
                <a:ea typeface="Microsoft Sans Serif" panose="020B0604020202020204" pitchFamily="34" charset="0"/>
              </a:rPr>
              <a:t>The official zoning map, including the map index, will need to be updated to reflect the changes identified in these resolutions.</a:t>
            </a:r>
          </a:p>
          <a:p>
            <a:pPr marL="796925" indent="0">
              <a:buNone/>
            </a:pPr>
            <a:endParaRPr lang="en-US" sz="2000" dirty="0">
              <a:ea typeface="Microsoft Sans Serif" panose="020B0604020202020204" pitchFamily="34" charset="0"/>
            </a:endParaRPr>
          </a:p>
          <a:p>
            <a:pPr marL="1203325" indent="-406400">
              <a:buFont typeface="Wingdings" panose="05000000000000000000" pitchFamily="2" charset="2"/>
              <a:buChar char="Ø"/>
            </a:pPr>
            <a:endParaRPr lang="en-US" sz="2000" dirty="0">
              <a:ea typeface="Microsoft Sans Serif" panose="020B0604020202020204" pitchFamily="34" charset="0"/>
            </a:endParaRPr>
          </a:p>
          <a:p>
            <a:pPr marL="1203325" indent="-406400">
              <a:buFont typeface="Wingdings" panose="05000000000000000000" pitchFamily="2" charset="2"/>
              <a:buChar char="Ø"/>
            </a:pPr>
            <a:endParaRPr lang="en-US" sz="2000" dirty="0">
              <a:ea typeface="Microsoft Sans Serif" panose="020B0604020202020204" pitchFamily="34" charset="0"/>
            </a:endParaRPr>
          </a:p>
          <a:p>
            <a:pPr marL="804863" indent="0">
              <a:buNone/>
            </a:pPr>
            <a:endParaRPr lang="en-US" sz="2000" dirty="0">
              <a:ea typeface="Microsoft Sans Serif" panose="020B0604020202020204" pitchFamily="34" charset="0"/>
            </a:endParaRPr>
          </a:p>
          <a:p>
            <a:pPr marL="1203325" indent="-406400">
              <a:buFont typeface="Wingdings" panose="05000000000000000000" pitchFamily="2" charset="2"/>
              <a:buChar char="Ø"/>
            </a:pPr>
            <a:endParaRPr lang="en-US" sz="1000" dirty="0">
              <a:ea typeface="Microsoft Sans Serif" panose="020B0604020202020204" pitchFamily="34" charset="0"/>
            </a:endParaRPr>
          </a:p>
          <a:p>
            <a:pPr marL="1203325" indent="-406400">
              <a:buFont typeface="Wingdings" panose="05000000000000000000" pitchFamily="2" charset="2"/>
              <a:buChar char="Ø"/>
            </a:pPr>
            <a:endParaRPr lang="en-US" sz="2000" dirty="0">
              <a:ea typeface="Microsoft Sans Serif" panose="020B0604020202020204" pitchFamily="34" charset="0"/>
            </a:endParaRPr>
          </a:p>
          <a:p>
            <a:pPr marL="1203325" indent="-406400">
              <a:buFont typeface="Wingdings" panose="05000000000000000000" pitchFamily="2" charset="2"/>
              <a:buChar char="Ø"/>
            </a:pPr>
            <a:endParaRPr lang="en-US" sz="2000" dirty="0">
              <a:ea typeface="Microsoft Sans Serif" panose="020B0604020202020204" pitchFamily="34" charset="0"/>
            </a:endParaRPr>
          </a:p>
          <a:p>
            <a:pPr marL="1203325" indent="-406400">
              <a:buFont typeface="Wingdings" panose="05000000000000000000" pitchFamily="2" charset="2"/>
              <a:buChar char="Ø"/>
            </a:pPr>
            <a:endParaRPr lang="en-US" sz="1000" dirty="0">
              <a:ea typeface="Microsoft Sans Serif" panose="020B0604020202020204" pitchFamily="34" charset="0"/>
            </a:endParaRPr>
          </a:p>
          <a:p>
            <a:pPr marL="233045" indent="-233045" fontAlgn="auto">
              <a:buFont typeface="Arial" pitchFamily="34" charset="0"/>
              <a:buNone/>
            </a:pPr>
            <a:endParaRPr lang="en-US" sz="2000" dirty="0"/>
          </a:p>
          <a:p>
            <a:pPr marL="233045" indent="-233045" fontAlgn="auto">
              <a:buFont typeface="Arial" pitchFamily="34" charset="0"/>
              <a:buNone/>
            </a:pPr>
            <a:endParaRPr lang="en-US" sz="2000" dirty="0">
              <a:ea typeface="Microsoft Sans Serif"/>
            </a:endParaRPr>
          </a:p>
          <a:p>
            <a:pPr marL="233045" indent="-233045" algn="ctr" fontAlgn="auto">
              <a:buFont typeface="Arial" pitchFamily="34" charset="0"/>
              <a:buNone/>
            </a:pPr>
            <a:endParaRPr lang="en-US" sz="2000" i="1" dirty="0">
              <a:solidFill>
                <a:srgbClr val="C00000"/>
              </a:solidFill>
              <a:ea typeface="Microsoft Sans Serif" panose="020B0604020202020204" pitchFamily="34" charset="0"/>
            </a:endParaRPr>
          </a:p>
          <a:p>
            <a:pPr marL="233045" indent="-233045" fontAlgn="auto">
              <a:buFont typeface="Arial" pitchFamily="34" charset="0"/>
              <a:buNone/>
            </a:pPr>
            <a:endParaRPr lang="en-US" sz="2000" b="1" dirty="0">
              <a:ea typeface="Microsoft Sans Serif"/>
            </a:endParaRP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</a:t>
            </a:r>
            <a:endParaRPr lang="en-US" sz="2000" dirty="0"/>
          </a:p>
          <a:p>
            <a:pPr marL="233045" indent="-233045" fontAlgn="auto">
              <a:buFont typeface="Arial" pitchFamily="34" charset="0"/>
              <a:buNone/>
            </a:pPr>
            <a:endParaRPr lang="en-US" sz="2000" b="1" dirty="0">
              <a:ea typeface="Microsoft Sans Serif"/>
            </a:endParaRP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</a:t>
            </a: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	</a:t>
            </a:r>
            <a:endParaRPr lang="en-US" sz="2000" i="1" dirty="0">
              <a:solidFill>
                <a:srgbClr val="C00000"/>
              </a:solidFill>
              <a:ea typeface="Microsoft Sans Serif" panose="020B0604020202020204" pitchFamily="34" charset="0"/>
            </a:endParaRPr>
          </a:p>
          <a:p>
            <a:pPr marL="0" indent="0" fontAlgn="auto">
              <a:buFont typeface="Arial" pitchFamily="34" charset="0"/>
              <a:buNone/>
            </a:pPr>
            <a:endParaRPr lang="en-US" sz="2000" b="1" i="1" dirty="0">
              <a:ea typeface="Microsoft Sans Serif"/>
            </a:endParaRPr>
          </a:p>
          <a:p>
            <a:pPr marL="233045" indent="-233045" fontAlgn="auto"/>
            <a:endParaRPr lang="en-US" sz="2000" dirty="0">
              <a:ea typeface="Microsoft Sans Serif"/>
            </a:endParaRPr>
          </a:p>
          <a:p>
            <a:pPr marL="233045" indent="-233045" fontAlgn="auto"/>
            <a:endParaRPr lang="en-US" sz="2000" b="1" dirty="0">
              <a:ea typeface="Verdana"/>
            </a:endParaRPr>
          </a:p>
          <a:p>
            <a:pPr marL="233045" indent="-233045" fontAlgn="auto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96171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D220CB-2878-DC4A-0B98-42BA7086FE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714" y="471175"/>
            <a:ext cx="11029361" cy="5365860"/>
          </a:xfrm>
          <a:solidFill>
            <a:schemeClr val="bg1">
              <a:lumMod val="95000"/>
              <a:alpha val="45344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None/>
            </a:pPr>
            <a:r>
              <a:rPr lang="en-US" sz="2000" b="1" dirty="0">
                <a:ea typeface="Microsoft Sans Serif"/>
              </a:rPr>
              <a:t>A. Annexations -- Municipalities: </a:t>
            </a:r>
          </a:p>
          <a:p>
            <a:pPr marL="233045" indent="-233045">
              <a:buNone/>
            </a:pPr>
            <a:endParaRPr lang="en-US" sz="1000" b="1" dirty="0">
              <a:ea typeface="Microsoft Sans Serif"/>
            </a:endParaRPr>
          </a:p>
          <a:p>
            <a:pPr marL="460375" indent="0">
              <a:buNone/>
            </a:pPr>
            <a:r>
              <a:rPr lang="en-US" sz="2000" dirty="0">
                <a:ea typeface="Microsoft Sans Serif"/>
              </a:rPr>
              <a:t>If there have been any annexations, do the annexation parcels: </a:t>
            </a:r>
            <a:endParaRPr lang="en-US" sz="1000" dirty="0">
              <a:ea typeface="Microsoft Sans Serif"/>
            </a:endParaRPr>
          </a:p>
          <a:p>
            <a:pPr marL="233045" indent="-233045">
              <a:buNone/>
            </a:pPr>
            <a:r>
              <a:rPr lang="en-US" sz="1000" dirty="0">
                <a:ea typeface="Microsoft Sans Serif"/>
              </a:rPr>
              <a:t>	</a:t>
            </a:r>
          </a:p>
          <a:p>
            <a:pPr marL="922338" indent="-461963">
              <a:buClrTx/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Appear within the municipal boundary on the official zoning map?</a:t>
            </a:r>
          </a:p>
          <a:p>
            <a:pPr marL="460375" indent="0">
              <a:buClrTx/>
              <a:buNone/>
            </a:pPr>
            <a:endParaRPr lang="en-US" sz="1000" dirty="0">
              <a:ea typeface="Microsoft Sans Serif"/>
            </a:endParaRPr>
          </a:p>
          <a:p>
            <a:pPr marL="1384300" indent="-461963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NO, the Official Zoning Map must be amended to reflect the new annexation boundary.</a:t>
            </a:r>
          </a:p>
          <a:p>
            <a:pPr marL="1384300" indent="-461963">
              <a:buFont typeface="Wingdings" pitchFamily="2" charset="2"/>
              <a:buChar char="Ø"/>
            </a:pPr>
            <a:endParaRPr lang="en-US" sz="1000" dirty="0">
              <a:ea typeface="Microsoft Sans Serif"/>
            </a:endParaRPr>
          </a:p>
          <a:p>
            <a:pPr marL="460375" indent="0">
              <a:buNone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             Example:</a:t>
            </a:r>
          </a:p>
          <a:p>
            <a:pPr marL="1384300" indent="-461963">
              <a:buFont typeface="Wingdings" pitchFamily="2" charset="2"/>
              <a:buChar char="Ø"/>
            </a:pPr>
            <a:endParaRPr lang="en-US" sz="2000" dirty="0">
              <a:ea typeface="Microsoft Sans Serif"/>
            </a:endParaRPr>
          </a:p>
          <a:p>
            <a:pPr marL="1327150" indent="-404813">
              <a:buFont typeface="Wingdings" pitchFamily="2" charset="2"/>
              <a:buChar char="Ø"/>
            </a:pPr>
            <a:endParaRPr lang="en-US" sz="2000" dirty="0">
              <a:latin typeface="+mn-lt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	</a:t>
            </a: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</a:t>
            </a:r>
            <a:endParaRPr lang="en-US" sz="2400" dirty="0"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91F0D586-6AE0-8596-99DE-EDBFE4BFA5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006" y="3007136"/>
            <a:ext cx="4016542" cy="2668517"/>
          </a:xfrm>
          <a:prstGeom prst="rect">
            <a:avLst/>
          </a:prstGeom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CC1B56D-8499-737B-0C6E-0959BC042BA8}"/>
              </a:ext>
            </a:extLst>
          </p:cNvPr>
          <p:cNvSpPr txBox="1">
            <a:spLocks/>
          </p:cNvSpPr>
          <p:nvPr/>
        </p:nvSpPr>
        <p:spPr>
          <a:xfrm>
            <a:off x="7567263" y="5073718"/>
            <a:ext cx="4099135" cy="516199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875" indent="0" fontAlgn="auto">
              <a:buClrTx/>
              <a:buNone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New annexation boundary (2021). </a:t>
            </a:r>
            <a:endParaRPr lang="en-US" dirty="0"/>
          </a:p>
          <a:p>
            <a:pPr marL="473075" indent="-457200" fontAlgn="auto">
              <a:buClrTx/>
              <a:buAutoNum type="arabicPeriod"/>
            </a:pPr>
            <a:endParaRPr lang="en-US" sz="1000" dirty="0">
              <a:latin typeface="Microsoft Sans Serif"/>
              <a:ea typeface="Microsoft Sans Serif"/>
              <a:cs typeface="Microsoft Sans Serif"/>
            </a:endParaRPr>
          </a:p>
          <a:p>
            <a:pPr marL="15875" indent="0" fontAlgn="auto">
              <a:buClrTx/>
              <a:buNone/>
            </a:pPr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  <a:p>
            <a:pPr marL="473075" indent="-457200" fontAlgn="auto">
              <a:buClrTx/>
              <a:buAutoNum type="arabicPeriod"/>
            </a:pPr>
            <a:endParaRPr lang="en-US" sz="2000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BF514E3-40D9-D1A1-2107-ECF04C36EF3A}"/>
              </a:ext>
            </a:extLst>
          </p:cNvPr>
          <p:cNvCxnSpPr/>
          <p:nvPr/>
        </p:nvCxnSpPr>
        <p:spPr>
          <a:xfrm>
            <a:off x="5638800" y="2971800"/>
            <a:ext cx="914400" cy="9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B8E99B3-EDA1-3694-BE85-A7A99E3C0016}"/>
              </a:ext>
            </a:extLst>
          </p:cNvPr>
          <p:cNvCxnSpPr/>
          <p:nvPr/>
        </p:nvCxnSpPr>
        <p:spPr>
          <a:xfrm>
            <a:off x="5781675" y="3114675"/>
            <a:ext cx="914400" cy="9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rrow: Left 5">
            <a:extLst>
              <a:ext uri="{FF2B5EF4-FFF2-40B4-BE49-F238E27FC236}">
                <a16:creationId xmlns:a16="http://schemas.microsoft.com/office/drawing/2014/main" id="{543DD4E7-03C2-97BE-9640-32BC88C04539}"/>
              </a:ext>
            </a:extLst>
          </p:cNvPr>
          <p:cNvSpPr/>
          <p:nvPr/>
        </p:nvSpPr>
        <p:spPr>
          <a:xfrm>
            <a:off x="5316454" y="5166059"/>
            <a:ext cx="2255919" cy="220578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2333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D220CB-2878-DC4A-0B98-42BA7086FE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319" y="631596"/>
            <a:ext cx="11029361" cy="5365860"/>
          </a:xfrm>
          <a:solidFill>
            <a:schemeClr val="bg1">
              <a:lumMod val="95000"/>
              <a:alpha val="45344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None/>
            </a:pPr>
            <a:r>
              <a:rPr lang="en-US" sz="2000" b="1" dirty="0">
                <a:ea typeface="Microsoft Sans Serif"/>
              </a:rPr>
              <a:t>A.  Annexations -- Municipalities (cont’d): </a:t>
            </a:r>
          </a:p>
          <a:p>
            <a:pPr marL="233045" indent="-233045">
              <a:buNone/>
            </a:pPr>
            <a:endParaRPr lang="en-US" sz="1000" b="1" dirty="0">
              <a:ea typeface="Microsoft Sans Serif"/>
            </a:endParaRPr>
          </a:p>
          <a:p>
            <a:pPr marL="460375" indent="0">
              <a:buNone/>
            </a:pPr>
            <a:r>
              <a:rPr lang="en-US" sz="2000" dirty="0">
                <a:ea typeface="Microsoft Sans Serif"/>
              </a:rPr>
              <a:t>If there have been any annexations, does each annexation parcel: </a:t>
            </a:r>
            <a:endParaRPr lang="en-US" sz="1000" dirty="0">
              <a:ea typeface="Microsoft Sans Serif"/>
            </a:endParaRPr>
          </a:p>
          <a:p>
            <a:pPr marL="233045" indent="-233045">
              <a:buNone/>
            </a:pPr>
            <a:r>
              <a:rPr lang="en-US" sz="1000" dirty="0">
                <a:ea typeface="Microsoft Sans Serif"/>
              </a:rPr>
              <a:t>	</a:t>
            </a:r>
          </a:p>
          <a:p>
            <a:pPr marL="922020" indent="-461645">
              <a:buClrTx/>
              <a:buFont typeface="Wingdings" pitchFamily="2" charset="2"/>
              <a:buChar char="q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Reflect the municipal zoning classification(s) listed in the applicable annexation resolution? </a:t>
            </a:r>
          </a:p>
          <a:p>
            <a:pPr marL="922338" indent="-461963">
              <a:buClrTx/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1384300" indent="-461963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NO, the Official Zoning Map must be amended to reflect the new municipal   zoning classification(s).</a:t>
            </a:r>
          </a:p>
          <a:p>
            <a:pPr marL="1384300" indent="-461963">
              <a:buFont typeface="Wingdings" pitchFamily="2" charset="2"/>
              <a:buChar char="Ø"/>
            </a:pPr>
            <a:endParaRPr lang="en-US" sz="1000" dirty="0">
              <a:ea typeface="Microsoft Sans Serif"/>
            </a:endParaRPr>
          </a:p>
          <a:p>
            <a:pPr marL="460375" indent="0">
              <a:buNone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            Example:</a:t>
            </a:r>
          </a:p>
          <a:p>
            <a:pPr marL="1384300" indent="-461963">
              <a:buFont typeface="Wingdings" pitchFamily="2" charset="2"/>
              <a:buChar char="Ø"/>
            </a:pPr>
            <a:endParaRPr lang="en-US" sz="1000" dirty="0">
              <a:ea typeface="Microsoft Sans Serif"/>
            </a:endParaRPr>
          </a:p>
          <a:p>
            <a:pPr marL="1384300" indent="-461963">
              <a:buFont typeface="Wingdings" pitchFamily="2" charset="2"/>
              <a:buChar char="Ø"/>
            </a:pPr>
            <a:endParaRPr lang="en-US" sz="2000" dirty="0">
              <a:ea typeface="Microsoft Sans Serif"/>
            </a:endParaRPr>
          </a:p>
          <a:p>
            <a:pPr marL="1327150" indent="-404813">
              <a:buFont typeface="Wingdings" pitchFamily="2" charset="2"/>
              <a:buChar char="Ø"/>
            </a:pPr>
            <a:endParaRPr lang="en-US" sz="2000" dirty="0">
              <a:latin typeface="+mn-lt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	</a:t>
            </a: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</a:t>
            </a:r>
            <a:endParaRPr lang="en-US" sz="2400" dirty="0"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7A9FAF6A-44CB-1CF9-8C68-1095461428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0691" y="3643657"/>
            <a:ext cx="3765883" cy="2157475"/>
          </a:xfrm>
          <a:prstGeom prst="rect">
            <a:avLst/>
          </a:prstGeom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4C61DA9C-4A6E-AA9A-5842-FA09FF56DE4D}"/>
              </a:ext>
            </a:extLst>
          </p:cNvPr>
          <p:cNvSpPr txBox="1">
            <a:spLocks/>
          </p:cNvSpPr>
          <p:nvPr/>
        </p:nvSpPr>
        <p:spPr>
          <a:xfrm>
            <a:off x="7446946" y="4452085"/>
            <a:ext cx="3688056" cy="1258145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875" indent="0" fontAlgn="auto">
              <a:buClrTx/>
              <a:buNone/>
            </a:pPr>
            <a:r>
              <a:rPr lang="en-US" sz="1800" dirty="0">
                <a:latin typeface="Microsoft Sans Serif"/>
                <a:ea typeface="Verdana"/>
                <a:cs typeface="Microsoft Sans Serif"/>
              </a:rPr>
              <a:t>The new annexation area (2021) and new zoning are not reflected on the online zoning map (2023).</a:t>
            </a:r>
            <a:endParaRPr lang="en-US" sz="1800" dirty="0"/>
          </a:p>
          <a:p>
            <a:pPr marL="15875" indent="0">
              <a:buClrTx/>
              <a:buNone/>
            </a:pPr>
            <a:r>
              <a:rPr lang="en-US" sz="1800" dirty="0">
                <a:latin typeface="Microsoft Sans Serif"/>
                <a:ea typeface="Verdana"/>
                <a:cs typeface="Microsoft Sans Serif"/>
              </a:rPr>
              <a:t>This map must be amended.</a:t>
            </a:r>
            <a:endParaRPr lang="en-US" sz="1800" dirty="0">
              <a:latin typeface="Verdana"/>
              <a:ea typeface="Verdana"/>
              <a:cs typeface="Microsoft Sans Serif"/>
            </a:endParaRPr>
          </a:p>
          <a:p>
            <a:pPr marL="473075" indent="-457200" fontAlgn="auto">
              <a:buClrTx/>
              <a:buAutoNum type="arabicPeriod"/>
            </a:pPr>
            <a:endParaRPr lang="en-US" sz="1000" dirty="0">
              <a:latin typeface="Microsoft Sans Serif"/>
              <a:ea typeface="Microsoft Sans Serif"/>
              <a:cs typeface="Microsoft Sans Serif"/>
            </a:endParaRPr>
          </a:p>
          <a:p>
            <a:pPr marL="15875" indent="0" fontAlgn="auto">
              <a:buClrTx/>
              <a:buNone/>
            </a:pPr>
            <a:endParaRPr lang="en-US" sz="2000" dirty="0">
              <a:ea typeface="Microsoft Sans Serif"/>
            </a:endParaRPr>
          </a:p>
          <a:p>
            <a:pPr marL="473075" indent="-457200" fontAlgn="auto">
              <a:buClrTx/>
              <a:buAutoNum type="arabicPeriod"/>
            </a:pPr>
            <a:endParaRPr lang="en-US" sz="2000" dirty="0"/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08F1CFB9-A6B6-6621-9ACF-163EAB88140A}"/>
              </a:ext>
            </a:extLst>
          </p:cNvPr>
          <p:cNvSpPr/>
          <p:nvPr/>
        </p:nvSpPr>
        <p:spPr>
          <a:xfrm>
            <a:off x="4704850" y="4905375"/>
            <a:ext cx="2777285" cy="220578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47288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D220CB-2878-DC4A-0B98-42BA7086FE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319" y="631596"/>
            <a:ext cx="11029361" cy="5365860"/>
          </a:xfrm>
          <a:solidFill>
            <a:schemeClr val="bg1">
              <a:lumMod val="95000"/>
              <a:alpha val="45344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None/>
            </a:pPr>
            <a:r>
              <a:rPr lang="en-US" sz="2000" b="1" dirty="0">
                <a:ea typeface="Microsoft Sans Serif"/>
              </a:rPr>
              <a:t>A.  Annexations -- Municipalities (cont’d): </a:t>
            </a:r>
          </a:p>
          <a:p>
            <a:pPr marL="233045" indent="-233045">
              <a:buNone/>
            </a:pPr>
            <a:endParaRPr lang="en-US" sz="1000" b="1" dirty="0">
              <a:ea typeface="Microsoft Sans Serif"/>
            </a:endParaRPr>
          </a:p>
          <a:p>
            <a:pPr marL="460375" indent="0">
              <a:buNone/>
            </a:pPr>
            <a:r>
              <a:rPr lang="en-US" sz="2000" dirty="0">
                <a:ea typeface="Microsoft Sans Serif"/>
              </a:rPr>
              <a:t>If there have been any annexations: </a:t>
            </a:r>
            <a:endParaRPr lang="en-US" sz="1000" dirty="0">
              <a:ea typeface="Microsoft Sans Serif"/>
            </a:endParaRPr>
          </a:p>
          <a:p>
            <a:pPr marL="233045" indent="-233045">
              <a:buNone/>
            </a:pPr>
            <a:r>
              <a:rPr lang="en-US" sz="1000" dirty="0">
                <a:ea typeface="Microsoft Sans Serif"/>
              </a:rPr>
              <a:t>	</a:t>
            </a:r>
          </a:p>
          <a:p>
            <a:pPr marL="922338" indent="-461963">
              <a:buClrTx/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Is the annexation resolution indexed on the official zoning map?</a:t>
            </a:r>
          </a:p>
          <a:p>
            <a:pPr marL="922338" indent="-461963">
              <a:buClrTx/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1384300" indent="-461963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NO, consider annotating the resolution in the index.</a:t>
            </a:r>
          </a:p>
          <a:p>
            <a:pPr marL="1384300" indent="-461963">
              <a:buFont typeface="Wingdings" pitchFamily="2" charset="2"/>
              <a:buChar char="Ø"/>
            </a:pPr>
            <a:endParaRPr lang="en-US" sz="1000" dirty="0">
              <a:ea typeface="Microsoft Sans Serif"/>
            </a:endParaRPr>
          </a:p>
          <a:p>
            <a:pPr marL="460375" indent="0">
              <a:buNone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           Example:</a:t>
            </a: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	</a:t>
            </a: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</a:t>
            </a:r>
            <a:endParaRPr lang="en-US" sz="2400" dirty="0"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489F41A7-537E-2798-B0FD-C3F5782C9E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4958" y="2933967"/>
            <a:ext cx="3363432" cy="2930507"/>
          </a:xfrm>
          <a:prstGeom prst="rect">
            <a:avLst/>
          </a:prstGeom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4BEBE538-1D6E-DC39-6643-915C88A613A0}"/>
              </a:ext>
            </a:extLst>
          </p:cNvPr>
          <p:cNvSpPr txBox="1">
            <a:spLocks/>
          </p:cNvSpPr>
          <p:nvPr/>
        </p:nvSpPr>
        <p:spPr>
          <a:xfrm>
            <a:off x="7116078" y="3940743"/>
            <a:ext cx="3988845" cy="716725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875" indent="0" fontAlgn="auto">
              <a:buClrTx/>
              <a:buNone/>
            </a:pPr>
            <a:r>
              <a:rPr lang="en-US" sz="1800" dirty="0">
                <a:latin typeface="Microsoft Sans Serif"/>
                <a:ea typeface="Verdana"/>
                <a:cs typeface="Microsoft Sans Serif"/>
              </a:rPr>
              <a:t>The annexation resolution is indexed on the Official Zoning Map legend.</a:t>
            </a:r>
            <a:endParaRPr lang="en-US" sz="1800" dirty="0"/>
          </a:p>
          <a:p>
            <a:pPr marL="473075" indent="-457200" fontAlgn="auto">
              <a:buClrTx/>
              <a:buAutoNum type="arabicPeriod"/>
            </a:pPr>
            <a:endParaRPr lang="en-US" sz="1000" dirty="0">
              <a:latin typeface="Microsoft Sans Serif"/>
              <a:ea typeface="Microsoft Sans Serif"/>
              <a:cs typeface="Microsoft Sans Serif"/>
            </a:endParaRPr>
          </a:p>
          <a:p>
            <a:pPr marL="15875" indent="0" fontAlgn="auto">
              <a:buClrTx/>
              <a:buNone/>
            </a:pPr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  <a:p>
            <a:pPr marL="473075" indent="-457200" fontAlgn="auto">
              <a:buClrTx/>
              <a:buAutoNum type="arabicPeriod"/>
            </a:pPr>
            <a:endParaRPr lang="en-US" sz="2000" dirty="0"/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6D975B8E-9511-1711-E198-CAE3B16A9595}"/>
              </a:ext>
            </a:extLst>
          </p:cNvPr>
          <p:cNvSpPr/>
          <p:nvPr/>
        </p:nvSpPr>
        <p:spPr>
          <a:xfrm>
            <a:off x="6178717" y="4213559"/>
            <a:ext cx="862262" cy="180472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35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D220CB-2878-DC4A-0B98-42BA7086FE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319" y="631596"/>
            <a:ext cx="11029361" cy="5365860"/>
          </a:xfrm>
          <a:solidFill>
            <a:schemeClr val="bg1">
              <a:lumMod val="95000"/>
              <a:alpha val="45344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None/>
            </a:pPr>
            <a:r>
              <a:rPr lang="en-US" sz="2000" b="1" dirty="0">
                <a:ea typeface="Microsoft Sans Serif"/>
              </a:rPr>
              <a:t>A.  Annexations -- Municipalities (cont’d): </a:t>
            </a:r>
          </a:p>
          <a:p>
            <a:pPr marL="233045" indent="-233045">
              <a:buNone/>
            </a:pPr>
            <a:endParaRPr lang="en-US" sz="1000" b="1" dirty="0">
              <a:ea typeface="Microsoft Sans Serif"/>
            </a:endParaRPr>
          </a:p>
          <a:p>
            <a:pPr marL="460375" indent="-14288">
              <a:buNone/>
            </a:pPr>
            <a:r>
              <a:rPr lang="en-US" sz="2000" dirty="0">
                <a:ea typeface="Microsoft Sans Serif"/>
              </a:rPr>
              <a:t>If the official zoning map has been updated to reflect any annexations, does it:</a:t>
            </a:r>
            <a:endParaRPr lang="en-US" sz="1000" dirty="0">
              <a:ea typeface="Microsoft Sans Serif"/>
            </a:endParaRPr>
          </a:p>
          <a:p>
            <a:pPr marL="233045" indent="-233045">
              <a:buNone/>
            </a:pPr>
            <a:r>
              <a:rPr lang="en-US" sz="1000" dirty="0">
                <a:ea typeface="Microsoft Sans Serif"/>
              </a:rPr>
              <a:t> </a:t>
            </a:r>
          </a:p>
          <a:p>
            <a:pPr marL="922338" indent="-461963">
              <a:buClrTx/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Match the municipal boundary presented on </a:t>
            </a:r>
            <a:r>
              <a:rPr lang="en-US" sz="2000" dirty="0">
                <a:ea typeface="Microsoft Sans Serif"/>
                <a:hlinkClick r:id="rId4"/>
              </a:rPr>
              <a:t>MDP’s FINDER Online </a:t>
            </a:r>
            <a:r>
              <a:rPr lang="en-US" sz="2000" dirty="0">
                <a:ea typeface="Microsoft Sans Serif"/>
              </a:rPr>
              <a:t>website?  </a:t>
            </a:r>
          </a:p>
          <a:p>
            <a:pPr marL="922338" indent="-461963">
              <a:buClrTx/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1384300" indent="-461963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NO, contact your Regional Planner to report any mapping discrepancies.</a:t>
            </a:r>
            <a:endParaRPr lang="en-US" sz="2000" dirty="0"/>
          </a:p>
          <a:p>
            <a:pPr marL="233045" indent="-233045">
              <a:buNone/>
            </a:pPr>
            <a:endParaRPr lang="en-US" sz="1000" dirty="0">
              <a:ea typeface="Microsoft Sans Serif"/>
            </a:endParaRPr>
          </a:p>
          <a:p>
            <a:pPr marL="466725" indent="0">
              <a:buNone/>
            </a:pPr>
            <a:r>
              <a:rPr lang="en-US" sz="2000" dirty="0">
                <a:ea typeface="Microsoft Sans Serif"/>
              </a:rPr>
              <a:t>Example:</a:t>
            </a:r>
          </a:p>
          <a:p>
            <a:pPr marL="1327150" indent="-404813">
              <a:buFont typeface="Wingdings" pitchFamily="2" charset="2"/>
              <a:buChar char="Ø"/>
            </a:pPr>
            <a:endParaRPr lang="en-US" sz="2000" dirty="0">
              <a:latin typeface="+mn-lt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	</a:t>
            </a: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</a:t>
            </a:r>
            <a:endParaRPr lang="en-US" sz="2400" dirty="0"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0DB029FF-CE35-16BA-8235-49206BD0A1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7795" y="2987312"/>
            <a:ext cx="7265068" cy="2527692"/>
          </a:xfrm>
          <a:prstGeom prst="rect">
            <a:avLst/>
          </a:prstGeom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3683169-3221-22FD-25FB-221238DAF75A}"/>
              </a:ext>
            </a:extLst>
          </p:cNvPr>
          <p:cNvSpPr txBox="1">
            <a:spLocks/>
          </p:cNvSpPr>
          <p:nvPr/>
        </p:nvSpPr>
        <p:spPr>
          <a:xfrm>
            <a:off x="9722920" y="3319113"/>
            <a:ext cx="1622636" cy="2200618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875" indent="0" fontAlgn="auto">
              <a:buClrTx/>
              <a:buNone/>
            </a:pPr>
            <a:r>
              <a:rPr lang="en-US" sz="1800" dirty="0">
                <a:latin typeface="Microsoft Sans Serif"/>
                <a:ea typeface="Verdana"/>
                <a:cs typeface="Microsoft Sans Serif"/>
              </a:rPr>
              <a:t>The annexed area appears on MDP's Finder map and matches the town's annexation boundary. </a:t>
            </a:r>
            <a:endParaRPr lang="en-US" sz="1800" dirty="0">
              <a:latin typeface="Verdana"/>
              <a:ea typeface="Verdana"/>
              <a:cs typeface="Microsoft Sans Serif"/>
            </a:endParaRPr>
          </a:p>
          <a:p>
            <a:pPr marL="15875" indent="0" fontAlgn="auto">
              <a:buClrTx/>
              <a:buNone/>
            </a:pPr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  <a:p>
            <a:pPr marL="473075" indent="-457200" fontAlgn="auto">
              <a:buClrTx/>
              <a:buAutoNum type="arabicPeriod"/>
            </a:pPr>
            <a:endParaRPr lang="en-US" sz="2000" dirty="0"/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52D6A92C-034D-31FF-A8D3-4E67F03C272A}"/>
              </a:ext>
            </a:extLst>
          </p:cNvPr>
          <p:cNvSpPr/>
          <p:nvPr/>
        </p:nvSpPr>
        <p:spPr>
          <a:xfrm>
            <a:off x="4594560" y="4855243"/>
            <a:ext cx="5133471" cy="130341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34648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D220CB-2878-DC4A-0B98-42BA7086FE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319" y="631596"/>
            <a:ext cx="11029361" cy="5365860"/>
          </a:xfrm>
          <a:solidFill>
            <a:schemeClr val="bg1">
              <a:lumMod val="95000"/>
              <a:alpha val="45344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None/>
            </a:pPr>
            <a:r>
              <a:rPr lang="en-US" sz="2000" b="1" dirty="0">
                <a:ea typeface="Microsoft Sans Serif"/>
              </a:rPr>
              <a:t>A.  Annexations -- Municipalities (cont’d): </a:t>
            </a:r>
          </a:p>
          <a:p>
            <a:pPr marL="233045" indent="-233045">
              <a:buNone/>
            </a:pPr>
            <a:endParaRPr lang="en-US" sz="1000" b="1" dirty="0">
              <a:ea typeface="Microsoft Sans Serif"/>
            </a:endParaRPr>
          </a:p>
          <a:p>
            <a:pPr marL="460375" indent="-14288">
              <a:buNone/>
            </a:pPr>
            <a:r>
              <a:rPr lang="en-US" sz="2000" dirty="0">
                <a:ea typeface="Microsoft Sans Serif"/>
              </a:rPr>
              <a:t>If the official zoning map has been updated to reflect annexations, does it:</a:t>
            </a:r>
            <a:endParaRPr lang="en-US" sz="1000" dirty="0">
              <a:ea typeface="Microsoft Sans Serif"/>
            </a:endParaRPr>
          </a:p>
          <a:p>
            <a:pPr marL="233045" indent="-233045">
              <a:buNone/>
            </a:pPr>
            <a:r>
              <a:rPr lang="en-US" sz="1000" dirty="0">
                <a:ea typeface="Microsoft Sans Serif"/>
              </a:rPr>
              <a:t> </a:t>
            </a:r>
          </a:p>
          <a:p>
            <a:pPr marL="922338" indent="-461963">
              <a:buClrTx/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Match the municipal boundary presented on related county maps such as zoning, water and sewer service areas, etc.?</a:t>
            </a:r>
          </a:p>
          <a:p>
            <a:pPr>
              <a:buClrTx/>
            </a:pPr>
            <a:endParaRPr lang="en-US" sz="1000" dirty="0">
              <a:ea typeface="Microsoft Sans Serif"/>
            </a:endParaRPr>
          </a:p>
          <a:p>
            <a:pPr marL="1384300" indent="-461963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NO, then contact the county and report any mapping discrepancies.</a:t>
            </a:r>
          </a:p>
          <a:p>
            <a:pPr marL="1384300" indent="-461963">
              <a:buFont typeface="Wingdings" pitchFamily="2" charset="2"/>
              <a:buChar char="Ø"/>
            </a:pPr>
            <a:endParaRPr lang="en-US" sz="1000" dirty="0">
              <a:ea typeface="Microsoft Sans Serif"/>
            </a:endParaRPr>
          </a:p>
          <a:p>
            <a:pPr marL="466725" indent="0">
              <a:buNone/>
            </a:pPr>
            <a:r>
              <a:rPr lang="en-US" sz="2000" dirty="0">
                <a:ea typeface="Microsoft Sans Serif"/>
              </a:rPr>
              <a:t>Example:</a:t>
            </a:r>
          </a:p>
          <a:p>
            <a:pPr marL="1327150" indent="-404813">
              <a:buFont typeface="Wingdings" pitchFamily="2" charset="2"/>
              <a:buChar char="Ø"/>
            </a:pPr>
            <a:endParaRPr lang="en-US" sz="2000" dirty="0">
              <a:latin typeface="+mn-lt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	</a:t>
            </a: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</a:t>
            </a:r>
            <a:endParaRPr lang="en-US" sz="2400" dirty="0"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3BE461CF-885B-5E74-1E60-120F6240AC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7953" y="3323735"/>
            <a:ext cx="4948989" cy="2426348"/>
          </a:xfrm>
          <a:prstGeom prst="rect">
            <a:avLst/>
          </a:prstGeom>
        </p:spPr>
      </p:pic>
      <p:sp>
        <p:nvSpPr>
          <p:cNvPr id="8" name="Arrow: Left 7">
            <a:extLst>
              <a:ext uri="{FF2B5EF4-FFF2-40B4-BE49-F238E27FC236}">
                <a16:creationId xmlns:a16="http://schemas.microsoft.com/office/drawing/2014/main" id="{9766316E-1F73-1825-F47A-9C32BA671F17}"/>
              </a:ext>
            </a:extLst>
          </p:cNvPr>
          <p:cNvSpPr/>
          <p:nvPr/>
        </p:nvSpPr>
        <p:spPr>
          <a:xfrm>
            <a:off x="3932824" y="4765006"/>
            <a:ext cx="4231102" cy="130341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A11372E-5B31-5FCC-369D-E16EACDC3C6A}"/>
              </a:ext>
            </a:extLst>
          </p:cNvPr>
          <p:cNvSpPr txBox="1">
            <a:spLocks/>
          </p:cNvSpPr>
          <p:nvPr/>
        </p:nvSpPr>
        <p:spPr>
          <a:xfrm>
            <a:off x="8168841" y="3529666"/>
            <a:ext cx="1622636" cy="2200618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875" indent="0" fontAlgn="auto">
              <a:buClrTx/>
              <a:buNone/>
            </a:pPr>
            <a:r>
              <a:rPr lang="en-US" sz="1800" dirty="0">
                <a:latin typeface="Microsoft Sans Serif"/>
                <a:ea typeface="Verdana"/>
                <a:cs typeface="Microsoft Sans Serif"/>
              </a:rPr>
              <a:t>The annexed area appears on the county GIS map and matches the town's annexation boundary. </a:t>
            </a:r>
            <a:endParaRPr lang="en-US" sz="1800" dirty="0">
              <a:latin typeface="Verdana"/>
              <a:ea typeface="Verdana"/>
              <a:cs typeface="Microsoft Sans Serif"/>
            </a:endParaRPr>
          </a:p>
          <a:p>
            <a:pPr marL="15875" indent="0" fontAlgn="auto">
              <a:buClrTx/>
              <a:buNone/>
            </a:pPr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  <a:p>
            <a:pPr marL="473075" indent="-457200" fontAlgn="auto">
              <a:buClrTx/>
              <a:buAutoNum type="arabicPeriod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7864027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D220CB-2878-DC4A-0B98-42BA7086FE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319" y="631596"/>
            <a:ext cx="11029361" cy="5365860"/>
          </a:xfrm>
          <a:solidFill>
            <a:schemeClr val="bg1">
              <a:lumMod val="95000"/>
              <a:alpha val="45344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None/>
            </a:pPr>
            <a:r>
              <a:rPr lang="en-US" sz="2000" b="1" dirty="0">
                <a:ea typeface="Microsoft Sans Serif"/>
              </a:rPr>
              <a:t>A.  Annexations -- Municipalities (cont’d): </a:t>
            </a:r>
          </a:p>
          <a:p>
            <a:pPr marL="233045" indent="-233045">
              <a:buNone/>
            </a:pPr>
            <a:endParaRPr lang="en-US" sz="1000" b="1" dirty="0">
              <a:ea typeface="Microsoft Sans Serif"/>
            </a:endParaRPr>
          </a:p>
          <a:p>
            <a:pPr marL="460375" indent="-14288">
              <a:buNone/>
            </a:pPr>
            <a:r>
              <a:rPr lang="en-US" sz="2000" dirty="0">
                <a:ea typeface="Microsoft Sans Serif"/>
              </a:rPr>
              <a:t>If the official zoning map has been updated to reflect annexations, do the annexed parcel(s):</a:t>
            </a:r>
            <a:endParaRPr lang="en-US" sz="1000" dirty="0">
              <a:ea typeface="Microsoft Sans Serif"/>
            </a:endParaRPr>
          </a:p>
          <a:p>
            <a:pPr marL="233045" indent="-233045">
              <a:buNone/>
            </a:pPr>
            <a:r>
              <a:rPr lang="en-US" sz="1000" dirty="0">
                <a:ea typeface="Microsoft Sans Serif"/>
              </a:rPr>
              <a:t> </a:t>
            </a:r>
          </a:p>
          <a:p>
            <a:pPr marL="922338" indent="-461963">
              <a:buClrTx/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Reflect the appropriate </a:t>
            </a:r>
            <a:r>
              <a:rPr lang="en-US" sz="2000" dirty="0">
                <a:ea typeface="Microsoft Sans Serif"/>
                <a:hlinkClick r:id="rId4"/>
              </a:rPr>
              <a:t>Priority Funding Area (PFA) </a:t>
            </a:r>
            <a:r>
              <a:rPr lang="en-US" sz="2000" dirty="0">
                <a:ea typeface="Microsoft Sans Serif"/>
              </a:rPr>
              <a:t>category?</a:t>
            </a:r>
            <a:r>
              <a:rPr lang="en-US" sz="2000" i="1" dirty="0">
                <a:ea typeface="Microsoft Sans Serif"/>
              </a:rPr>
              <a:t> </a:t>
            </a:r>
          </a:p>
          <a:p>
            <a:pPr marL="922338" indent="-461963">
              <a:buClrTx/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1384300" indent="-461963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NO, contact your Regional Planner to determine how or if a PFA change is necessary. </a:t>
            </a:r>
          </a:p>
          <a:p>
            <a:pPr marL="1384300" indent="-461963">
              <a:buClrTx/>
              <a:buFont typeface="Wingdings" pitchFamily="2" charset="2"/>
              <a:buChar char="Ø"/>
            </a:pPr>
            <a:endParaRPr lang="en-US" sz="1000" dirty="0">
              <a:ea typeface="Microsoft Sans Serif"/>
            </a:endParaRPr>
          </a:p>
          <a:p>
            <a:pPr marL="460375" indent="0">
              <a:buNone/>
            </a:pPr>
            <a:r>
              <a:rPr lang="en-US" sz="2000" dirty="0">
                <a:ea typeface="Microsoft Sans Serif"/>
              </a:rPr>
              <a:t>Example:</a:t>
            </a: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	</a:t>
            </a: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</a:t>
            </a:r>
            <a:endParaRPr lang="en-US" sz="2400" dirty="0"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030A20B-297B-E30F-1A66-48A41A40BBA0}"/>
              </a:ext>
            </a:extLst>
          </p:cNvPr>
          <p:cNvSpPr txBox="1">
            <a:spLocks/>
          </p:cNvSpPr>
          <p:nvPr/>
        </p:nvSpPr>
        <p:spPr>
          <a:xfrm>
            <a:off x="8657223" y="3069129"/>
            <a:ext cx="2723609" cy="2697357"/>
          </a:xfrm>
          <a:prstGeom prst="rect">
            <a:avLst/>
          </a:prstGeom>
          <a:solidFill>
            <a:schemeClr val="bg1">
              <a:lumMod val="95000"/>
              <a:alpha val="0"/>
            </a:schemeClr>
          </a:solidFill>
          <a:ln w="22225">
            <a:solidFill>
              <a:schemeClr val="tx1"/>
            </a:solidFill>
          </a:ln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875" indent="0" fontAlgn="auto">
              <a:buClrTx/>
              <a:buNone/>
            </a:pPr>
            <a:r>
              <a:rPr lang="en-US" sz="2000" dirty="0">
                <a:ea typeface="Microsoft Sans Serif"/>
              </a:rPr>
              <a:t>Note: </a:t>
            </a:r>
            <a:r>
              <a:rPr lang="en-US" sz="2000" dirty="0">
                <a:ea typeface="Microsoft Sans Serif" panose="020B0604020202020204" pitchFamily="34" charset="0"/>
              </a:rPr>
              <a:t>PFA categories can include: </a:t>
            </a:r>
          </a:p>
          <a:p>
            <a:pPr marL="358775" indent="-342900" fontAlgn="auto">
              <a:buClrTx/>
            </a:pPr>
            <a:r>
              <a:rPr lang="en-US" sz="1600" dirty="0">
                <a:ea typeface="Microsoft Sans Serif" panose="020B0604020202020204" pitchFamily="34" charset="0"/>
              </a:rPr>
              <a:t>County PFAs</a:t>
            </a:r>
          </a:p>
          <a:p>
            <a:pPr marL="358775" indent="-342900" fontAlgn="auto">
              <a:buClrTx/>
            </a:pPr>
            <a:r>
              <a:rPr lang="en-US" sz="1600" dirty="0">
                <a:ea typeface="Microsoft Sans Serif" panose="020B0604020202020204" pitchFamily="34" charset="0"/>
              </a:rPr>
              <a:t>Municipal PFAs</a:t>
            </a:r>
          </a:p>
          <a:p>
            <a:pPr marL="358775" indent="-342900" fontAlgn="auto">
              <a:buClrTx/>
            </a:pPr>
            <a:r>
              <a:rPr lang="en-US" sz="1600" dirty="0">
                <a:ea typeface="Microsoft Sans Serif" panose="020B0604020202020204" pitchFamily="34" charset="0"/>
              </a:rPr>
              <a:t>PFA Comment</a:t>
            </a:r>
          </a:p>
          <a:p>
            <a:pPr marL="358775" indent="-342900" fontAlgn="auto">
              <a:buClrTx/>
            </a:pPr>
            <a:r>
              <a:rPr lang="en-US" sz="1600" dirty="0">
                <a:ea typeface="Microsoft Sans Serif" panose="020B0604020202020204" pitchFamily="34" charset="0"/>
              </a:rPr>
              <a:t>Annexed but Not PFA, or</a:t>
            </a:r>
          </a:p>
          <a:p>
            <a:pPr marL="358775" indent="-342900" fontAlgn="auto">
              <a:buClrTx/>
            </a:pPr>
            <a:r>
              <a:rPr lang="en-US" sz="1600" dirty="0">
                <a:ea typeface="Microsoft Sans Serif" panose="020B0604020202020204" pitchFamily="34" charset="0"/>
              </a:rPr>
              <a:t>No PFAs.</a:t>
            </a:r>
          </a:p>
          <a:p>
            <a:pPr marL="473075" indent="-457200" fontAlgn="auto">
              <a:buClrTx/>
              <a:buAutoNum type="arabicPeriod"/>
            </a:pPr>
            <a:endParaRPr lang="en-US" sz="2000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8CB4B9BB-E0B8-AB0C-0F7F-DF92047F71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8321" y="3221354"/>
            <a:ext cx="3816015" cy="2540871"/>
          </a:xfrm>
          <a:prstGeom prst="rect">
            <a:avLst/>
          </a:prstGeom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F96FBB4-2C75-3097-7C4E-83417D03163F}"/>
              </a:ext>
            </a:extLst>
          </p:cNvPr>
          <p:cNvSpPr txBox="1">
            <a:spLocks/>
          </p:cNvSpPr>
          <p:nvPr/>
        </p:nvSpPr>
        <p:spPr>
          <a:xfrm>
            <a:off x="6544578" y="3559745"/>
            <a:ext cx="1622636" cy="2200618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875" indent="0" fontAlgn="auto">
              <a:buClrTx/>
              <a:buNone/>
            </a:pPr>
            <a:r>
              <a:rPr lang="en-US" sz="1800" dirty="0">
                <a:latin typeface="Microsoft Sans Serif"/>
                <a:ea typeface="Verdana"/>
                <a:cs typeface="Microsoft Sans Serif"/>
              </a:rPr>
              <a:t>The annexed area appears on the PFA map and has been assigned the correct PFA category </a:t>
            </a:r>
            <a:endParaRPr lang="en-US" sz="1800" dirty="0">
              <a:latin typeface="Verdana"/>
              <a:ea typeface="Verdana"/>
              <a:cs typeface="Microsoft Sans Serif"/>
            </a:endParaRPr>
          </a:p>
          <a:p>
            <a:pPr marL="15875" indent="0" fontAlgn="auto">
              <a:buClrTx/>
              <a:buNone/>
            </a:pPr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  <a:p>
            <a:pPr marL="473075" indent="-457200" fontAlgn="auto">
              <a:buClrTx/>
              <a:buAutoNum type="arabicPeriod"/>
            </a:pPr>
            <a:endParaRPr lang="en-US" sz="2000" dirty="0"/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9C988BBD-A034-28B4-506C-4B23F9BCCE65}"/>
              </a:ext>
            </a:extLst>
          </p:cNvPr>
          <p:cNvSpPr/>
          <p:nvPr/>
        </p:nvSpPr>
        <p:spPr>
          <a:xfrm flipV="1">
            <a:off x="4845218" y="4604585"/>
            <a:ext cx="1694445" cy="11029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125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8E53C20-F562-B2C1-3D31-4676C4333F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231" y="197964"/>
            <a:ext cx="11770460" cy="643374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 algn="ctr">
              <a:buNone/>
            </a:pPr>
            <a:endParaRPr lang="en-US" sz="2200" i="1">
              <a:solidFill>
                <a:srgbClr val="FF0000"/>
              </a:solidFill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60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600">
              <a:latin typeface="Microsoft Sans Serif"/>
              <a:ea typeface="Microsoft Sans Serif"/>
              <a:cs typeface="Microsoft Sans Serif"/>
            </a:endParaRPr>
          </a:p>
          <a:p>
            <a:pPr marL="0" indent="0">
              <a:buNone/>
            </a:pPr>
            <a:endParaRPr lang="en-US" sz="1600" i="1">
              <a:ea typeface="Microsoft Sans Serif"/>
            </a:endParaRPr>
          </a:p>
          <a:p>
            <a:pPr marL="233045" indent="-233045"/>
            <a:endParaRPr lang="en-US" sz="2100">
              <a:ea typeface="Microsoft Sans Serif"/>
            </a:endParaRPr>
          </a:p>
          <a:p>
            <a:pPr marL="233045" indent="-233045"/>
            <a:endParaRPr lang="en-US" sz="2100" b="1">
              <a:latin typeface="Microsoft Sans Serif"/>
              <a:ea typeface="Verdana"/>
              <a:cs typeface="Microsoft Sans Serif"/>
            </a:endParaRPr>
          </a:p>
          <a:p>
            <a:pPr marL="233045" indent="-233045"/>
            <a:endParaRPr lang="en-US" sz="1400"/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573785EE-46AB-5EFE-A98E-00A3AAE014D1}"/>
              </a:ext>
            </a:extLst>
          </p:cNvPr>
          <p:cNvSpPr txBox="1">
            <a:spLocks/>
          </p:cNvSpPr>
          <p:nvPr/>
        </p:nvSpPr>
        <p:spPr>
          <a:xfrm>
            <a:off x="682171" y="407708"/>
            <a:ext cx="10798629" cy="5572178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buClrTx/>
              <a:buNone/>
            </a:pPr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B.   Re-zonings  -- All Jurisdictions:</a:t>
            </a:r>
          </a:p>
          <a:p>
            <a:pPr marL="0" indent="0" fontAlgn="auto">
              <a:buClrTx/>
              <a:buFont typeface="Arial" pitchFamily="34" charset="0"/>
              <a:buNone/>
            </a:pPr>
            <a:endParaRPr lang="en-US" sz="1000" b="1" dirty="0">
              <a:ea typeface="Microsoft Sans Serif"/>
            </a:endParaRPr>
          </a:p>
          <a:p>
            <a:pPr marL="922338" indent="-461963" fontAlgn="auto">
              <a:buClrTx/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If there have been any rezoning resolutions, does the</a:t>
            </a:r>
            <a:r>
              <a:rPr lang="en-US" sz="2000" dirty="0">
                <a:solidFill>
                  <a:srgbClr val="FF0000"/>
                </a:solidFill>
                <a:ea typeface="Microsoft Sans Serif"/>
              </a:rPr>
              <a:t> </a:t>
            </a:r>
            <a:r>
              <a:rPr lang="en-US" sz="2000" dirty="0">
                <a:ea typeface="Microsoft Sans Serif"/>
              </a:rPr>
              <a:t>new zoning category for the rezoned parcel(s) appear on the official zoning map?          </a:t>
            </a:r>
            <a:endParaRPr lang="en-US" sz="1000" dirty="0"/>
          </a:p>
          <a:p>
            <a:pPr marL="233045" indent="-233045">
              <a:buNone/>
            </a:pPr>
            <a:r>
              <a:rPr lang="en-US" sz="1000" dirty="0">
                <a:ea typeface="Microsoft Sans Serif"/>
              </a:rPr>
              <a:t>		</a:t>
            </a:r>
          </a:p>
          <a:p>
            <a:pPr marL="460375" indent="6350">
              <a:buNone/>
            </a:pPr>
            <a:r>
              <a:rPr lang="en-US" sz="2000" dirty="0">
                <a:ea typeface="Microsoft Sans Serif"/>
              </a:rPr>
              <a:t>	</a:t>
            </a:r>
            <a:r>
              <a:rPr lang="en-US" sz="2000" dirty="0">
                <a:ea typeface="Microsoft Sans Serif" panose="020B0604020202020204" pitchFamily="34" charset="0"/>
              </a:rPr>
              <a:t>Example 1:</a:t>
            </a:r>
            <a:endParaRPr lang="en-US" sz="2000" dirty="0">
              <a:ea typeface="Microsoft Sans Serif"/>
            </a:endParaRPr>
          </a:p>
          <a:p>
            <a:pPr marL="233045" indent="-233045">
              <a:buNone/>
            </a:pPr>
            <a:r>
              <a:rPr lang="en-US" sz="2000" dirty="0">
                <a:ea typeface="Microsoft Sans Serif"/>
              </a:rPr>
              <a:t>		</a:t>
            </a:r>
            <a:endParaRPr lang="en-US" sz="2000" dirty="0">
              <a:ea typeface="Microsoft Sans Serif" panose="020B0604020202020204" pitchFamily="34" charset="0"/>
            </a:endParaRPr>
          </a:p>
          <a:p>
            <a:pPr marL="233045" indent="-233045" fontAlgn="auto">
              <a:buFont typeface="Arial" pitchFamily="34" charset="0"/>
              <a:buNone/>
            </a:pPr>
            <a:endParaRPr lang="en-US" sz="2000" dirty="0"/>
          </a:p>
          <a:p>
            <a:pPr marL="233045" indent="-233045" fontAlgn="auto">
              <a:buFont typeface="Arial" pitchFamily="34" charset="0"/>
              <a:buNone/>
            </a:pPr>
            <a:endParaRPr lang="en-US" sz="2000" dirty="0">
              <a:ea typeface="Microsoft Sans Serif"/>
            </a:endParaRPr>
          </a:p>
          <a:p>
            <a:pPr marL="233045" indent="-233045" algn="ctr" fontAlgn="auto">
              <a:buFont typeface="Arial" pitchFamily="34" charset="0"/>
              <a:buNone/>
            </a:pPr>
            <a:endParaRPr lang="en-US" sz="2000" i="1" dirty="0">
              <a:solidFill>
                <a:srgbClr val="C00000"/>
              </a:solidFill>
              <a:ea typeface="Microsoft Sans Serif" panose="020B0604020202020204" pitchFamily="34" charset="0"/>
            </a:endParaRPr>
          </a:p>
          <a:p>
            <a:pPr marL="233045" indent="-233045" fontAlgn="auto">
              <a:buFont typeface="Arial" pitchFamily="34" charset="0"/>
              <a:buNone/>
            </a:pPr>
            <a:endParaRPr lang="en-US" sz="2000" b="1" dirty="0">
              <a:ea typeface="Microsoft Sans Serif"/>
            </a:endParaRP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</a:t>
            </a:r>
            <a:endParaRPr lang="en-US" sz="2000" dirty="0"/>
          </a:p>
          <a:p>
            <a:pPr marL="233045" indent="-233045" fontAlgn="auto">
              <a:buFont typeface="Arial" pitchFamily="34" charset="0"/>
              <a:buNone/>
            </a:pPr>
            <a:endParaRPr lang="en-US" sz="2000" b="1" dirty="0">
              <a:ea typeface="Microsoft Sans Serif"/>
            </a:endParaRP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</a:t>
            </a: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	</a:t>
            </a:r>
            <a:endParaRPr lang="en-US" sz="2000" i="1" dirty="0">
              <a:solidFill>
                <a:srgbClr val="C00000"/>
              </a:solidFill>
              <a:ea typeface="Microsoft Sans Serif" panose="020B0604020202020204" pitchFamily="34" charset="0"/>
            </a:endParaRPr>
          </a:p>
          <a:p>
            <a:pPr marL="0" indent="0" fontAlgn="auto">
              <a:buFont typeface="Arial" pitchFamily="34" charset="0"/>
              <a:buNone/>
            </a:pPr>
            <a:endParaRPr lang="en-US" sz="2000" b="1" i="1" dirty="0">
              <a:ea typeface="Microsoft Sans Serif"/>
            </a:endParaRPr>
          </a:p>
          <a:p>
            <a:pPr marL="233045" indent="-233045" fontAlgn="auto"/>
            <a:endParaRPr lang="en-US" sz="2000" dirty="0">
              <a:ea typeface="Microsoft Sans Serif"/>
            </a:endParaRPr>
          </a:p>
          <a:p>
            <a:pPr marL="233045" indent="-233045" fontAlgn="auto"/>
            <a:endParaRPr lang="en-US" sz="2000" b="1" dirty="0">
              <a:ea typeface="Verdana"/>
            </a:endParaRPr>
          </a:p>
          <a:p>
            <a:pPr marL="233045" indent="-233045" fontAlgn="auto"/>
            <a:endParaRPr lang="en-US" sz="2000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1C7650D-59E4-2C96-7BAC-69731F2D53BE}"/>
              </a:ext>
            </a:extLst>
          </p:cNvPr>
          <p:cNvGrpSpPr/>
          <p:nvPr/>
        </p:nvGrpSpPr>
        <p:grpSpPr>
          <a:xfrm>
            <a:off x="1164246" y="2444445"/>
            <a:ext cx="10198847" cy="3733406"/>
            <a:chOff x="781220" y="1798010"/>
            <a:chExt cx="8871738" cy="324760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41208C1-340E-0F6E-63D3-C8461B0D49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0703" y="1798010"/>
              <a:ext cx="8422255" cy="3247602"/>
            </a:xfrm>
            <a:prstGeom prst="rect">
              <a:avLst/>
            </a:prstGeom>
          </p:spPr>
        </p:pic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A9BF805-18C3-692B-7690-4EEE7098B7F0}"/>
                </a:ext>
              </a:extLst>
            </p:cNvPr>
            <p:cNvSpPr/>
            <p:nvPr/>
          </p:nvSpPr>
          <p:spPr>
            <a:xfrm>
              <a:off x="5796052" y="3689770"/>
              <a:ext cx="1897811" cy="44569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7C5EAD4-214F-2A23-1D58-1FDFA7465E96}"/>
                </a:ext>
              </a:extLst>
            </p:cNvPr>
            <p:cNvSpPr/>
            <p:nvPr/>
          </p:nvSpPr>
          <p:spPr>
            <a:xfrm>
              <a:off x="5839183" y="4509279"/>
              <a:ext cx="1897811" cy="44569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21" name="Arrow: Right 5">
              <a:extLst>
                <a:ext uri="{FF2B5EF4-FFF2-40B4-BE49-F238E27FC236}">
                  <a16:creationId xmlns:a16="http://schemas.microsoft.com/office/drawing/2014/main" id="{A7C80CEB-7558-9A07-4CFF-54E0EBE9A8BC}"/>
                </a:ext>
              </a:extLst>
            </p:cNvPr>
            <p:cNvSpPr/>
            <p:nvPr/>
          </p:nvSpPr>
          <p:spPr>
            <a:xfrm>
              <a:off x="781221" y="3762987"/>
              <a:ext cx="640345" cy="315090"/>
            </a:xfrm>
            <a:prstGeom prst="righ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22" name="Arrow: Right 5">
              <a:extLst>
                <a:ext uri="{FF2B5EF4-FFF2-40B4-BE49-F238E27FC236}">
                  <a16:creationId xmlns:a16="http://schemas.microsoft.com/office/drawing/2014/main" id="{0CC399F1-7D46-2843-5C66-560C2521A957}"/>
                </a:ext>
              </a:extLst>
            </p:cNvPr>
            <p:cNvSpPr/>
            <p:nvPr/>
          </p:nvSpPr>
          <p:spPr>
            <a:xfrm>
              <a:off x="781220" y="4574583"/>
              <a:ext cx="640345" cy="315090"/>
            </a:xfrm>
            <a:prstGeom prst="righ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5346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D6B90E7-4C89-D85D-8F78-0BE2D21A4F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7000"/>
          </a:blip>
          <a:srcRect l="813" t="1214" b="9906"/>
          <a:stretch/>
        </p:blipFill>
        <p:spPr>
          <a:xfrm>
            <a:off x="0" y="-2"/>
            <a:ext cx="12192000" cy="69360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5EB53B2-5F7B-4F1E-99D8-F5664B588918}"/>
              </a:ext>
            </a:extLst>
          </p:cNvPr>
          <p:cNvSpPr txBox="1"/>
          <p:nvPr/>
        </p:nvSpPr>
        <p:spPr>
          <a:xfrm>
            <a:off x="651065" y="1502183"/>
            <a:ext cx="10861288" cy="2862322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>
                <a:latin typeface="Microsoft Sans Serif"/>
                <a:ea typeface="Microsoft Sans Serif"/>
                <a:cs typeface="Microsoft Sans Serif"/>
              </a:rPr>
              <a:t>To be effective, the Official Zoning Map must:</a:t>
            </a:r>
            <a:endParaRPr lang="en-US" sz="2400" b="1" i="1" dirty="0">
              <a:latin typeface="Microsoft Sans Serif"/>
              <a:ea typeface="Microsoft Sans Serif"/>
              <a:cs typeface="Microsoft Sans Serif"/>
            </a:endParaRPr>
          </a:p>
          <a:p>
            <a:endParaRPr lang="en-US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801688" lvl="1" indent="-344488">
              <a:buFont typeface="Wingdings" pitchFamily="2" charset="2"/>
              <a:buChar char="ü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Meet the specific requirements outlined in a jurisdiction’s adopted zoning ordinance (also referred to as the zoning code)</a:t>
            </a:r>
          </a:p>
          <a:p>
            <a:pPr marL="801688" lvl="1" indent="-344488">
              <a:buFont typeface="Wingdings" pitchFamily="2" charset="2"/>
              <a:buChar char="ü"/>
            </a:pPr>
            <a:endParaRPr lang="en-US" sz="2000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801688" lvl="1" indent="-344488">
              <a:buFont typeface="Wingdings" pitchFamily="2" charset="2"/>
              <a:buChar char="ü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Be regularly and meticulously updated</a:t>
            </a:r>
          </a:p>
          <a:p>
            <a:pPr marL="801688" lvl="1" indent="-344488">
              <a:buFont typeface="Wingdings" pitchFamily="2" charset="2"/>
              <a:buChar char="ü"/>
            </a:pPr>
            <a:endParaRPr lang="en-US" sz="2000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801688" lvl="1" indent="-344488">
              <a:buFont typeface="Wingdings" pitchFamily="2" charset="2"/>
              <a:buChar char="ü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Be accessible to all decision makers, stakeholders, and the general public </a:t>
            </a:r>
          </a:p>
          <a:p>
            <a:endParaRPr lang="en-US" dirty="0">
              <a:latin typeface="Microsoft Sans Serif" pitchFamily="34" charset="0"/>
              <a:ea typeface="Verdana" pitchFamily="34" charset="0"/>
              <a:cs typeface="Microsoft Sans Serif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1B83B2-6EFB-D42D-1FFF-9797C56B30A3}"/>
              </a:ext>
            </a:extLst>
          </p:cNvPr>
          <p:cNvSpPr txBox="1">
            <a:spLocks/>
          </p:cNvSpPr>
          <p:nvPr/>
        </p:nvSpPr>
        <p:spPr>
          <a:xfrm>
            <a:off x="142728" y="35472"/>
            <a:ext cx="11877963" cy="14667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 cap="small" baseline="0">
                <a:solidFill>
                  <a:srgbClr val="C40E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</a:lstStyle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Chapter One: </a:t>
            </a:r>
          </a:p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Preserving the Official Zoning Map</a:t>
            </a:r>
            <a:endParaRPr lang="en-US" sz="2800" dirty="0">
              <a:solidFill>
                <a:srgbClr val="C00000"/>
              </a:solidFill>
              <a:effectLst/>
              <a:latin typeface="Microsoft Sans Serif"/>
              <a:ea typeface="Microsoft Sans Serif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89035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8E53C20-F562-B2C1-3D31-4676C4333F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231" y="197964"/>
            <a:ext cx="11770460" cy="643374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 algn="ctr">
              <a:buNone/>
            </a:pPr>
            <a:endParaRPr lang="en-US" sz="2200" i="1">
              <a:solidFill>
                <a:srgbClr val="FF0000"/>
              </a:solidFill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60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600">
              <a:latin typeface="Microsoft Sans Serif"/>
              <a:ea typeface="Microsoft Sans Serif"/>
              <a:cs typeface="Microsoft Sans Serif"/>
            </a:endParaRPr>
          </a:p>
          <a:p>
            <a:pPr marL="0" indent="0">
              <a:buNone/>
            </a:pPr>
            <a:endParaRPr lang="en-US" sz="1600" i="1">
              <a:ea typeface="Microsoft Sans Serif"/>
            </a:endParaRPr>
          </a:p>
          <a:p>
            <a:pPr marL="233045" indent="-233045"/>
            <a:endParaRPr lang="en-US" sz="2100">
              <a:ea typeface="Microsoft Sans Serif"/>
            </a:endParaRPr>
          </a:p>
          <a:p>
            <a:pPr marL="233045" indent="-233045"/>
            <a:endParaRPr lang="en-US" sz="2100" b="1">
              <a:latin typeface="Microsoft Sans Serif"/>
              <a:ea typeface="Verdana"/>
              <a:cs typeface="Microsoft Sans Serif"/>
            </a:endParaRPr>
          </a:p>
          <a:p>
            <a:pPr marL="233045" indent="-233045"/>
            <a:endParaRPr lang="en-US" sz="1400"/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573785EE-46AB-5EFE-A98E-00A3AAE014D1}"/>
              </a:ext>
            </a:extLst>
          </p:cNvPr>
          <p:cNvSpPr txBox="1">
            <a:spLocks/>
          </p:cNvSpPr>
          <p:nvPr/>
        </p:nvSpPr>
        <p:spPr>
          <a:xfrm>
            <a:off x="682171" y="407708"/>
            <a:ext cx="10798629" cy="5572178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fontAlgn="auto">
              <a:buClrTx/>
              <a:buFont typeface="Arial" pitchFamily="34" charset="0"/>
              <a:buAutoNum type="alphaUcPeriod" startAt="2"/>
            </a:pPr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Re-zonings -- All Jurisdictions (Cont’d): </a:t>
            </a:r>
            <a:endParaRPr lang="en-US" sz="2000" b="1" dirty="0">
              <a:ea typeface="Microsoft Sans Serif"/>
            </a:endParaRPr>
          </a:p>
          <a:p>
            <a:pPr marL="460375" indent="0">
              <a:buNone/>
            </a:pPr>
            <a:endParaRPr lang="en-US" sz="1000" b="1" dirty="0">
              <a:ea typeface="Microsoft Sans Serif"/>
            </a:endParaRPr>
          </a:p>
          <a:p>
            <a:pPr marL="803275" indent="-342900">
              <a:buClrTx/>
              <a:buFont typeface="Wingdings" pitchFamily="2" charset="2"/>
              <a:buChar char="Ø"/>
            </a:pPr>
            <a:r>
              <a:rPr lang="en-US" sz="2000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If NO, then the official </a:t>
            </a:r>
            <a:r>
              <a:rPr lang="en-US" sz="2000" dirty="0">
                <a:ea typeface="Microsoft Sans Serif"/>
              </a:rPr>
              <a:t>z</a:t>
            </a:r>
            <a:r>
              <a:rPr lang="en-US" sz="2000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oning </a:t>
            </a:r>
            <a:r>
              <a:rPr lang="en-US" sz="2000" dirty="0">
                <a:ea typeface="Microsoft Sans Serif"/>
              </a:rPr>
              <a:t>m</a:t>
            </a:r>
            <a:r>
              <a:rPr lang="en-US" sz="2000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ap must be amended to reflect the new zoning  category(s). </a:t>
            </a:r>
          </a:p>
          <a:p>
            <a:pPr marL="922338" indent="-461963">
              <a:buFont typeface="Wingdings" pitchFamily="2" charset="2"/>
              <a:buChar char="Ø"/>
            </a:pPr>
            <a:endParaRPr lang="en-US" sz="1000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marL="466725" indent="0">
              <a:buNone/>
            </a:pPr>
            <a:r>
              <a:rPr lang="en-US" sz="2000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Example 2:</a:t>
            </a:r>
          </a:p>
          <a:p>
            <a:pPr marL="457200" indent="-457200" fontAlgn="auto">
              <a:buClrTx/>
              <a:buFont typeface="Arial" pitchFamily="34" charset="0"/>
              <a:buAutoNum type="alphaUcPeriod" startAt="2"/>
            </a:pPr>
            <a:endParaRPr lang="en-US" sz="2000" dirty="0">
              <a:ea typeface="Microsoft Sans Serif" panose="020B0604020202020204" pitchFamily="34" charset="0"/>
            </a:endParaRPr>
          </a:p>
          <a:p>
            <a:pPr marL="804863" indent="0">
              <a:buNone/>
            </a:pPr>
            <a:endParaRPr lang="en-US" sz="1000" dirty="0">
              <a:ea typeface="Microsoft Sans Serif" panose="020B0604020202020204" pitchFamily="34" charset="0"/>
            </a:endParaRPr>
          </a:p>
          <a:p>
            <a:pPr marL="460375" indent="0">
              <a:buNone/>
            </a:pPr>
            <a:r>
              <a:rPr lang="en-US" sz="2000" dirty="0">
                <a:ea typeface="Microsoft Sans Serif" panose="020B0604020202020204" pitchFamily="34" charset="0"/>
              </a:rPr>
              <a:t> </a:t>
            </a:r>
          </a:p>
          <a:p>
            <a:pPr marL="1203325" indent="-406400">
              <a:buFont typeface="Wingdings" panose="05000000000000000000" pitchFamily="2" charset="2"/>
              <a:buChar char="Ø"/>
            </a:pPr>
            <a:endParaRPr lang="en-US" sz="1000" dirty="0">
              <a:ea typeface="Microsoft Sans Serif" panose="020B0604020202020204" pitchFamily="34" charset="0"/>
            </a:endParaRPr>
          </a:p>
          <a:p>
            <a:pPr marL="1203325" indent="-406400">
              <a:buFont typeface="Wingdings" panose="05000000000000000000" pitchFamily="2" charset="2"/>
              <a:buChar char="Ø"/>
            </a:pPr>
            <a:endParaRPr lang="en-US" sz="2000" dirty="0">
              <a:ea typeface="Microsoft Sans Serif" panose="020B0604020202020204" pitchFamily="34" charset="0"/>
            </a:endParaRPr>
          </a:p>
          <a:p>
            <a:pPr marL="1203325" indent="-406400">
              <a:buFont typeface="Wingdings" panose="05000000000000000000" pitchFamily="2" charset="2"/>
              <a:buChar char="Ø"/>
            </a:pPr>
            <a:endParaRPr lang="en-US" sz="2000" dirty="0">
              <a:ea typeface="Microsoft Sans Serif" panose="020B0604020202020204" pitchFamily="34" charset="0"/>
            </a:endParaRPr>
          </a:p>
          <a:p>
            <a:pPr marL="1203325" indent="-406400">
              <a:buFont typeface="Wingdings" panose="05000000000000000000" pitchFamily="2" charset="2"/>
              <a:buChar char="Ø"/>
            </a:pPr>
            <a:endParaRPr lang="en-US" sz="1000" dirty="0">
              <a:ea typeface="Microsoft Sans Serif" panose="020B0604020202020204" pitchFamily="34" charset="0"/>
            </a:endParaRPr>
          </a:p>
          <a:p>
            <a:pPr marL="233045" indent="-233045" fontAlgn="auto">
              <a:buFont typeface="Arial" pitchFamily="34" charset="0"/>
              <a:buNone/>
            </a:pPr>
            <a:endParaRPr lang="en-US" sz="2000" dirty="0"/>
          </a:p>
          <a:p>
            <a:pPr marL="233045" indent="-233045" fontAlgn="auto">
              <a:buFont typeface="Arial" pitchFamily="34" charset="0"/>
              <a:buNone/>
            </a:pPr>
            <a:endParaRPr lang="en-US" sz="2000" dirty="0">
              <a:ea typeface="Microsoft Sans Serif"/>
            </a:endParaRPr>
          </a:p>
          <a:p>
            <a:pPr marL="233045" indent="-233045" algn="ctr" fontAlgn="auto">
              <a:buFont typeface="Arial" pitchFamily="34" charset="0"/>
              <a:buNone/>
            </a:pPr>
            <a:endParaRPr lang="en-US" sz="2000" i="1" dirty="0">
              <a:solidFill>
                <a:srgbClr val="C00000"/>
              </a:solidFill>
              <a:ea typeface="Microsoft Sans Serif" panose="020B0604020202020204" pitchFamily="34" charset="0"/>
            </a:endParaRPr>
          </a:p>
          <a:p>
            <a:pPr marL="233045" indent="-233045" fontAlgn="auto">
              <a:buFont typeface="Arial" pitchFamily="34" charset="0"/>
              <a:buNone/>
            </a:pPr>
            <a:endParaRPr lang="en-US" sz="2000" b="1" dirty="0">
              <a:ea typeface="Microsoft Sans Serif"/>
            </a:endParaRP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</a:t>
            </a:r>
            <a:endParaRPr lang="en-US" sz="2000" dirty="0"/>
          </a:p>
          <a:p>
            <a:pPr marL="233045" indent="-233045" fontAlgn="auto">
              <a:buFont typeface="Arial" pitchFamily="34" charset="0"/>
              <a:buNone/>
            </a:pPr>
            <a:endParaRPr lang="en-US" sz="2000" b="1" dirty="0">
              <a:ea typeface="Microsoft Sans Serif"/>
            </a:endParaRP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</a:t>
            </a: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	</a:t>
            </a:r>
            <a:endParaRPr lang="en-US" sz="2000" i="1" dirty="0">
              <a:solidFill>
                <a:srgbClr val="C00000"/>
              </a:solidFill>
              <a:ea typeface="Microsoft Sans Serif" panose="020B0604020202020204" pitchFamily="34" charset="0"/>
            </a:endParaRPr>
          </a:p>
          <a:p>
            <a:pPr marL="0" indent="0" fontAlgn="auto">
              <a:buFont typeface="Arial" pitchFamily="34" charset="0"/>
              <a:buNone/>
            </a:pPr>
            <a:endParaRPr lang="en-US" sz="2000" b="1" i="1" dirty="0">
              <a:ea typeface="Microsoft Sans Serif"/>
            </a:endParaRPr>
          </a:p>
          <a:p>
            <a:pPr marL="233045" indent="-233045" fontAlgn="auto"/>
            <a:endParaRPr lang="en-US" sz="2000" dirty="0">
              <a:ea typeface="Microsoft Sans Serif"/>
            </a:endParaRPr>
          </a:p>
          <a:p>
            <a:pPr marL="233045" indent="-233045" fontAlgn="auto"/>
            <a:endParaRPr lang="en-US" sz="2000" b="1" dirty="0">
              <a:ea typeface="Verdana"/>
            </a:endParaRPr>
          </a:p>
          <a:p>
            <a:pPr marL="233045" indent="-233045" fontAlgn="auto"/>
            <a:endParaRPr lang="en-US" sz="2000" dirty="0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218B257C-D5E5-862B-3392-EC3C814B65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9165" y="1899079"/>
            <a:ext cx="6623381" cy="3801789"/>
          </a:xfrm>
          <a:prstGeom prst="rect">
            <a:avLst/>
          </a:prstGeom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ED7FC43-D190-CDD0-8ACC-44456623382B}"/>
              </a:ext>
            </a:extLst>
          </p:cNvPr>
          <p:cNvSpPr txBox="1">
            <a:spLocks/>
          </p:cNvSpPr>
          <p:nvPr/>
        </p:nvSpPr>
        <p:spPr>
          <a:xfrm>
            <a:off x="9482288" y="2737587"/>
            <a:ext cx="1622636" cy="2822248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875" indent="0" fontAlgn="auto">
              <a:buClrTx/>
              <a:buNone/>
            </a:pPr>
            <a:r>
              <a:rPr lang="en-US" sz="1800" dirty="0">
                <a:latin typeface="Microsoft Sans Serif"/>
                <a:ea typeface="Verdana"/>
                <a:cs typeface="Microsoft Sans Serif"/>
              </a:rPr>
              <a:t>The new zoning for the annexed area does not appear on the Official Zoning Map.  This map must be amended. </a:t>
            </a:r>
            <a:endParaRPr lang="en-US" sz="1800" dirty="0">
              <a:latin typeface="Verdana"/>
              <a:ea typeface="Verdana"/>
              <a:cs typeface="Microsoft Sans Serif"/>
            </a:endParaRPr>
          </a:p>
          <a:p>
            <a:pPr marL="473075" indent="-457200" fontAlgn="auto">
              <a:buClrTx/>
              <a:buAutoNum type="arabicPeriod"/>
            </a:pPr>
            <a:endParaRPr lang="en-US" sz="2000" dirty="0"/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B175670B-7B75-AD3C-299B-05F37C70DD71}"/>
              </a:ext>
            </a:extLst>
          </p:cNvPr>
          <p:cNvSpPr/>
          <p:nvPr/>
        </p:nvSpPr>
        <p:spPr>
          <a:xfrm>
            <a:off x="4945481" y="3912771"/>
            <a:ext cx="4592050" cy="1905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91408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8E53C20-F562-B2C1-3D31-4676C4333F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231" y="197964"/>
            <a:ext cx="11770460" cy="643374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 algn="ctr">
              <a:buNone/>
            </a:pPr>
            <a:endParaRPr lang="en-US" sz="2200" i="1">
              <a:solidFill>
                <a:srgbClr val="FF0000"/>
              </a:solidFill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60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600">
              <a:latin typeface="Microsoft Sans Serif"/>
              <a:ea typeface="Microsoft Sans Serif"/>
              <a:cs typeface="Microsoft Sans Serif"/>
            </a:endParaRPr>
          </a:p>
          <a:p>
            <a:pPr marL="0" indent="0">
              <a:buNone/>
            </a:pPr>
            <a:endParaRPr lang="en-US" sz="1600" i="1">
              <a:ea typeface="Microsoft Sans Serif"/>
            </a:endParaRPr>
          </a:p>
          <a:p>
            <a:pPr marL="233045" indent="-233045"/>
            <a:endParaRPr lang="en-US" sz="2100">
              <a:ea typeface="Microsoft Sans Serif"/>
            </a:endParaRPr>
          </a:p>
          <a:p>
            <a:pPr marL="233045" indent="-233045"/>
            <a:endParaRPr lang="en-US" sz="2100" b="1">
              <a:latin typeface="Microsoft Sans Serif"/>
              <a:ea typeface="Verdana"/>
              <a:cs typeface="Microsoft Sans Serif"/>
            </a:endParaRPr>
          </a:p>
          <a:p>
            <a:pPr marL="233045" indent="-233045"/>
            <a:endParaRPr lang="en-US" sz="1400"/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573785EE-46AB-5EFE-A98E-00A3AAE014D1}"/>
              </a:ext>
            </a:extLst>
          </p:cNvPr>
          <p:cNvSpPr txBox="1">
            <a:spLocks/>
          </p:cNvSpPr>
          <p:nvPr/>
        </p:nvSpPr>
        <p:spPr>
          <a:xfrm>
            <a:off x="682171" y="407708"/>
            <a:ext cx="10798629" cy="5572178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buClrTx/>
              <a:buNone/>
            </a:pPr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B.   Re-zonings -- All Jurisdictions:</a:t>
            </a:r>
          </a:p>
          <a:p>
            <a:pPr marL="0" indent="0" fontAlgn="auto">
              <a:buClrTx/>
              <a:buFont typeface="Arial" pitchFamily="34" charset="0"/>
              <a:buNone/>
            </a:pPr>
            <a:endParaRPr lang="en-US" sz="1000" b="1" dirty="0">
              <a:ea typeface="Microsoft Sans Serif"/>
            </a:endParaRPr>
          </a:p>
          <a:p>
            <a:pPr marL="922338" indent="-461963" fontAlgn="auto">
              <a:buClrTx/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If there have been any rezoning resolutions, are the new zoning ordinances/ resolutions listed in the</a:t>
            </a:r>
            <a:r>
              <a:rPr lang="en-US" sz="2000" dirty="0">
                <a:solidFill>
                  <a:srgbClr val="FF0000"/>
                </a:solidFill>
                <a:ea typeface="Microsoft Sans Serif"/>
              </a:rPr>
              <a:t> </a:t>
            </a:r>
            <a:r>
              <a:rPr lang="en-US" sz="2000" dirty="0">
                <a:ea typeface="Microsoft Sans Serif"/>
              </a:rPr>
              <a:t>official zoning map index?          </a:t>
            </a:r>
            <a:endParaRPr lang="en-US" sz="1000" dirty="0"/>
          </a:p>
          <a:p>
            <a:pPr marL="233045" indent="-233045">
              <a:buNone/>
            </a:pPr>
            <a:r>
              <a:rPr lang="en-US" sz="1000" dirty="0">
                <a:ea typeface="Microsoft Sans Serif"/>
              </a:rPr>
              <a:t>		</a:t>
            </a:r>
          </a:p>
          <a:p>
            <a:pPr marL="460375" indent="6350">
              <a:buNone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If NO, then the official zoning map should be amended to reflect the new zoning resolutions on the official zoning map index.</a:t>
            </a:r>
            <a:endParaRPr lang="en-US" dirty="0"/>
          </a:p>
          <a:p>
            <a:pPr marL="460375" indent="6350">
              <a:buNone/>
            </a:pPr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  <a:p>
            <a:pPr marL="460375" indent="6350">
              <a:buNone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Example:</a:t>
            </a:r>
            <a:endParaRPr lang="en-US" dirty="0"/>
          </a:p>
          <a:p>
            <a:pPr marL="233045" indent="-233045">
              <a:buNone/>
            </a:pPr>
            <a:r>
              <a:rPr lang="en-US" sz="2000" dirty="0">
                <a:ea typeface="Microsoft Sans Serif"/>
              </a:rPr>
              <a:t>		</a:t>
            </a:r>
            <a:endParaRPr lang="en-US" sz="2000" dirty="0">
              <a:ea typeface="Microsoft Sans Serif" panose="020B0604020202020204" pitchFamily="34" charset="0"/>
            </a:endParaRPr>
          </a:p>
          <a:p>
            <a:pPr marL="233045" indent="-233045" fontAlgn="auto">
              <a:buFont typeface="Arial" pitchFamily="34" charset="0"/>
              <a:buNone/>
            </a:pPr>
            <a:endParaRPr lang="en-US" sz="2000" dirty="0"/>
          </a:p>
          <a:p>
            <a:pPr marL="233045" indent="-233045" fontAlgn="auto">
              <a:buFont typeface="Arial" pitchFamily="34" charset="0"/>
              <a:buNone/>
            </a:pPr>
            <a:endParaRPr lang="en-US" sz="2000" dirty="0">
              <a:ea typeface="Microsoft Sans Serif"/>
            </a:endParaRPr>
          </a:p>
          <a:p>
            <a:pPr marL="233045" indent="-233045" algn="ctr" fontAlgn="auto">
              <a:buFont typeface="Arial" pitchFamily="34" charset="0"/>
              <a:buNone/>
            </a:pPr>
            <a:endParaRPr lang="en-US" sz="2000" i="1" dirty="0">
              <a:solidFill>
                <a:srgbClr val="C00000"/>
              </a:solidFill>
              <a:ea typeface="Microsoft Sans Serif" panose="020B0604020202020204" pitchFamily="34" charset="0"/>
            </a:endParaRPr>
          </a:p>
          <a:p>
            <a:pPr marL="233045" indent="-233045" fontAlgn="auto">
              <a:buFont typeface="Arial" pitchFamily="34" charset="0"/>
              <a:buNone/>
            </a:pPr>
            <a:endParaRPr lang="en-US" sz="2000" b="1" dirty="0">
              <a:ea typeface="Microsoft Sans Serif"/>
            </a:endParaRP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</a:t>
            </a:r>
            <a:endParaRPr lang="en-US" sz="2000" dirty="0"/>
          </a:p>
          <a:p>
            <a:pPr marL="233045" indent="-233045" fontAlgn="auto">
              <a:buFont typeface="Arial" pitchFamily="34" charset="0"/>
              <a:buNone/>
            </a:pPr>
            <a:endParaRPr lang="en-US" sz="2000" b="1" dirty="0">
              <a:ea typeface="Microsoft Sans Serif"/>
            </a:endParaRP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</a:t>
            </a: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	</a:t>
            </a:r>
            <a:endParaRPr lang="en-US" sz="2000" i="1" dirty="0">
              <a:solidFill>
                <a:srgbClr val="C00000"/>
              </a:solidFill>
              <a:ea typeface="Microsoft Sans Serif" panose="020B0604020202020204" pitchFamily="34" charset="0"/>
            </a:endParaRPr>
          </a:p>
          <a:p>
            <a:pPr marL="0" indent="0" fontAlgn="auto">
              <a:buFont typeface="Arial" pitchFamily="34" charset="0"/>
              <a:buNone/>
            </a:pPr>
            <a:endParaRPr lang="en-US" sz="2000" b="1" i="1" dirty="0">
              <a:ea typeface="Microsoft Sans Serif"/>
            </a:endParaRPr>
          </a:p>
          <a:p>
            <a:pPr marL="233045" indent="-233045" fontAlgn="auto"/>
            <a:endParaRPr lang="en-US" sz="2000" dirty="0">
              <a:ea typeface="Microsoft Sans Serif"/>
            </a:endParaRPr>
          </a:p>
          <a:p>
            <a:pPr marL="233045" indent="-233045" fontAlgn="auto"/>
            <a:endParaRPr lang="en-US" sz="2000" b="1" dirty="0">
              <a:ea typeface="Verdana"/>
            </a:endParaRPr>
          </a:p>
          <a:p>
            <a:pPr marL="233045" indent="-233045" fontAlgn="auto"/>
            <a:endParaRPr lang="en-US" sz="2000" dirty="0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16124F4A-64A3-FC47-8D67-ECD92EFC0F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4822" y="3666893"/>
            <a:ext cx="5841330" cy="2100977"/>
          </a:xfrm>
          <a:prstGeom prst="rect">
            <a:avLst/>
          </a:prstGeom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77183877-6459-341F-C0FF-1C3FADE71C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2438" y="2745206"/>
            <a:ext cx="1993597" cy="3021932"/>
          </a:xfrm>
          <a:prstGeom prst="rect">
            <a:avLst/>
          </a:prstGeom>
        </p:spPr>
      </p:pic>
      <p:sp>
        <p:nvSpPr>
          <p:cNvPr id="10" name="Arrow: Left 9">
            <a:extLst>
              <a:ext uri="{FF2B5EF4-FFF2-40B4-BE49-F238E27FC236}">
                <a16:creationId xmlns:a16="http://schemas.microsoft.com/office/drawing/2014/main" id="{EB03F40A-EC67-9CC5-7F98-A114CF429C9E}"/>
              </a:ext>
            </a:extLst>
          </p:cNvPr>
          <p:cNvSpPr/>
          <p:nvPr/>
        </p:nvSpPr>
        <p:spPr>
          <a:xfrm>
            <a:off x="4233613" y="5125956"/>
            <a:ext cx="651709" cy="120316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00BBCF17-6135-2BBB-25CF-21B9446A57D7}"/>
              </a:ext>
            </a:extLst>
          </p:cNvPr>
          <p:cNvSpPr txBox="1">
            <a:spLocks/>
          </p:cNvSpPr>
          <p:nvPr/>
        </p:nvSpPr>
        <p:spPr>
          <a:xfrm>
            <a:off x="5261210" y="2968193"/>
            <a:ext cx="5081715" cy="736776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875" indent="0" fontAlgn="auto">
              <a:buClrTx/>
              <a:buNone/>
            </a:pPr>
            <a:r>
              <a:rPr lang="en-US" sz="1800" dirty="0">
                <a:latin typeface="Microsoft Sans Serif"/>
                <a:ea typeface="Verdana"/>
                <a:cs typeface="Microsoft Sans Serif"/>
              </a:rPr>
              <a:t>The index lists the date, resolution number and summary of the zoning map changes.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9209281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D220CB-2878-DC4A-0B98-42BA7086FE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319" y="631596"/>
            <a:ext cx="11029361" cy="5365860"/>
          </a:xfrm>
          <a:solidFill>
            <a:schemeClr val="bg1">
              <a:lumMod val="95000"/>
              <a:alpha val="45344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None/>
            </a:pPr>
            <a:r>
              <a:rPr lang="en-US" sz="2000" b="1" dirty="0">
                <a:ea typeface="Microsoft Sans Serif"/>
              </a:rPr>
              <a:t>D.  Communicating Changes to Interested Parties -– All Jurisdictions:</a:t>
            </a:r>
          </a:p>
          <a:p>
            <a:pPr marL="233045" indent="-233045">
              <a:buNone/>
            </a:pPr>
            <a:endParaRPr lang="en-US" sz="1000" b="1" dirty="0">
              <a:ea typeface="Microsoft Sans Serif"/>
            </a:endParaRPr>
          </a:p>
          <a:p>
            <a:pPr marL="460375" indent="-446088">
              <a:buClrTx/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Does the zoning ordinance/code require that planning board members/commissioners receive copies of all adopted text and map amendments?</a:t>
            </a:r>
          </a:p>
          <a:p>
            <a:pPr marL="460375" indent="-446088">
              <a:buClrTx/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922338" indent="-461963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YES, be sure to provide each member/commissioner with a copy of the most recent Official Zoning Map and map index.</a:t>
            </a:r>
          </a:p>
          <a:p>
            <a:pPr marL="922020" indent="-461645">
              <a:buClrTx/>
              <a:buFont typeface="Wingdings" pitchFamily="2" charset="2"/>
              <a:buChar char="Ø"/>
            </a:pPr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  <a:p>
            <a:pPr marL="922020" indent="-461645">
              <a:buClrTx/>
              <a:buFont typeface="Wingdings" pitchFamily="2" charset="2"/>
              <a:buChar char="Ø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If NO, consider adopting a procedure or amending the zoning ordinance/code to provide each member/commissioner with a copy of the most recent text and map amendments. </a:t>
            </a:r>
          </a:p>
          <a:p>
            <a:pPr marL="460375" indent="0">
              <a:buNone/>
            </a:pPr>
            <a:endParaRPr lang="en-US" sz="1000" dirty="0">
              <a:ea typeface="Microsoft Sans Serif"/>
            </a:endParaRPr>
          </a:p>
          <a:p>
            <a:pPr marL="233045" indent="-233045">
              <a:buNone/>
            </a:pPr>
            <a:r>
              <a:rPr lang="en-US" sz="2000" dirty="0">
                <a:ea typeface="Microsoft Sans Serif"/>
              </a:rPr>
              <a:t>	</a:t>
            </a:r>
          </a:p>
          <a:p>
            <a:pPr marL="233045" indent="-233045">
              <a:buNone/>
            </a:pPr>
            <a:r>
              <a:rPr lang="en-US" sz="2000" dirty="0">
                <a:ea typeface="Microsoft Sans Serif"/>
              </a:rPr>
              <a:t> </a:t>
            </a:r>
          </a:p>
          <a:p>
            <a:pPr marL="922338" indent="-461963"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1384300" indent="-461963">
              <a:buFont typeface="Wingdings" pitchFamily="2" charset="2"/>
              <a:buChar char="Ø"/>
            </a:pPr>
            <a:endParaRPr lang="en-US" sz="2000" dirty="0">
              <a:ea typeface="Microsoft Sans Serif"/>
            </a:endParaRPr>
          </a:p>
          <a:p>
            <a:pPr marL="1327150" indent="-404813">
              <a:buFont typeface="Wingdings" pitchFamily="2" charset="2"/>
              <a:buChar char="Ø"/>
            </a:pPr>
            <a:endParaRPr lang="en-US" sz="2000" dirty="0">
              <a:latin typeface="+mn-lt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	</a:t>
            </a: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</a:t>
            </a:r>
            <a:endParaRPr lang="en-US" sz="2400" dirty="0"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185623408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D220CB-2878-DC4A-0B98-42BA7086FE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319" y="631596"/>
            <a:ext cx="11029361" cy="5365860"/>
          </a:xfrm>
          <a:solidFill>
            <a:schemeClr val="bg1">
              <a:lumMod val="95000"/>
              <a:alpha val="45344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460375" indent="-446088">
              <a:buNone/>
            </a:pPr>
            <a:r>
              <a:rPr lang="en-US" sz="2000" b="1" dirty="0">
                <a:ea typeface="Microsoft Sans Serif"/>
              </a:rPr>
              <a:t>D.   Communicating Changes to Interested Parties -– All Jurisdictions (cont’d):</a:t>
            </a:r>
          </a:p>
          <a:p>
            <a:pPr marL="460375" indent="0">
              <a:buNone/>
            </a:pPr>
            <a:endParaRPr lang="en-US" sz="1000" dirty="0">
              <a:ea typeface="Microsoft Sans Serif"/>
            </a:endParaRPr>
          </a:p>
          <a:p>
            <a:pPr marL="460375" indent="0">
              <a:buNone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Reminder: To be complete and up-to-date, the map and index should include ALL:</a:t>
            </a:r>
          </a:p>
          <a:p>
            <a:pPr marL="922338" indent="-461963">
              <a:buFont typeface="Wingdings" pitchFamily="2" charset="2"/>
              <a:buChar char="Ø"/>
            </a:pPr>
            <a:endParaRPr lang="en-US" sz="1000" dirty="0">
              <a:ea typeface="Microsoft Sans Serif"/>
            </a:endParaRPr>
          </a:p>
          <a:p>
            <a:pPr marL="1381125" indent="-457200">
              <a:buClrTx/>
              <a:buFont typeface="Wingdings" pitchFamily="2" charset="2"/>
              <a:buChar char="ü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Adopted resolution numbers and date</a:t>
            </a:r>
            <a:endParaRPr lang="en-US" sz="2000">
              <a:ea typeface="Microsoft Sans Serif"/>
            </a:endParaRPr>
          </a:p>
          <a:p>
            <a:pPr marL="1381125" indent="-457200">
              <a:buClrTx/>
              <a:buFont typeface="Wingdings" pitchFamily="2" charset="2"/>
              <a:buChar char="ü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Zoning changes, text and map</a:t>
            </a:r>
            <a:endParaRPr lang="en-US" sz="2000">
              <a:ea typeface="Microsoft Sans Serif"/>
            </a:endParaRPr>
          </a:p>
          <a:p>
            <a:pPr marL="1381125" indent="-457200">
              <a:buClrTx/>
              <a:buFont typeface="Wingdings" pitchFamily="2" charset="2"/>
              <a:buChar char="ü"/>
            </a:pPr>
            <a:r>
              <a:rPr lang="en-US" sz="2000" dirty="0">
                <a:ea typeface="Microsoft Sans Serif"/>
              </a:rPr>
              <a:t>Annexation boundaries</a:t>
            </a:r>
          </a:p>
          <a:p>
            <a:pPr marL="1381125" indent="-457200">
              <a:buClrTx/>
              <a:buFont typeface="Wingdings" pitchFamily="2" charset="2"/>
              <a:buChar char="ü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Corrections to errors (found during this </a:t>
            </a:r>
            <a:r>
              <a:rPr lang="en-US" sz="2000" dirty="0" err="1">
                <a:latin typeface="Microsoft Sans Serif"/>
                <a:ea typeface="Microsoft Sans Serif"/>
                <a:cs typeface="Microsoft Sans Serif"/>
              </a:rPr>
              <a:t>CheckUp</a:t>
            </a: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)</a:t>
            </a:r>
            <a:endParaRPr lang="en-US" sz="2000">
              <a:ea typeface="Microsoft Sans Serif"/>
            </a:endParaRPr>
          </a:p>
          <a:p>
            <a:pPr marL="1381125" indent="-457200">
              <a:buClrTx/>
              <a:buFont typeface="Wingdings" pitchFamily="2" charset="2"/>
              <a:buChar char="ü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Required signatures and effective dates</a:t>
            </a:r>
            <a:endParaRPr lang="en-US" sz="2000" dirty="0">
              <a:ea typeface="Microsoft Sans Serif"/>
            </a:endParaRPr>
          </a:p>
          <a:p>
            <a:pPr marL="233045" indent="-233045">
              <a:buNone/>
            </a:pPr>
            <a:r>
              <a:rPr lang="en-US" sz="2000" dirty="0">
                <a:ea typeface="Microsoft Sans Serif"/>
              </a:rPr>
              <a:t>	</a:t>
            </a:r>
          </a:p>
          <a:p>
            <a:pPr marL="233045" indent="-233045">
              <a:buNone/>
            </a:pPr>
            <a:r>
              <a:rPr lang="en-US" sz="2000" dirty="0">
                <a:ea typeface="Microsoft Sans Serif"/>
              </a:rPr>
              <a:t> </a:t>
            </a:r>
          </a:p>
          <a:p>
            <a:pPr marL="922338" indent="-461963"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1384300" indent="-461963">
              <a:buFont typeface="Wingdings" pitchFamily="2" charset="2"/>
              <a:buChar char="Ø"/>
            </a:pPr>
            <a:endParaRPr lang="en-US" sz="2000" dirty="0">
              <a:ea typeface="Microsoft Sans Serif"/>
            </a:endParaRPr>
          </a:p>
          <a:p>
            <a:pPr marL="1327150" indent="-404813">
              <a:buFont typeface="Wingdings" pitchFamily="2" charset="2"/>
              <a:buChar char="Ø"/>
            </a:pPr>
            <a:endParaRPr lang="en-US" sz="2000" dirty="0">
              <a:latin typeface="+mn-lt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	</a:t>
            </a: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</a:t>
            </a:r>
            <a:endParaRPr lang="en-US" sz="2400" dirty="0"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1093325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D220CB-2878-DC4A-0B98-42BA7086FE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319" y="631596"/>
            <a:ext cx="11029361" cy="5365860"/>
          </a:xfrm>
          <a:solidFill>
            <a:schemeClr val="bg1">
              <a:lumMod val="95000"/>
              <a:alpha val="45344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None/>
            </a:pPr>
            <a:r>
              <a:rPr lang="en-US" sz="2000" b="1" dirty="0">
                <a:ea typeface="Microsoft Sans Serif"/>
              </a:rPr>
              <a:t>D.  Communicating Changes to Interested Parties -– All Jurisdictions:</a:t>
            </a:r>
          </a:p>
          <a:p>
            <a:pPr marL="233045" indent="-233045">
              <a:buNone/>
            </a:pPr>
            <a:endParaRPr lang="en-US" sz="1000" b="1" dirty="0">
              <a:ea typeface="Microsoft Sans Serif"/>
            </a:endParaRPr>
          </a:p>
          <a:p>
            <a:pPr marL="923925" indent="-457200">
              <a:buClrTx/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Has your jurisdiction submitted the copies of the official zoning map and map index to your Regional Planner? </a:t>
            </a:r>
          </a:p>
          <a:p>
            <a:pPr marL="460375" indent="-446088">
              <a:buClrTx/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1381125" indent="-457200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NO, you are advised to submit a copy of both to your Regional Planner and to provide GIS layers, if available. </a:t>
            </a:r>
          </a:p>
          <a:p>
            <a:pPr marL="922338" indent="-461963">
              <a:buFont typeface="Wingdings" pitchFamily="2" charset="2"/>
              <a:buChar char="Ø"/>
            </a:pPr>
            <a:endParaRPr lang="en-US" sz="1000" dirty="0">
              <a:ea typeface="Microsoft Sans Serif"/>
            </a:endParaRPr>
          </a:p>
          <a:p>
            <a:pPr marL="460375" indent="0">
              <a:buNone/>
            </a:pPr>
            <a:r>
              <a:rPr lang="en-US" sz="2000" b="1" dirty="0">
                <a:ea typeface="Microsoft Sans Serif"/>
              </a:rPr>
              <a:t>Note:</a:t>
            </a:r>
            <a:r>
              <a:rPr lang="en-US" sz="2000" dirty="0">
                <a:ea typeface="Microsoft Sans Serif"/>
              </a:rPr>
              <a:t> Your Regional Planner will ensure the copy is also submitted to the Maryland State Data Center (MSDC).</a:t>
            </a:r>
          </a:p>
          <a:p>
            <a:pPr marL="460375" indent="0">
              <a:buNone/>
            </a:pPr>
            <a:endParaRPr lang="en-US" sz="1000" dirty="0">
              <a:ea typeface="Microsoft Sans Serif"/>
            </a:endParaRPr>
          </a:p>
          <a:p>
            <a:pPr marL="233045" indent="-233045">
              <a:buNone/>
            </a:pPr>
            <a:r>
              <a:rPr lang="en-US" sz="2000" dirty="0">
                <a:ea typeface="Microsoft Sans Serif"/>
              </a:rPr>
              <a:t>	</a:t>
            </a:r>
          </a:p>
          <a:p>
            <a:pPr marL="233045" indent="-233045">
              <a:buNone/>
            </a:pPr>
            <a:r>
              <a:rPr lang="en-US" sz="2000" dirty="0">
                <a:ea typeface="Microsoft Sans Serif"/>
              </a:rPr>
              <a:t> </a:t>
            </a:r>
          </a:p>
          <a:p>
            <a:pPr marL="922338" indent="-461963"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1384300" indent="-461963">
              <a:buFont typeface="Wingdings" pitchFamily="2" charset="2"/>
              <a:buChar char="Ø"/>
            </a:pPr>
            <a:endParaRPr lang="en-US" sz="2000" dirty="0">
              <a:ea typeface="Microsoft Sans Serif"/>
            </a:endParaRPr>
          </a:p>
          <a:p>
            <a:pPr marL="1327150" indent="-404813">
              <a:buFont typeface="Wingdings" pitchFamily="2" charset="2"/>
              <a:buChar char="Ø"/>
            </a:pPr>
            <a:endParaRPr lang="en-US" sz="2000" dirty="0">
              <a:latin typeface="+mn-lt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	</a:t>
            </a: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</a:t>
            </a:r>
            <a:endParaRPr lang="en-US" sz="2400" dirty="0"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493872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D220CB-2878-DC4A-0B98-42BA7086FE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319" y="631596"/>
            <a:ext cx="11029361" cy="5365860"/>
          </a:xfrm>
          <a:solidFill>
            <a:schemeClr val="bg1">
              <a:lumMod val="95000"/>
              <a:alpha val="45344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None/>
            </a:pPr>
            <a:r>
              <a:rPr lang="en-US" sz="2000" b="1" dirty="0">
                <a:ea typeface="Microsoft Sans Serif"/>
              </a:rPr>
              <a:t>D.  Communicating Changes to Interested Parties -– Municipalities:</a:t>
            </a:r>
          </a:p>
          <a:p>
            <a:pPr marL="233045" indent="-233045">
              <a:buNone/>
            </a:pPr>
            <a:endParaRPr lang="en-US" sz="1000" b="1" dirty="0">
              <a:ea typeface="Microsoft Sans Serif"/>
            </a:endParaRPr>
          </a:p>
          <a:p>
            <a:pPr marL="460375" indent="-445770">
              <a:buClrTx/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Has your municipality submitted copies of the official zoning map and map index to your county planning department? </a:t>
            </a:r>
          </a:p>
          <a:p>
            <a:pPr marL="460375" indent="-445770">
              <a:buClrTx/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922020" indent="-461645">
              <a:buClrTx/>
              <a:buFont typeface="Wingdings" pitchFamily="2" charset="2"/>
              <a:buChar char="Ø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If NO, you are advised to submit a copy of both to your county planning department and to provide GIS layers, if available. </a:t>
            </a:r>
            <a:endParaRPr lang="en-US" sz="2000" dirty="0">
              <a:ea typeface="Microsoft Sans Serif"/>
            </a:endParaRPr>
          </a:p>
          <a:p>
            <a:pPr marL="460375" indent="0">
              <a:buNone/>
            </a:pPr>
            <a:endParaRPr lang="en-US" sz="1000" dirty="0">
              <a:ea typeface="Microsoft Sans Serif"/>
            </a:endParaRPr>
          </a:p>
          <a:p>
            <a:pPr marL="233045" indent="-233045">
              <a:buNone/>
            </a:pPr>
            <a:r>
              <a:rPr lang="en-US" sz="2000" dirty="0">
                <a:ea typeface="Microsoft Sans Serif"/>
              </a:rPr>
              <a:t>	</a:t>
            </a:r>
          </a:p>
          <a:p>
            <a:pPr marL="233045" indent="-233045">
              <a:buNone/>
            </a:pPr>
            <a:r>
              <a:rPr lang="en-US" sz="2000" dirty="0">
                <a:ea typeface="Microsoft Sans Serif"/>
              </a:rPr>
              <a:t> </a:t>
            </a:r>
          </a:p>
          <a:p>
            <a:pPr marL="922020" indent="-461645"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1384300" indent="-461645">
              <a:buFont typeface="Wingdings" pitchFamily="2" charset="2"/>
              <a:buChar char="Ø"/>
            </a:pPr>
            <a:endParaRPr lang="en-US" sz="2000" dirty="0">
              <a:ea typeface="Microsoft Sans Serif"/>
            </a:endParaRPr>
          </a:p>
          <a:p>
            <a:pPr marL="1327150" indent="-404495">
              <a:buFont typeface="Wingdings" pitchFamily="2" charset="2"/>
              <a:buChar char="Ø"/>
            </a:pPr>
            <a:endParaRPr lang="en-US" sz="2000" dirty="0">
              <a:latin typeface="+mn-lt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	</a:t>
            </a:r>
          </a:p>
          <a:p>
            <a:pPr marL="233045" indent="-233045">
              <a:buNone/>
            </a:pPr>
            <a:r>
              <a:rPr lang="en-US" sz="2000" dirty="0">
                <a:latin typeface="+mn-lt"/>
                <a:ea typeface="Microsoft Sans Serif"/>
                <a:cs typeface="Microsoft Sans Serif"/>
              </a:rPr>
              <a:t>	</a:t>
            </a:r>
            <a:endParaRPr lang="en-US" sz="2400" dirty="0">
              <a:latin typeface="Franklin Gothic Heavy" panose="020B0903020102020204" pitchFamily="34" charset="0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25603433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95E09C1-CB88-14FD-039B-09CC545BC5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048" y="284086"/>
            <a:ext cx="11159231" cy="53674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None/>
            </a:pPr>
            <a:endParaRPr lang="en-US" sz="2400" b="1">
              <a:latin typeface="Franklin Gothic Demi" panose="020B0703020102020204" pitchFamily="34" charset="0"/>
              <a:ea typeface="Microsoft Sans Serif"/>
            </a:endParaRPr>
          </a:p>
          <a:p>
            <a:pPr marL="233045" indent="-233045">
              <a:buNone/>
            </a:pPr>
            <a:endParaRPr lang="en-US" sz="180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b="1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>
              <a:ea typeface="Microsoft Sans Serif"/>
            </a:endParaRPr>
          </a:p>
          <a:p>
            <a:pPr marL="233045" indent="-233045">
              <a:buNone/>
            </a:pPr>
            <a:endParaRPr lang="en-US" sz="1800">
              <a:latin typeface="Microsoft Sans Serif"/>
              <a:ea typeface="Microsoft Sans Serif"/>
              <a:cs typeface="Microsoft Sans Serif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606284-6D89-4667-8199-0E8870D4C2E9}"/>
              </a:ext>
            </a:extLst>
          </p:cNvPr>
          <p:cNvSpPr txBox="1"/>
          <p:nvPr/>
        </p:nvSpPr>
        <p:spPr>
          <a:xfrm>
            <a:off x="532661" y="1228202"/>
            <a:ext cx="11126678" cy="4801314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>
            <a:spAutoFit/>
          </a:bodyPr>
          <a:lstStyle/>
          <a:p>
            <a:pPr algn="l" rtl="0" fontAlgn="base"/>
            <a:r>
              <a:rPr lang="en-US" sz="2400" b="1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“Final </a:t>
            </a:r>
            <a:r>
              <a:rPr lang="en-US" sz="2400" b="1" i="0" dirty="0" err="1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CheckUp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”</a:t>
            </a:r>
          </a:p>
          <a:p>
            <a:pPr algn="l" rtl="0" fontAlgn="base"/>
            <a:endParaRPr lang="en-US" sz="1000" dirty="0">
              <a:solidFill>
                <a:srgbClr val="0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l" rtl="0" fontAlgn="base"/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To complete this exercise, your official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z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oning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m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ap should: </a:t>
            </a:r>
          </a:p>
          <a:p>
            <a:pPr algn="l" rtl="0" fontAlgn="base"/>
            <a:endParaRPr lang="en-US" sz="2000" b="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460375" algn="l" rtl="0" fontAlgn="base"/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1. Reflect the requirements as specified in the local zoning code or ordinance. </a:t>
            </a:r>
          </a:p>
          <a:p>
            <a:pPr algn="l" rtl="0" fontAlgn="base"/>
            <a:endParaRPr lang="en-US" sz="2000" b="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l" rtl="0" fontAlgn="base"/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	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a. Signatures 						Y 	N </a:t>
            </a:r>
          </a:p>
          <a:p>
            <a:pPr algn="l" rtl="0" fontAlgn="base"/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	b. Effective Date 					Y 	N </a:t>
            </a:r>
          </a:p>
          <a:p>
            <a:pPr algn="l" rtl="0" fontAlgn="base"/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	c. Other 						Y 	N 	N/A </a:t>
            </a:r>
          </a:p>
          <a:p>
            <a:pPr algn="l" rtl="0" fontAlgn="base"/>
            <a:endParaRPr lang="en-US" sz="22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  <a:p>
            <a:pPr algn="l" rtl="0" fontAlgn="base"/>
            <a:endParaRPr lang="en-US" sz="22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2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  <a:p>
            <a:pPr algn="l" rtl="0" fontAlgn="base"/>
            <a:endParaRPr lang="en-US" sz="22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2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  <a:p>
            <a:pPr algn="l" rtl="0" fontAlgn="base"/>
            <a:endParaRPr lang="en-US" sz="22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C9841EFF-872C-4F61-ADE1-A2B3815BE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32596"/>
            <a:ext cx="10972800" cy="114300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Chapter One: </a:t>
            </a:r>
            <a:br>
              <a:rPr lang="en-US" sz="48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</a:br>
            <a:r>
              <a:rPr lang="en-US" sz="31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Preserving the Official Zoning Map</a:t>
            </a:r>
            <a:endParaRPr lang="en-US" sz="3100" dirty="0">
              <a:solidFill>
                <a:srgbClr val="C00000"/>
              </a:solidFill>
              <a:effectLst/>
              <a:latin typeface="Microsoft Sans Serif"/>
              <a:ea typeface="Microsoft Sans Serif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96015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6348D7-4654-680A-BC1F-D30519718A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048" y="284086"/>
            <a:ext cx="11159231" cy="53674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None/>
            </a:pPr>
            <a:endParaRPr lang="en-US" sz="2400" b="1">
              <a:latin typeface="Franklin Gothic Demi" panose="020B0703020102020204" pitchFamily="34" charset="0"/>
              <a:ea typeface="Microsoft Sans Serif"/>
            </a:endParaRPr>
          </a:p>
          <a:p>
            <a:pPr marL="233045" indent="-233045">
              <a:buNone/>
            </a:pPr>
            <a:endParaRPr lang="en-US" sz="180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b="1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>
              <a:ea typeface="Microsoft Sans Serif"/>
            </a:endParaRPr>
          </a:p>
          <a:p>
            <a:pPr marL="233045" indent="-233045">
              <a:buNone/>
            </a:pPr>
            <a:endParaRPr lang="en-US" sz="1800">
              <a:latin typeface="Microsoft Sans Serif"/>
              <a:ea typeface="Microsoft Sans Serif"/>
              <a:cs typeface="Microsoft Sans Serif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606284-6D89-4667-8199-0E8870D4C2E9}"/>
              </a:ext>
            </a:extLst>
          </p:cNvPr>
          <p:cNvSpPr txBox="1"/>
          <p:nvPr/>
        </p:nvSpPr>
        <p:spPr>
          <a:xfrm>
            <a:off x="532661" y="1257230"/>
            <a:ext cx="11126678" cy="4154984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>
            <a:spAutoFit/>
          </a:bodyPr>
          <a:lstStyle/>
          <a:p>
            <a:pPr algn="l" rtl="0" fontAlgn="base"/>
            <a:r>
              <a:rPr lang="en-US" sz="2400" b="1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“Final </a:t>
            </a:r>
            <a:r>
              <a:rPr lang="en-US" sz="2400" b="1" i="0" dirty="0" err="1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CheckUp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” (cont’d)</a:t>
            </a:r>
          </a:p>
          <a:p>
            <a:pPr algn="l" rtl="0" fontAlgn="base"/>
            <a:endParaRPr lang="en-US" sz="2000" b="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519113" indent="-58738" algn="l" rtl="0" fontAlgn="base"/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2. Be d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isplayed in conspicuous public space. 		Y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N </a:t>
            </a:r>
          </a:p>
          <a:p>
            <a:pPr algn="l" rtl="0" fontAlgn="base"/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	</a:t>
            </a:r>
          </a:p>
          <a:p>
            <a:pPr marL="808038" indent="-808038" algn="l" rtl="0" fontAlgn="base"/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	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a. Copied to planning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b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oard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m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embers/commissioners 	Y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N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N/A </a:t>
            </a:r>
          </a:p>
          <a:p>
            <a:pPr marL="808038" indent="-808038" algn="l" rtl="0" fontAlgn="base"/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	b. Be consistent with website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m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ap version 		Y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N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N/A </a:t>
            </a:r>
          </a:p>
          <a:p>
            <a:pPr marL="808038" indent="-808038" algn="l" rtl="0" fontAlgn="base"/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	c.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O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fficial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z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oning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m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ap and website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m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ap match 	 	Y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N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N/A  </a:t>
            </a:r>
          </a:p>
          <a:p>
            <a:pPr algn="l" rtl="0" fontAlgn="base"/>
            <a:endParaRPr lang="en-US" sz="2000" b="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0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C9841EFF-872C-4F61-ADE1-A2B3815BE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32596"/>
            <a:ext cx="10972800" cy="114300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Chapter One: </a:t>
            </a:r>
            <a:br>
              <a:rPr lang="en-US" sz="48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</a:br>
            <a:r>
              <a:rPr lang="en-US" sz="31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Preserving the Official Zoning Map</a:t>
            </a:r>
            <a:endParaRPr lang="en-US" sz="3100" dirty="0">
              <a:solidFill>
                <a:srgbClr val="C00000"/>
              </a:solidFill>
              <a:effectLst/>
              <a:latin typeface="Microsoft Sans Serif"/>
              <a:ea typeface="Microsoft Sans Serif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135448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5D1152B-25A8-A72E-2B79-4BB12107E7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048" y="284086"/>
            <a:ext cx="11159231" cy="53674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None/>
            </a:pPr>
            <a:endParaRPr lang="en-US" sz="2400" b="1">
              <a:latin typeface="Franklin Gothic Demi" panose="020B0703020102020204" pitchFamily="34" charset="0"/>
              <a:ea typeface="Microsoft Sans Serif"/>
            </a:endParaRPr>
          </a:p>
          <a:p>
            <a:pPr marL="233045" indent="-233045">
              <a:buNone/>
            </a:pPr>
            <a:endParaRPr lang="en-US" sz="180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b="1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>
              <a:ea typeface="Microsoft Sans Serif"/>
            </a:endParaRPr>
          </a:p>
          <a:p>
            <a:pPr marL="233045" indent="-233045">
              <a:buNone/>
            </a:pPr>
            <a:endParaRPr lang="en-US" sz="1800">
              <a:latin typeface="Microsoft Sans Serif"/>
              <a:ea typeface="Microsoft Sans Serif"/>
              <a:cs typeface="Microsoft Sans Serif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606284-6D89-4667-8199-0E8870D4C2E9}"/>
              </a:ext>
            </a:extLst>
          </p:cNvPr>
          <p:cNvSpPr txBox="1"/>
          <p:nvPr/>
        </p:nvSpPr>
        <p:spPr>
          <a:xfrm>
            <a:off x="532661" y="1257230"/>
            <a:ext cx="11126678" cy="4770537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pPr algn="l" rtl="0" fontAlgn="base"/>
            <a:r>
              <a:rPr lang="en-US" sz="2400" b="1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“Final </a:t>
            </a:r>
            <a:r>
              <a:rPr lang="en-US" sz="2400" b="1" i="0" dirty="0" err="1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CheckUp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” (cont’d)</a:t>
            </a:r>
          </a:p>
          <a:p>
            <a:pPr algn="l" rtl="0" fontAlgn="base"/>
            <a:endParaRPr lang="en-US" sz="2000" b="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460375" algn="l" rtl="0" fontAlgn="base"/>
            <a:r>
              <a:rPr lang="en-US" sz="2000" dirty="0"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</a:rPr>
              <a:t>3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/>
                <a:ea typeface="Microsoft Sans Serif"/>
                <a:cs typeface="Microsoft Sans Serif"/>
              </a:rPr>
              <a:t>. Include an Index Resolution # </a:t>
            </a:r>
            <a:r>
              <a:rPr lang="en-US" sz="2000" dirty="0"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</a:rPr>
              <a:t>for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/>
                <a:ea typeface="Microsoft Sans Serif"/>
                <a:cs typeface="Microsoft Sans Serif"/>
              </a:rPr>
              <a:t>:  </a:t>
            </a:r>
          </a:p>
          <a:p>
            <a:pPr algn="l" rtl="0" fontAlgn="base"/>
            <a:endParaRPr lang="en-US" sz="2000" b="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l" rtl="0" fontAlgn="base"/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	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a. Annexations     					Y         	N 	N/A </a:t>
            </a:r>
          </a:p>
          <a:p>
            <a:pPr marL="922020" lvl="1" indent="-864870"/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	b. Rezonings   	             					Y 	N 	N/A </a:t>
            </a:r>
            <a:endParaRPr lang="en-US" sz="2000" b="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l" rtl="0" fontAlgn="base"/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	c. Text Changes 					Y 	N 	N/A </a:t>
            </a:r>
          </a:p>
          <a:p>
            <a:pPr algn="l" rtl="0" fontAlgn="base"/>
            <a:endParaRPr lang="en-US" sz="20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0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0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C9841EFF-872C-4F61-ADE1-A2B3815BE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32596"/>
            <a:ext cx="10972800" cy="114300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Chapter One: </a:t>
            </a:r>
            <a:br>
              <a:rPr lang="en-US" sz="48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</a:br>
            <a:r>
              <a:rPr lang="en-US" sz="31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Preserving the Official Zoning Map</a:t>
            </a:r>
            <a:endParaRPr lang="en-US" sz="3100" dirty="0">
              <a:solidFill>
                <a:srgbClr val="C00000"/>
              </a:solidFill>
              <a:effectLst/>
              <a:latin typeface="Microsoft Sans Serif"/>
              <a:ea typeface="Microsoft Sans Serif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430112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8BFC36-3E86-57BF-C6AB-F6E0CACBA4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048" y="284086"/>
            <a:ext cx="11159231" cy="53674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None/>
            </a:pPr>
            <a:endParaRPr lang="en-US" sz="2400" b="1">
              <a:latin typeface="Franklin Gothic Demi" panose="020B0703020102020204" pitchFamily="34" charset="0"/>
              <a:ea typeface="Microsoft Sans Serif"/>
            </a:endParaRPr>
          </a:p>
          <a:p>
            <a:pPr marL="233045" indent="-233045">
              <a:buNone/>
            </a:pPr>
            <a:endParaRPr lang="en-US" sz="180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b="1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>
              <a:ea typeface="Microsoft Sans Serif"/>
            </a:endParaRPr>
          </a:p>
          <a:p>
            <a:pPr marL="233045" indent="-233045">
              <a:buNone/>
            </a:pPr>
            <a:endParaRPr lang="en-US" sz="1800">
              <a:latin typeface="Microsoft Sans Serif"/>
              <a:ea typeface="Microsoft Sans Serif"/>
              <a:cs typeface="Microsoft Sans Serif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606284-6D89-4667-8199-0E8870D4C2E9}"/>
              </a:ext>
            </a:extLst>
          </p:cNvPr>
          <p:cNvSpPr txBox="1"/>
          <p:nvPr/>
        </p:nvSpPr>
        <p:spPr>
          <a:xfrm>
            <a:off x="532661" y="1257230"/>
            <a:ext cx="11126678" cy="3847207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>
            <a:spAutoFit/>
          </a:bodyPr>
          <a:lstStyle/>
          <a:p>
            <a:pPr algn="l" rtl="0" fontAlgn="base"/>
            <a:r>
              <a:rPr lang="en-US" sz="2400" b="1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“Final </a:t>
            </a:r>
            <a:r>
              <a:rPr lang="en-US" sz="2400" b="1" i="0" dirty="0" err="1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CheckUp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” (cont’d)</a:t>
            </a:r>
          </a:p>
          <a:p>
            <a:pPr algn="l" rtl="0" fontAlgn="base"/>
            <a:endParaRPr lang="en-US" sz="2000" b="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460375" algn="l" rtl="0" fontAlgn="base"/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4. Submitted to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MDP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, including GIS layers? 		       	Y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N </a:t>
            </a:r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N/A </a:t>
            </a: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460375" algn="l" rtl="0" fontAlgn="base"/>
            <a:r>
              <a:rPr lang="en-US" sz="2000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5. Submitted to county planning, including GIS layers?     	Y      N      N/A</a:t>
            </a:r>
            <a:endParaRPr lang="en-US" sz="2000" b="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l" rtl="0" fontAlgn="base"/>
            <a:endParaRPr lang="en-US" sz="2000" b="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l" rtl="0" fontAlgn="base"/>
            <a:endParaRPr lang="en-US" sz="20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000" dirty="0">
              <a:solidFill>
                <a:srgbClr val="000000"/>
              </a:solidFill>
              <a:latin typeface="Franklin Gothic Heavy" panose="020B0903020102020204" pitchFamily="34" charset="0"/>
            </a:endParaRPr>
          </a:p>
          <a:p>
            <a:pPr algn="l" rtl="0" fontAlgn="base"/>
            <a:endParaRPr lang="en-US" sz="2000" b="0" i="0" dirty="0">
              <a:solidFill>
                <a:srgbClr val="000000"/>
              </a:solidFill>
              <a:effectLst/>
              <a:latin typeface="Franklin Gothic Heavy" panose="020B0903020102020204" pitchFamily="34" charset="0"/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C9841EFF-872C-4F61-ADE1-A2B3815BE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32596"/>
            <a:ext cx="10972800" cy="114300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Chapter One: </a:t>
            </a:r>
            <a:br>
              <a:rPr lang="en-US" sz="48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</a:br>
            <a:r>
              <a:rPr lang="en-US" sz="3100" b="1" dirty="0">
                <a:solidFill>
                  <a:srgbClr val="C00000"/>
                </a:solidFill>
                <a:effectLst/>
                <a:latin typeface="Microsoft Sans Serif"/>
                <a:ea typeface="Microsoft Sans Serif"/>
                <a:cs typeface="Arial"/>
              </a:rPr>
              <a:t>Preserving the Official Zoning Map</a:t>
            </a:r>
            <a:endParaRPr lang="en-US" sz="3100" dirty="0">
              <a:solidFill>
                <a:srgbClr val="C00000"/>
              </a:solidFill>
              <a:effectLst/>
              <a:latin typeface="Microsoft Sans Serif"/>
              <a:ea typeface="Microsoft Sans Serif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7947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11A5D22-B759-42D1-B8F7-8010A71E6B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7000"/>
          </a:blip>
          <a:srcRect l="813" t="1214" b="9906"/>
          <a:stretch/>
        </p:blipFill>
        <p:spPr>
          <a:xfrm>
            <a:off x="0" y="-2"/>
            <a:ext cx="12192000" cy="693606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2" y="765909"/>
            <a:ext cx="10697028" cy="4691462"/>
          </a:xfr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400" b="1" dirty="0">
                <a:ea typeface="Microsoft Sans Serif"/>
              </a:rPr>
              <a:t>I. Getting Started:</a:t>
            </a:r>
          </a:p>
          <a:p>
            <a:pPr marL="0" indent="0">
              <a:buNone/>
            </a:pPr>
            <a:endParaRPr lang="en-US" sz="1000" b="1" dirty="0">
              <a:ea typeface="Microsoft Sans Serif"/>
            </a:endParaRPr>
          </a:p>
          <a:p>
            <a:pPr marL="336550" lvl="1" indent="0">
              <a:buNone/>
            </a:pPr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Locating the Official Ordinance and Zoning Map</a:t>
            </a:r>
          </a:p>
          <a:p>
            <a:pPr marL="0" indent="0">
              <a:buNone/>
            </a:pPr>
            <a:endParaRPr lang="en-US" sz="1000" b="1" dirty="0">
              <a:ea typeface="Microsoft Sans Serif"/>
            </a:endParaRPr>
          </a:p>
          <a:p>
            <a:pPr marL="801688" lvl="1" indent="-465138">
              <a:buClr>
                <a:schemeClr val="tx1"/>
              </a:buClr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Does your workgroup have a copy of the jurisdiction’s zoning ordinance/code?</a:t>
            </a:r>
          </a:p>
          <a:p>
            <a:pPr marL="679450" lvl="1" indent="-342900">
              <a:buClr>
                <a:schemeClr val="tx1"/>
              </a:buClr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801688" lvl="1" indent="-465138">
              <a:buClr>
                <a:schemeClr val="tx1"/>
              </a:buClr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Can you locate the map identified as the official zoning map?  </a:t>
            </a:r>
          </a:p>
          <a:p>
            <a:pPr marL="0" indent="0">
              <a:buClrTx/>
              <a:buNone/>
            </a:pPr>
            <a:endParaRPr lang="en-US" sz="1000" dirty="0">
              <a:solidFill>
                <a:srgbClr val="000000"/>
              </a:solidFill>
              <a:ea typeface="Microsoft Sans Serif"/>
            </a:endParaRPr>
          </a:p>
          <a:p>
            <a:pPr marL="1141413" lvl="2" indent="-339725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YES, where are they located?</a:t>
            </a:r>
          </a:p>
          <a:p>
            <a:pPr marL="623887" lvl="2" indent="0">
              <a:buClrTx/>
              <a:buNone/>
            </a:pPr>
            <a:endParaRPr lang="en-US" sz="1000" dirty="0">
              <a:ea typeface="Microsoft Sans Serif"/>
            </a:endParaRPr>
          </a:p>
          <a:p>
            <a:pPr marL="1141413" lvl="2" indent="-339725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NO, to either question, </a:t>
            </a:r>
            <a:r>
              <a:rPr lang="en-US" sz="1800" kern="0" dirty="0">
                <a:effectLst/>
                <a:latin typeface="Microsoft Sans Serif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contact your county planning office, town clerk, or ask the Maryland Department of Planning (MDP) </a:t>
            </a:r>
            <a:r>
              <a:rPr lang="en-US" sz="1800" kern="0" dirty="0">
                <a:effectLst/>
                <a:latin typeface="Microsoft Sans Serif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Regional Planner assigned </a:t>
            </a:r>
            <a:r>
              <a:rPr lang="en-US" sz="1800" kern="0" dirty="0">
                <a:effectLst/>
                <a:latin typeface="Microsoft Sans Serif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your jurisdiction for assistance</a:t>
            </a:r>
            <a:r>
              <a:rPr lang="en-US" sz="2000" dirty="0">
                <a:ea typeface="Microsoft Sans Serif"/>
              </a:rPr>
              <a:t>.</a:t>
            </a:r>
          </a:p>
          <a:p>
            <a:pPr marL="0" indent="0">
              <a:buNone/>
            </a:pPr>
            <a:endParaRPr lang="en-US" sz="2400" b="1" dirty="0">
              <a:latin typeface="Franklin Gothic Demi" panose="020B0703020102020204" pitchFamily="34" charset="0"/>
              <a:ea typeface="Microsoft Sans Serif"/>
              <a:cs typeface="Microsoft Sans Serif"/>
            </a:endParaRPr>
          </a:p>
          <a:p>
            <a:pPr marL="0" indent="0">
              <a:buNone/>
            </a:pPr>
            <a:endParaRPr lang="en-US" sz="2100" dirty="0">
              <a:ea typeface="Microsoft Sans Serif"/>
            </a:endParaRPr>
          </a:p>
          <a:p>
            <a:pPr marL="233045" indent="-233045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841831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11A5D22-B759-42D1-B8F7-8010A71E6B1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663" y="4872"/>
            <a:ext cx="12191338" cy="6819614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384" y="593425"/>
            <a:ext cx="11159231" cy="396955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None/>
            </a:pPr>
            <a:endParaRPr lang="en-US" sz="2400" b="1" dirty="0">
              <a:latin typeface="Franklin Gothic Demi" panose="020B0703020102020204" pitchFamily="34" charset="0"/>
              <a:ea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b="1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1800" dirty="0">
              <a:ea typeface="Microsoft Sans Serif"/>
            </a:endParaRPr>
          </a:p>
          <a:p>
            <a:pPr marL="233045" indent="-233045">
              <a:buNone/>
            </a:pPr>
            <a:endParaRPr lang="en-US" sz="1800" dirty="0">
              <a:latin typeface="Microsoft Sans Serif"/>
              <a:ea typeface="Microsoft Sans Serif"/>
              <a:cs typeface="Microsoft Sans Serif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606284-6D89-4667-8199-0E8870D4C2E9}"/>
              </a:ext>
            </a:extLst>
          </p:cNvPr>
          <p:cNvSpPr txBox="1"/>
          <p:nvPr/>
        </p:nvSpPr>
        <p:spPr>
          <a:xfrm>
            <a:off x="791591" y="593425"/>
            <a:ext cx="10608816" cy="5201424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 rtl="0" fontAlgn="base"/>
            <a:r>
              <a:rPr lang="en-US" sz="3600" b="0" i="0" u="none" strike="noStrike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You May Now Proceed to Chapter Two </a:t>
            </a:r>
            <a:r>
              <a:rPr lang="en-US" sz="3600" b="0" i="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​</a:t>
            </a:r>
            <a:endParaRPr lang="en-US" sz="3600" b="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 rtl="0" fontAlgn="base"/>
            <a:r>
              <a:rPr lang="en-US" sz="2800" b="0" i="0" u="none" strike="noStrike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of the</a:t>
            </a:r>
            <a:r>
              <a:rPr lang="en-US" sz="2800" b="0" i="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cs typeface="Microsoft Sans Serif" panose="020B0604020202020204" pitchFamily="34" charset="0"/>
              </a:rPr>
              <a:t>​</a:t>
            </a:r>
            <a:endParaRPr lang="en-US" sz="2800" b="0" i="0" dirty="0">
              <a:solidFill>
                <a:srgbClr val="000000"/>
              </a:solidFill>
              <a:effectLst/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 rtl="0" fontAlgn="base">
              <a:spcAft>
                <a:spcPts val="1200"/>
              </a:spcAft>
            </a:pPr>
            <a:r>
              <a:rPr lang="en-US" sz="3600" b="0" i="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Maryland Zoning </a:t>
            </a:r>
            <a:r>
              <a:rPr lang="en-US" sz="3600" b="0" i="0" dirty="0" err="1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CheckUp</a:t>
            </a:r>
            <a:r>
              <a:rPr lang="en-US" sz="3600" b="0" i="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! </a:t>
            </a:r>
          </a:p>
          <a:p>
            <a:pPr algn="ctr" rtl="0" fontAlgn="base">
              <a:spcAft>
                <a:spcPts val="1200"/>
              </a:spcAft>
            </a:pPr>
            <a:endParaRPr lang="en-US" sz="3600" b="0" i="0" dirty="0">
              <a:solidFill>
                <a:srgbClr val="C00000"/>
              </a:solidFill>
              <a:effectLst/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algn="ctr" rtl="0" fontAlgn="base"/>
            <a:r>
              <a:rPr lang="en-US" sz="2800" b="0" i="0" dirty="0"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Please contact your Regional Planner should you have </a:t>
            </a:r>
            <a:r>
              <a:rPr lang="en-US" sz="2800" dirty="0"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questions or require</a:t>
            </a:r>
            <a:r>
              <a:rPr lang="en-US" sz="2800" b="0" i="0" dirty="0">
                <a:effectLst/>
                <a:latin typeface="Microsoft Sans Serif" panose="020B0604020202020204" pitchFamily="34" charset="0"/>
                <a:ea typeface="Microsoft Sans Serif"/>
                <a:cs typeface="Microsoft Sans Serif" panose="020B0604020202020204" pitchFamily="34" charset="0"/>
              </a:rPr>
              <a:t> assistance.</a:t>
            </a:r>
          </a:p>
          <a:p>
            <a:pPr algn="ctr" rtl="0" fontAlgn="base"/>
            <a:endParaRPr lang="en-US" sz="2800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algn="ctr" rtl="0" fontAlgn="base"/>
            <a:endParaRPr lang="en-US" sz="2800" b="0" i="0" dirty="0">
              <a:effectLst/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algn="ctr" rtl="0" fontAlgn="base"/>
            <a:endParaRPr lang="en-US" sz="2800" dirty="0"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  <a:p>
            <a:pPr algn="ctr" rtl="0" fontAlgn="base"/>
            <a:endParaRPr lang="en-US" sz="2800" b="0" i="0" dirty="0">
              <a:effectLst/>
              <a:latin typeface="Microsoft Sans Serif" panose="020B0604020202020204" pitchFamily="34" charset="0"/>
              <a:ea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699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06423EF-2FC7-6CCB-EB3F-80C918397B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823" y="765909"/>
            <a:ext cx="10604353" cy="4691462"/>
          </a:xfr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endParaRPr lang="en-US" sz="2400" b="1" dirty="0">
              <a:ea typeface="Microsoft Sans Serif"/>
            </a:endParaRPr>
          </a:p>
          <a:p>
            <a:pPr marL="798513" lvl="1" indent="-461963">
              <a:buClrTx/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Is the official zoning map displayed and accessible to the public?  </a:t>
            </a:r>
          </a:p>
          <a:p>
            <a:pPr marL="0" indent="0">
              <a:buNone/>
            </a:pPr>
            <a:endParaRPr lang="en-US" sz="1000" dirty="0">
              <a:solidFill>
                <a:srgbClr val="000000"/>
              </a:solidFill>
              <a:ea typeface="Microsoft Sans Serif"/>
            </a:endParaRPr>
          </a:p>
          <a:p>
            <a:pPr marL="1141413" lvl="2" indent="-339725">
              <a:buClrTx/>
              <a:buFont typeface="Wingdings" pitchFamily="2" charset="2"/>
              <a:buChar char="Ø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If YES, where is it located?</a:t>
            </a:r>
          </a:p>
          <a:p>
            <a:pPr marL="336550" lvl="1" indent="0">
              <a:buNone/>
            </a:pPr>
            <a:endParaRPr lang="en-US" sz="1000" i="1" dirty="0">
              <a:ea typeface="Microsoft Sans Serif"/>
            </a:endParaRPr>
          </a:p>
          <a:p>
            <a:pPr marL="801688" lvl="1" indent="-465138">
              <a:buClrTx/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If not currently displayed, can an accessible location be identified?</a:t>
            </a:r>
          </a:p>
          <a:p>
            <a:pPr marL="0" indent="0">
              <a:buNone/>
            </a:pPr>
            <a:endParaRPr lang="en-US" sz="1000" dirty="0">
              <a:solidFill>
                <a:srgbClr val="000000"/>
              </a:solidFill>
              <a:ea typeface="Microsoft Sans Serif"/>
            </a:endParaRPr>
          </a:p>
          <a:p>
            <a:pPr marL="1141413" lvl="2" indent="-339725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YES, where will it be located/displayed?</a:t>
            </a:r>
          </a:p>
          <a:p>
            <a:pPr marL="336550" lvl="1" indent="0">
              <a:buNone/>
            </a:pPr>
            <a:endParaRPr lang="en-US" sz="2000" dirty="0">
              <a:ea typeface="Microsoft Sans Serif"/>
            </a:endParaRPr>
          </a:p>
          <a:p>
            <a:pPr marL="336550" lvl="1" indent="0">
              <a:buClrTx/>
              <a:buNone/>
            </a:pPr>
            <a:r>
              <a:rPr lang="en-US" sz="2000" b="1" dirty="0">
                <a:ea typeface="Microsoft Sans Serif"/>
              </a:rPr>
              <a:t>Important:</a:t>
            </a:r>
            <a:r>
              <a:rPr lang="en-US" sz="2000" dirty="0">
                <a:ea typeface="Microsoft Sans Serif"/>
              </a:rPr>
              <a:t> Be sure to note and share its location with board members/commissioners, stakeholders and the general public.</a:t>
            </a:r>
          </a:p>
          <a:p>
            <a:pPr marL="336550" lvl="1" indent="0">
              <a:buNone/>
            </a:pPr>
            <a:endParaRPr lang="en-US" sz="1800" dirty="0">
              <a:ea typeface="Microsoft Sans Serif"/>
            </a:endParaRPr>
          </a:p>
          <a:p>
            <a:pPr marL="0" indent="0">
              <a:buNone/>
            </a:pPr>
            <a:endParaRPr lang="en-US" sz="2400" b="1" dirty="0">
              <a:latin typeface="Franklin Gothic Demi" panose="020B0703020102020204" pitchFamily="34" charset="0"/>
              <a:ea typeface="Microsoft Sans Serif"/>
              <a:cs typeface="Microsoft Sans Serif"/>
            </a:endParaRPr>
          </a:p>
          <a:p>
            <a:pPr marL="0" indent="0">
              <a:buNone/>
            </a:pPr>
            <a:endParaRPr lang="en-US" sz="2100" dirty="0">
              <a:ea typeface="Microsoft Sans Serif"/>
            </a:endParaRPr>
          </a:p>
          <a:p>
            <a:pPr marL="233045" indent="-233045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46586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737E56-4564-A080-CBA8-7B80FBA94D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2" y="765909"/>
            <a:ext cx="10604353" cy="4691462"/>
          </a:xfr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233045" indent="-233045">
              <a:buFont typeface="Wingdings" pitchFamily="34" charset="0"/>
              <a:buChar char="q"/>
            </a:pPr>
            <a:endParaRPr lang="en-US" sz="2400" b="1" dirty="0">
              <a:ea typeface="Microsoft Sans Serif"/>
            </a:endParaRPr>
          </a:p>
          <a:p>
            <a:pPr marL="803275" lvl="1" indent="-466725">
              <a:buClrTx/>
              <a:buFont typeface="Wingdings" pitchFamily="2" charset="2"/>
              <a:buChar char="q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Are the zoning ordinance/code and official zoning map available online?</a:t>
            </a:r>
            <a:endParaRPr lang="en-US" dirty="0"/>
          </a:p>
          <a:p>
            <a:pPr marL="0" indent="0">
              <a:buNone/>
            </a:pPr>
            <a:endParaRPr lang="en-US" sz="1000" dirty="0">
              <a:ea typeface="Microsoft Sans Serif"/>
            </a:endParaRPr>
          </a:p>
          <a:p>
            <a:pPr marL="1198563" lvl="3" indent="-396875">
              <a:buClrTx/>
              <a:buFont typeface="Wingdings" pitchFamily="2" charset="2"/>
              <a:buChar char="Ø"/>
            </a:pPr>
            <a:r>
              <a:rPr lang="en-US" i="0" dirty="0">
                <a:latin typeface="Microsoft Sans Serif"/>
                <a:ea typeface="Microsoft Sans Serif"/>
                <a:cs typeface="Microsoft Sans Serif"/>
              </a:rPr>
              <a:t>If YES, on which websites are they located and what are the links (URLs)? </a:t>
            </a:r>
          </a:p>
          <a:p>
            <a:pPr marL="336550" lvl="1" indent="0">
              <a:buNone/>
            </a:pPr>
            <a:endParaRPr lang="en-US" sz="1000" i="1" dirty="0">
              <a:ea typeface="Microsoft Sans Serif"/>
            </a:endParaRPr>
          </a:p>
          <a:p>
            <a:pPr marL="803275" lvl="1" indent="-466725">
              <a:buClrTx/>
              <a:buFont typeface="Wingdings" pitchFamily="2" charset="2"/>
              <a:buChar char="q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If not currently available online, can they be added to the municipal and/or </a:t>
            </a:r>
            <a:r>
              <a:rPr lang="en-US" sz="2000">
                <a:latin typeface="Microsoft Sans Serif"/>
                <a:ea typeface="Microsoft Sans Serif"/>
                <a:cs typeface="Microsoft Sans Serif"/>
              </a:rPr>
              <a:t>county website? </a:t>
            </a:r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  <a:p>
            <a:pPr marL="0" indent="0">
              <a:buNone/>
            </a:pPr>
            <a:endParaRPr lang="en-US" sz="1000" dirty="0">
              <a:solidFill>
                <a:srgbClr val="000000"/>
              </a:solidFill>
              <a:ea typeface="Microsoft Sans Serif"/>
            </a:endParaRPr>
          </a:p>
          <a:p>
            <a:pPr marL="1198563" lvl="3" indent="-396875">
              <a:buClrTx/>
              <a:buFont typeface="Wingdings" pitchFamily="2" charset="2"/>
              <a:buChar char="Ø"/>
            </a:pPr>
            <a:r>
              <a:rPr lang="en-US" i="0" dirty="0">
                <a:ea typeface="Microsoft Sans Serif"/>
              </a:rPr>
              <a:t>If YES, where will it be located and what will be the links (URLs)?</a:t>
            </a:r>
          </a:p>
          <a:p>
            <a:pPr marL="803275" lvl="1" indent="-466725">
              <a:buClrTx/>
              <a:buFont typeface="Wingdings" pitchFamily="2" charset="2"/>
              <a:buChar char="q"/>
            </a:pPr>
            <a:endParaRPr lang="en-US" sz="2000" dirty="0">
              <a:latin typeface="Microsoft Sans Serif"/>
              <a:ea typeface="Microsoft Sans Serif"/>
              <a:cs typeface="Microsoft Sans Serif"/>
            </a:endParaRPr>
          </a:p>
          <a:p>
            <a:pPr marL="336550" lvl="1" indent="0">
              <a:buClrTx/>
              <a:buNone/>
            </a:pPr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Important:</a:t>
            </a: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 Be sure to note and share their online location(s) with board/commission members, stakeholders and the general public.</a:t>
            </a:r>
          </a:p>
          <a:p>
            <a:pPr marL="336550" lvl="1" indent="0">
              <a:buNone/>
            </a:pPr>
            <a:endParaRPr lang="en-US" sz="1800" dirty="0">
              <a:ea typeface="Microsoft Sans Serif"/>
            </a:endParaRPr>
          </a:p>
          <a:p>
            <a:pPr marL="0" indent="0">
              <a:buNone/>
            </a:pPr>
            <a:endParaRPr lang="en-US" sz="2400" b="1" dirty="0">
              <a:latin typeface="Franklin Gothic Demi" panose="020B0703020102020204" pitchFamily="34" charset="0"/>
              <a:ea typeface="Microsoft Sans Serif"/>
              <a:cs typeface="Microsoft Sans Serif"/>
            </a:endParaRPr>
          </a:p>
          <a:p>
            <a:pPr marL="0" indent="0">
              <a:buNone/>
            </a:pPr>
            <a:endParaRPr lang="en-US" sz="2100" dirty="0">
              <a:ea typeface="Microsoft Sans Serif"/>
            </a:endParaRPr>
          </a:p>
          <a:p>
            <a:pPr marL="233045" indent="-233045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30041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2DBB1EC-D807-906D-7473-6F78487A2B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5" b="10906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3D545DFD-ADCB-4537-F3DC-72B6609E6579}"/>
              </a:ext>
            </a:extLst>
          </p:cNvPr>
          <p:cNvSpPr txBox="1">
            <a:spLocks/>
          </p:cNvSpPr>
          <p:nvPr/>
        </p:nvSpPr>
        <p:spPr>
          <a:xfrm>
            <a:off x="1029407" y="5382343"/>
            <a:ext cx="10798628" cy="734181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buClrTx/>
              <a:buFont typeface="Arial" pitchFamily="34" charset="0"/>
              <a:buNone/>
            </a:pPr>
            <a:endParaRPr lang="en-US" sz="200" dirty="0">
              <a:ea typeface="Microsoft Sans Serif"/>
            </a:endParaRPr>
          </a:p>
          <a:p>
            <a:pPr marL="412750" indent="-396875" fontAlgn="auto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NO, consider establishing a section of the zoning ordinance dedicated to the official zoning map</a:t>
            </a:r>
            <a:endParaRPr lang="en-US" sz="2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171" y="407709"/>
            <a:ext cx="10798629" cy="1665535"/>
          </a:xfr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ClrTx/>
              <a:buNone/>
            </a:pPr>
            <a:r>
              <a:rPr lang="en-US" sz="2400" b="1" dirty="0">
                <a:latin typeface="Microsoft Sans Serif"/>
                <a:ea typeface="Microsoft Sans Serif"/>
                <a:cs typeface="Microsoft Sans Serif"/>
              </a:rPr>
              <a:t>II. Reviewing the Zoning Ordinance/Code: </a:t>
            </a:r>
            <a:endParaRPr lang="en-US" sz="2400" b="1" dirty="0">
              <a:ea typeface="Microsoft Sans Serif"/>
            </a:endParaRPr>
          </a:p>
          <a:p>
            <a:pPr marL="0" indent="0">
              <a:buClrTx/>
              <a:buNone/>
            </a:pPr>
            <a:endParaRPr lang="en-US" sz="1000" b="1" dirty="0">
              <a:ea typeface="Microsoft Sans Serif"/>
            </a:endParaRPr>
          </a:p>
          <a:p>
            <a:pPr marL="346075" indent="-346075">
              <a:buClrTx/>
              <a:buFont typeface="Wingdings" pitchFamily="2" charset="2"/>
              <a:buChar char="q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Does the zoning ordinance/code have an official zoning map section?</a:t>
            </a:r>
          </a:p>
          <a:p>
            <a:pPr marL="0" indent="0">
              <a:buNone/>
            </a:pPr>
            <a:endParaRPr lang="en-US" sz="1000" dirty="0">
              <a:ea typeface="Microsoft Sans Serif"/>
            </a:endParaRPr>
          </a:p>
          <a:p>
            <a:pPr marL="692150" lvl="1" indent="-346075">
              <a:buClrTx/>
              <a:buFont typeface="Wingdings" pitchFamily="2" charset="2"/>
              <a:buChar char="Ø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If YES, note the ordinance/code section Number. Example:</a:t>
            </a:r>
          </a:p>
          <a:p>
            <a:pPr marL="233045" indent="-233045">
              <a:buNone/>
            </a:pPr>
            <a:endParaRPr lang="en-US" sz="2000" dirty="0"/>
          </a:p>
          <a:p>
            <a:pPr marL="233045" indent="-233045">
              <a:buNone/>
            </a:pPr>
            <a:endParaRPr lang="en-US" sz="2000" dirty="0">
              <a:ea typeface="Microsoft Sans Serif"/>
            </a:endParaRPr>
          </a:p>
          <a:p>
            <a:pPr marL="233045" indent="-233045" algn="ctr">
              <a:buNone/>
            </a:pPr>
            <a:endParaRPr lang="en-US" sz="2000" i="1" dirty="0">
              <a:solidFill>
                <a:srgbClr val="C00000"/>
              </a:solidFill>
              <a:ea typeface="Microsoft Sans Serif" panose="020B0604020202020204" pitchFamily="34" charset="0"/>
            </a:endParaRPr>
          </a:p>
          <a:p>
            <a:pPr marL="233045" indent="-233045">
              <a:buNone/>
            </a:pPr>
            <a:endParaRPr lang="en-US" sz="2000" b="1" dirty="0">
              <a:ea typeface="Microsoft Sans Serif"/>
            </a:endParaRPr>
          </a:p>
          <a:p>
            <a:pPr marL="233045" indent="-233045">
              <a:buNone/>
            </a:pPr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		</a:t>
            </a:r>
            <a:endParaRPr lang="en-US" sz="2000" dirty="0">
              <a:latin typeface="Microsoft Sans Serif"/>
              <a:cs typeface="Microsoft Sans Serif"/>
            </a:endParaRPr>
          </a:p>
          <a:p>
            <a:pPr marL="233045" indent="-233045">
              <a:buNone/>
            </a:pPr>
            <a:endParaRPr lang="en-US" sz="2000" b="1" dirty="0">
              <a:ea typeface="Microsoft Sans Serif"/>
            </a:endParaRPr>
          </a:p>
          <a:p>
            <a:pPr marL="233045" indent="-233045">
              <a:buNone/>
            </a:pPr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		</a:t>
            </a:r>
          </a:p>
          <a:p>
            <a:pPr marL="233045" indent="-233045">
              <a:buNone/>
            </a:pPr>
            <a:r>
              <a:rPr lang="en-US" sz="2000" b="1" dirty="0">
                <a:latin typeface="Microsoft Sans Serif"/>
                <a:ea typeface="Microsoft Sans Serif"/>
                <a:cs typeface="Microsoft Sans Serif"/>
              </a:rPr>
              <a:t>			</a:t>
            </a:r>
            <a:endParaRPr lang="en-US" sz="2000" i="1" dirty="0">
              <a:solidFill>
                <a:srgbClr val="C00000"/>
              </a:solidFill>
              <a:latin typeface="Microsoft Sans Serif"/>
              <a:ea typeface="Microsoft Sans Serif" panose="020B0604020202020204" pitchFamily="34" charset="0"/>
              <a:cs typeface="Microsoft Sans Serif"/>
            </a:endParaRPr>
          </a:p>
          <a:p>
            <a:pPr marL="0" indent="0">
              <a:buNone/>
            </a:pPr>
            <a:endParaRPr lang="en-US" sz="2000" b="1" dirty="0">
              <a:ea typeface="Verdana"/>
            </a:endParaRPr>
          </a:p>
          <a:p>
            <a:pPr marL="233045" indent="-233045"/>
            <a:endParaRPr lang="en-US" sz="20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BBBD47D-B8E0-DA32-09BD-78DB262272DA}"/>
              </a:ext>
            </a:extLst>
          </p:cNvPr>
          <p:cNvGrpSpPr/>
          <p:nvPr/>
        </p:nvGrpSpPr>
        <p:grpSpPr>
          <a:xfrm>
            <a:off x="2426998" y="2037362"/>
            <a:ext cx="6635521" cy="3410111"/>
            <a:chOff x="2608067" y="1801640"/>
            <a:chExt cx="6946836" cy="3570101"/>
          </a:xfrm>
        </p:grpSpPr>
        <p:pic>
          <p:nvPicPr>
            <p:cNvPr id="3" name="Picture 4">
              <a:extLst>
                <a:ext uri="{FF2B5EF4-FFF2-40B4-BE49-F238E27FC236}">
                  <a16:creationId xmlns:a16="http://schemas.microsoft.com/office/drawing/2014/main" id="{B1FEC2DD-4612-5207-372F-5FE82679D1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489"/>
            <a:stretch/>
          </p:blipFill>
          <p:spPr>
            <a:xfrm>
              <a:off x="3302539" y="1801640"/>
              <a:ext cx="6252364" cy="3570101"/>
            </a:xfrm>
            <a:prstGeom prst="rect">
              <a:avLst/>
            </a:prstGeom>
          </p:spPr>
        </p:pic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0C2A2B4-EF01-2AA2-52BD-D28EF2E2C368}"/>
                </a:ext>
              </a:extLst>
            </p:cNvPr>
            <p:cNvSpPr/>
            <p:nvPr/>
          </p:nvSpPr>
          <p:spPr>
            <a:xfrm>
              <a:off x="3191515" y="2720367"/>
              <a:ext cx="3504099" cy="514254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" name="Arrow: Right 5">
              <a:extLst>
                <a:ext uri="{FF2B5EF4-FFF2-40B4-BE49-F238E27FC236}">
                  <a16:creationId xmlns:a16="http://schemas.microsoft.com/office/drawing/2014/main" id="{0514012E-4B48-CAF6-3021-112149239645}"/>
                </a:ext>
              </a:extLst>
            </p:cNvPr>
            <p:cNvSpPr/>
            <p:nvPr/>
          </p:nvSpPr>
          <p:spPr>
            <a:xfrm>
              <a:off x="2608067" y="2848330"/>
              <a:ext cx="538237" cy="264847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9588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82D044-1484-F006-5BB8-7321D83941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899752-AF3C-4FDE-8ADA-678BB8064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79" y="228599"/>
            <a:ext cx="11436239" cy="1484468"/>
          </a:xfr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ClrTx/>
              <a:buNone/>
            </a:pPr>
            <a:endParaRPr lang="en-US" sz="200" dirty="0">
              <a:ea typeface="Microsoft Sans Serif"/>
            </a:endParaRPr>
          </a:p>
          <a:p>
            <a:pPr marL="403225" indent="-403225">
              <a:buClrTx/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Does the jurisdiction’s zoning ordinance/code have official zoning map requirements?</a:t>
            </a:r>
          </a:p>
          <a:p>
            <a:pPr marL="403225" indent="-403225">
              <a:buClrTx/>
              <a:buFont typeface="Wingdings" pitchFamily="2" charset="2"/>
              <a:buChar char="q"/>
            </a:pPr>
            <a:endParaRPr lang="en-US" sz="2000" dirty="0"/>
          </a:p>
          <a:p>
            <a:pPr marL="403225" indent="-403225">
              <a:buClrTx/>
              <a:buFont typeface="Wingdings" pitchFamily="2" charset="2"/>
              <a:buChar char="q"/>
            </a:pPr>
            <a:endParaRPr lang="en-US" sz="20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FD4DA82-F30F-2CAD-A0C0-16519E84C1CC}"/>
              </a:ext>
            </a:extLst>
          </p:cNvPr>
          <p:cNvGrpSpPr/>
          <p:nvPr/>
        </p:nvGrpSpPr>
        <p:grpSpPr>
          <a:xfrm>
            <a:off x="413531" y="736179"/>
            <a:ext cx="9316114" cy="5672883"/>
            <a:chOff x="475247" y="667512"/>
            <a:chExt cx="9413789" cy="573236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9493B01-ECA6-5F59-63AA-F5CD62F43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2000" y="798286"/>
              <a:ext cx="4274743" cy="5601586"/>
            </a:xfrm>
            <a:prstGeom prst="rect">
              <a:avLst/>
            </a:prstGeom>
            <a:ln w="25400">
              <a:solidFill>
                <a:schemeClr val="tx1"/>
              </a:solidFill>
            </a:ln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27888E2-22D7-2054-5F29-24A702E13E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2963" y="1718906"/>
              <a:ext cx="7586073" cy="2433468"/>
            </a:xfrm>
            <a:prstGeom prst="rect">
              <a:avLst/>
            </a:prstGeom>
            <a:ln w="15875">
              <a:solidFill>
                <a:schemeClr val="tx1"/>
              </a:solidFill>
            </a:ln>
          </p:spPr>
        </p:pic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B6D09F27-6C48-BBEE-7DDF-072D8968013E}"/>
                </a:ext>
              </a:extLst>
            </p:cNvPr>
            <p:cNvSpPr/>
            <p:nvPr/>
          </p:nvSpPr>
          <p:spPr>
            <a:xfrm>
              <a:off x="1112343" y="667512"/>
              <a:ext cx="1541135" cy="44207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7" name="Arrow: Right 5">
              <a:extLst>
                <a:ext uri="{FF2B5EF4-FFF2-40B4-BE49-F238E27FC236}">
                  <a16:creationId xmlns:a16="http://schemas.microsoft.com/office/drawing/2014/main" id="{2AE328B2-EBBA-95F2-1442-001AC41E54B7}"/>
                </a:ext>
              </a:extLst>
            </p:cNvPr>
            <p:cNvSpPr/>
            <p:nvPr/>
          </p:nvSpPr>
          <p:spPr>
            <a:xfrm rot="20286651">
              <a:off x="475247" y="848205"/>
              <a:ext cx="647059" cy="318394"/>
            </a:xfrm>
            <a:prstGeom prst="righ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E8688F9-EDE6-9B4B-D40D-9728343F133C}"/>
                </a:ext>
              </a:extLst>
            </p:cNvPr>
            <p:cNvCxnSpPr>
              <a:cxnSpLocks/>
              <a:stCxn id="21" idx="1"/>
            </p:cNvCxnSpPr>
            <p:nvPr/>
          </p:nvCxnSpPr>
          <p:spPr>
            <a:xfrm flipV="1">
              <a:off x="1254541" y="1713067"/>
              <a:ext cx="1035722" cy="351578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21AB5CA-947D-6884-6E49-47D97CC6C087}"/>
                </a:ext>
              </a:extLst>
            </p:cNvPr>
            <p:cNvCxnSpPr>
              <a:cxnSpLocks/>
              <a:stCxn id="21" idx="3"/>
            </p:cNvCxnSpPr>
            <p:nvPr/>
          </p:nvCxnSpPr>
          <p:spPr>
            <a:xfrm>
              <a:off x="1254541" y="2232803"/>
              <a:ext cx="1035722" cy="192592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E795524-0513-C93F-EDDA-E34DA417633D}"/>
                </a:ext>
              </a:extLst>
            </p:cNvPr>
            <p:cNvSpPr/>
            <p:nvPr/>
          </p:nvSpPr>
          <p:spPr>
            <a:xfrm>
              <a:off x="1219972" y="2029818"/>
              <a:ext cx="236054" cy="237812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B0797B1D-D3C7-B22D-6DE8-73EAA47F66FF}"/>
              </a:ext>
            </a:extLst>
          </p:cNvPr>
          <p:cNvSpPr txBox="1">
            <a:spLocks/>
          </p:cNvSpPr>
          <p:nvPr/>
        </p:nvSpPr>
        <p:spPr>
          <a:xfrm>
            <a:off x="4957761" y="736179"/>
            <a:ext cx="6856357" cy="97688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buClrTx/>
              <a:buFont typeface="Arial" pitchFamily="34" charset="0"/>
              <a:buNone/>
            </a:pPr>
            <a:endParaRPr lang="en-US" sz="200" dirty="0">
              <a:ea typeface="Microsoft Sans Serif"/>
            </a:endParaRPr>
          </a:p>
          <a:p>
            <a:pPr marL="412750" indent="-354013" algn="ctr" fontAlgn="auto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YES, note what these requirements are</a:t>
            </a:r>
          </a:p>
          <a:p>
            <a:pPr marL="869950" indent="0" fontAlgn="auto">
              <a:buClrTx/>
              <a:buNone/>
            </a:pPr>
            <a:r>
              <a:rPr lang="en-US" sz="2000" dirty="0">
                <a:ea typeface="Microsoft Sans Serif"/>
              </a:rPr>
              <a:t> Example:     </a:t>
            </a:r>
            <a:endParaRPr lang="en-US" sz="2000" dirty="0"/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6530BFD0-E4A1-F660-4815-C9AC4D589749}"/>
              </a:ext>
            </a:extLst>
          </p:cNvPr>
          <p:cNvSpPr txBox="1">
            <a:spLocks/>
          </p:cNvSpPr>
          <p:nvPr/>
        </p:nvSpPr>
        <p:spPr>
          <a:xfrm>
            <a:off x="5389576" y="4509966"/>
            <a:ext cx="6424542" cy="1281234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buClrTx/>
              <a:buFont typeface="Arial" pitchFamily="34" charset="0"/>
              <a:buNone/>
            </a:pPr>
            <a:endParaRPr lang="en-US" sz="200" dirty="0">
              <a:ea typeface="Microsoft Sans Serif"/>
            </a:endParaRPr>
          </a:p>
          <a:p>
            <a:pPr marL="412750" indent="-396875" fontAlgn="auto">
              <a:buClrTx/>
              <a:buFont typeface="Wingdings" pitchFamily="2" charset="2"/>
              <a:buChar char="Ø"/>
            </a:pPr>
            <a:r>
              <a:rPr lang="en-US" sz="2000" dirty="0">
                <a:ea typeface="Microsoft Sans Serif"/>
              </a:rPr>
              <a:t>If NO, consider establishing local requirements for </a:t>
            </a:r>
          </a:p>
          <a:p>
            <a:pPr marL="400050" indent="0" fontAlgn="auto">
              <a:buClrTx/>
              <a:buNone/>
            </a:pPr>
            <a:r>
              <a:rPr lang="en-US" sz="2000" dirty="0">
                <a:ea typeface="Microsoft Sans Serif"/>
              </a:rPr>
              <a:t>the jurisdiction’s official zoning map in the specific ordinance section dedicated to the zoning map</a:t>
            </a:r>
            <a:endParaRPr lang="en-US" sz="2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09F8FF-33FA-356D-5B47-465382C05F7C}"/>
              </a:ext>
            </a:extLst>
          </p:cNvPr>
          <p:cNvSpPr txBox="1"/>
          <p:nvPr/>
        </p:nvSpPr>
        <p:spPr>
          <a:xfrm>
            <a:off x="1012504" y="806990"/>
            <a:ext cx="16740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latin typeface="Microsoft Sans Serif" pitchFamily="34" charset="0"/>
                <a:ea typeface="Verdana" pitchFamily="34" charset="0"/>
                <a:cs typeface="Microsoft Sans Serif" pitchFamily="34" charset="0"/>
              </a:rPr>
              <a:t>§ 175-2. Zoning Map.</a:t>
            </a:r>
          </a:p>
        </p:txBody>
      </p:sp>
    </p:spTree>
    <p:extLst>
      <p:ext uri="{BB962C8B-B14F-4D97-AF65-F5344CB8AC3E}">
        <p14:creationId xmlns:p14="http://schemas.microsoft.com/office/powerpoint/2010/main" val="2667807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34B7C8-CC3F-8A2F-01F5-0F38F239A7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5" b="109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6E4B2804-DA55-174B-3979-F4A049AB9A17}"/>
              </a:ext>
            </a:extLst>
          </p:cNvPr>
          <p:cNvSpPr txBox="1">
            <a:spLocks/>
          </p:cNvSpPr>
          <p:nvPr/>
        </p:nvSpPr>
        <p:spPr>
          <a:xfrm>
            <a:off x="783771" y="765910"/>
            <a:ext cx="10604353" cy="2776188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buNone/>
            </a:pPr>
            <a:endParaRPr lang="en-US" sz="2000" dirty="0">
              <a:ea typeface="Microsoft Sans Serif"/>
            </a:endParaRPr>
          </a:p>
          <a:p>
            <a:pPr marL="460375" indent="-446088" fontAlgn="auto">
              <a:buClr>
                <a:schemeClr val="tx1"/>
              </a:buClr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If the ordinance/code has an official zoning map section, does the zoning map conform to ALL zoning ordinance requirements listed?</a:t>
            </a:r>
          </a:p>
          <a:p>
            <a:pPr marL="796925" lvl="1" indent="-446088" fontAlgn="auto">
              <a:buClr>
                <a:schemeClr val="tx1"/>
              </a:buClr>
              <a:buFont typeface="Wingdings" pitchFamily="2" charset="2"/>
              <a:buChar char="q"/>
            </a:pPr>
            <a:r>
              <a:rPr lang="en-US" sz="1600" dirty="0">
                <a:ea typeface="Microsoft Sans Serif"/>
              </a:rPr>
              <a:t>If NO, what requirements are missing?</a:t>
            </a:r>
          </a:p>
          <a:p>
            <a:pPr marL="460375" indent="-446088" fontAlgn="auto">
              <a:buClr>
                <a:schemeClr val="tx1"/>
              </a:buClr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460375" indent="-446088" fontAlgn="auto">
              <a:buClr>
                <a:schemeClr val="tx1"/>
              </a:buClr>
              <a:buFont typeface="Wingdings" pitchFamily="2" charset="2"/>
              <a:buChar char="q"/>
            </a:pPr>
            <a:r>
              <a:rPr lang="en-US" sz="2000" dirty="0">
                <a:ea typeface="Microsoft Sans Serif"/>
              </a:rPr>
              <a:t>Does the zoning ordinance require the Official Zoning Map to be physically displayed in a certain location, such as the Town Hall?</a:t>
            </a:r>
            <a:endParaRPr lang="en-US" sz="1000" dirty="0">
              <a:ea typeface="Microsoft Sans Serif"/>
            </a:endParaRPr>
          </a:p>
          <a:p>
            <a:pPr marL="466725" indent="0" fontAlgn="auto">
              <a:buClr>
                <a:schemeClr val="tx1"/>
              </a:buClr>
              <a:buNone/>
            </a:pPr>
            <a:r>
              <a:rPr lang="en-US" sz="2000" i="1" dirty="0">
                <a:ea typeface="Microsoft Sans Serif"/>
              </a:rPr>
              <a:t>Example Map Below</a:t>
            </a:r>
          </a:p>
          <a:p>
            <a:pPr marL="796925" indent="0" fontAlgn="auto">
              <a:buNone/>
            </a:pPr>
            <a:endParaRPr lang="en-US" sz="2000" dirty="0">
              <a:ea typeface="Microsoft Sans Serif"/>
            </a:endParaRPr>
          </a:p>
        </p:txBody>
      </p:sp>
      <p:pic>
        <p:nvPicPr>
          <p:cNvPr id="2" name="Picture 2" descr="Charlestown Zoning Map.jpeg">
            <a:extLst>
              <a:ext uri="{FF2B5EF4-FFF2-40B4-BE49-F238E27FC236}">
                <a16:creationId xmlns:a16="http://schemas.microsoft.com/office/drawing/2014/main" id="{4573A6FB-8300-382B-DA79-20F5EE11B8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900" y="3625693"/>
            <a:ext cx="2743200" cy="303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719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34B7C8-CC3F-8A2F-01F5-0F38F239A7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7000"/>
          </a:blip>
          <a:srcRect l="813" t="1215" b="10906"/>
          <a:stretch/>
        </p:blipFill>
        <p:spPr>
          <a:xfrm>
            <a:off x="0" y="26633"/>
            <a:ext cx="12192000" cy="6858001"/>
          </a:xfrm>
          <a:prstGeom prst="rect">
            <a:avLst/>
          </a:prstGeom>
        </p:spPr>
      </p:pic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6E4B2804-DA55-174B-3979-F4A049AB9A17}"/>
              </a:ext>
            </a:extLst>
          </p:cNvPr>
          <p:cNvSpPr txBox="1">
            <a:spLocks/>
          </p:cNvSpPr>
          <p:nvPr/>
        </p:nvSpPr>
        <p:spPr>
          <a:xfrm>
            <a:off x="783771" y="156505"/>
            <a:ext cx="11005532" cy="1091171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00" indent="-635000" fontAlgn="auto">
              <a:buFont typeface="Wingdings" pitchFamily="2" charset="2"/>
              <a:buChar char="q"/>
            </a:pPr>
            <a:endParaRPr lang="en-US" sz="2000" dirty="0">
              <a:ea typeface="Microsoft Sans Serif"/>
            </a:endParaRPr>
          </a:p>
          <a:p>
            <a:pPr marL="466725" indent="0" fontAlgn="auto">
              <a:buClrTx/>
              <a:buNone/>
            </a:pPr>
            <a:r>
              <a:rPr lang="en-US" sz="2000" dirty="0">
                <a:ea typeface="Microsoft Sans Serif"/>
              </a:rPr>
              <a:t>Example 2: Does the Official Zoning Map contain a signature block?</a:t>
            </a:r>
          </a:p>
          <a:p>
            <a:pPr marL="1200150" indent="-403225" fontAlgn="auto">
              <a:buFont typeface="Wingdings" pitchFamily="2" charset="2"/>
              <a:buChar char="Ø"/>
            </a:pPr>
            <a:endParaRPr lang="en-US" sz="2000" dirty="0">
              <a:ea typeface="Microsoft Sans Serif"/>
            </a:endParaRPr>
          </a:p>
          <a:p>
            <a:pPr marL="571500" indent="-571500" fontAlgn="auto">
              <a:buFont typeface="Wingdings" pitchFamily="2" charset="2"/>
              <a:buChar char="q"/>
            </a:pPr>
            <a:endParaRPr lang="en-US" sz="1000" dirty="0">
              <a:ea typeface="Microsoft Sans Serif"/>
            </a:endParaRPr>
          </a:p>
          <a:p>
            <a:pPr marL="0" indent="0" fontAlgn="auto">
              <a:buFont typeface="Arial" pitchFamily="34" charset="0"/>
              <a:buNone/>
            </a:pPr>
            <a:endParaRPr lang="en-US" sz="2000" b="1" dirty="0">
              <a:ea typeface="Microsoft Sans Serif"/>
            </a:endParaRPr>
          </a:p>
          <a:p>
            <a:pPr marL="635000" indent="-287338" fontAlgn="auto">
              <a:buClrTx/>
              <a:buFont typeface="Wingdings" pitchFamily="2" charset="2"/>
              <a:buChar char="Ø"/>
            </a:pPr>
            <a:endParaRPr lang="en-US" sz="2000" b="1" dirty="0">
              <a:ea typeface="Microsoft Sans Serif"/>
            </a:endParaRP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					 </a:t>
            </a:r>
          </a:p>
          <a:p>
            <a:pPr marL="233045" indent="-233045" fontAlgn="auto">
              <a:buFont typeface="Arial" pitchFamily="34" charset="0"/>
              <a:buNone/>
            </a:pPr>
            <a:r>
              <a:rPr lang="en-US" sz="2000" b="1" i="1" dirty="0">
                <a:ea typeface="Microsoft Sans Serif"/>
              </a:rPr>
              <a:t>   </a:t>
            </a:r>
            <a:endParaRPr lang="en-US" sz="2100" b="1" dirty="0">
              <a:latin typeface="Microsoft Sans Serif"/>
              <a:ea typeface="Verdana"/>
              <a:cs typeface="Microsoft Sans Serif"/>
            </a:endParaRPr>
          </a:p>
          <a:p>
            <a:pPr marL="0" indent="0" fontAlgn="auto">
              <a:buFont typeface="Arial" pitchFamily="34" charset="0"/>
              <a:buNone/>
            </a:pPr>
            <a:endParaRPr lang="en-US" sz="1400" dirty="0"/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44D213C6-7E70-52E5-A1C0-EDEB481506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08" t="553" r="783"/>
          <a:stretch/>
        </p:blipFill>
        <p:spPr>
          <a:xfrm>
            <a:off x="2376707" y="1020993"/>
            <a:ext cx="7117977" cy="4540466"/>
          </a:xfr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B4CE1424-86B4-7ADF-AF8B-519E5673F3A2}"/>
              </a:ext>
            </a:extLst>
          </p:cNvPr>
          <p:cNvSpPr/>
          <p:nvPr/>
        </p:nvSpPr>
        <p:spPr>
          <a:xfrm>
            <a:off x="7486510" y="3627660"/>
            <a:ext cx="2101925" cy="236875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ECBA396E-8F5A-F797-930B-CCD3275B57BD}"/>
              </a:ext>
            </a:extLst>
          </p:cNvPr>
          <p:cNvSpPr txBox="1">
            <a:spLocks/>
          </p:cNvSpPr>
          <p:nvPr/>
        </p:nvSpPr>
        <p:spPr>
          <a:xfrm>
            <a:off x="1381059" y="5507215"/>
            <a:ext cx="10412534" cy="1264463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233363" indent="-2333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1pPr>
            <a:lvl2pPr marL="569913" indent="-223838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2pPr>
            <a:lvl3pPr marL="8572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3pPr>
            <a:lvl4pPr marL="1090613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tabLst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4pPr>
            <a:lvl5pPr marL="131445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0AA0F"/>
              </a:buClr>
              <a:buFont typeface="Wingdings" pitchFamily="2" charset="2"/>
              <a:buChar char="§"/>
              <a:defRPr sz="2000" i="1" kern="1200">
                <a:solidFill>
                  <a:schemeClr val="tx1"/>
                </a:solidFill>
                <a:latin typeface="Microsoft Sans Serif" pitchFamily="34" charset="0"/>
                <a:ea typeface="Verdana" pitchFamily="34" charset="0"/>
                <a:cs typeface="Microsoft Sans Serif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00150" indent="-403225" fontAlgn="auto">
              <a:buClrTx/>
              <a:buFont typeface="Wingdings" pitchFamily="2" charset="2"/>
              <a:buChar char="Ø"/>
            </a:pPr>
            <a:r>
              <a:rPr lang="en-US" sz="2000" dirty="0">
                <a:latin typeface="Microsoft Sans Serif"/>
                <a:ea typeface="Microsoft Sans Serif"/>
                <a:cs typeface="Microsoft Sans Serif"/>
              </a:rPr>
              <a:t>If No, consider adding a signature block to the map legend, adding a signature requirement to your zoning code requirements, and ensure that the official zoning map, online copy, and copies for planning board/commission members is all signed. </a:t>
            </a:r>
            <a:endParaRPr lang="en-US" sz="2000" dirty="0">
              <a:ea typeface="Microsoft Sans Serif"/>
            </a:endParaRPr>
          </a:p>
          <a:p>
            <a:pPr marL="0" indent="0" fontAlgn="auto">
              <a:buClrTx/>
              <a:buFont typeface="Arial" pitchFamily="34" charset="0"/>
              <a:buNone/>
            </a:pPr>
            <a:endParaRPr lang="en-US" sz="2000" b="1" dirty="0">
              <a:ea typeface="Microsoft Sans Serif"/>
            </a:endParaRPr>
          </a:p>
          <a:p>
            <a:pPr marL="635000" indent="-287338" fontAlgn="auto">
              <a:buClrTx/>
              <a:buFont typeface="Wingdings" pitchFamily="2" charset="2"/>
              <a:buChar char="Ø"/>
            </a:pPr>
            <a:endParaRPr lang="en-US" sz="2000" b="1" dirty="0">
              <a:ea typeface="Microsoft Sans Serif"/>
            </a:endParaRPr>
          </a:p>
          <a:p>
            <a:pPr marL="233045" indent="-233045" fontAlgn="auto">
              <a:buClrTx/>
              <a:buFont typeface="Arial" pitchFamily="34" charset="0"/>
              <a:buNone/>
            </a:pPr>
            <a:r>
              <a:rPr lang="en-US" sz="2000" b="1" dirty="0">
                <a:ea typeface="Microsoft Sans Serif"/>
              </a:rPr>
              <a:t>							 </a:t>
            </a:r>
          </a:p>
          <a:p>
            <a:pPr marL="233045" indent="-233045" fontAlgn="auto">
              <a:buClrTx/>
              <a:buFont typeface="Arial" pitchFamily="34" charset="0"/>
              <a:buNone/>
            </a:pPr>
            <a:r>
              <a:rPr lang="en-US" sz="2000" b="1" i="1" dirty="0">
                <a:ea typeface="Microsoft Sans Serif"/>
              </a:rPr>
              <a:t>   </a:t>
            </a:r>
            <a:endParaRPr lang="en-US" sz="2100" b="1" dirty="0">
              <a:latin typeface="Microsoft Sans Serif"/>
              <a:ea typeface="Verdana"/>
              <a:cs typeface="Microsoft Sans Serif"/>
            </a:endParaRPr>
          </a:p>
          <a:p>
            <a:pPr marL="0" indent="0" fontAlgn="auto">
              <a:buClrTx/>
              <a:buFont typeface="Arial" pitchFamily="34" charset="0"/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8769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3" grpId="0" animBg="1"/>
    </p:bldLst>
  </p:timing>
</p:sld>
</file>

<file path=ppt/theme/theme1.xml><?xml version="1.0" encoding="utf-8"?>
<a:theme xmlns:a="http://schemas.openxmlformats.org/drawingml/2006/main" name="Planning-theme-201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>
            <a:latin typeface="Microsoft Sans Serif" pitchFamily="34" charset="0"/>
            <a:ea typeface="Verdana" pitchFamily="34" charset="0"/>
            <a:cs typeface="Microsoft Sans Serif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lanning-theme-2019" id="{6FE15496-C24B-4736-8149-079BA633A1EA}" vid="{87A919D3-11E0-46DC-A97B-21C6314A763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0625867F74264DA8571DE677F36FCD" ma:contentTypeVersion="14" ma:contentTypeDescription="Create a new document." ma:contentTypeScope="" ma:versionID="be37b78a486f3ada1cece3e166439034">
  <xsd:schema xmlns:xsd="http://www.w3.org/2001/XMLSchema" xmlns:xs="http://www.w3.org/2001/XMLSchema" xmlns:p="http://schemas.microsoft.com/office/2006/metadata/properties" xmlns:ns2="92c895e3-b782-4343-a29c-f28fe32438dd" xmlns:ns3="c347c865-7445-42cf-9bfc-9256b9f4e567" targetNamespace="http://schemas.microsoft.com/office/2006/metadata/properties" ma:root="true" ma:fieldsID="32280ee5d5fbd9fc5d701ba7057f147c" ns2:_="" ns3:_="">
    <xsd:import namespace="92c895e3-b782-4343-a29c-f28fe32438dd"/>
    <xsd:import namespace="c347c865-7445-42cf-9bfc-9256b9f4e5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c895e3-b782-4343-a29c-f28fe32438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8c78962f-6a38-439a-a306-9a57fd521d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7c865-7445-42cf-9bfc-9256b9f4e56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148b531e-18f9-40f0-9e36-549a6e7dc864}" ma:internalName="TaxCatchAll" ma:showField="CatchAllData" ma:web="c347c865-7445-42cf-9bfc-9256b9f4e5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347c865-7445-42cf-9bfc-9256b9f4e567" xsi:nil="true"/>
    <SharedWithUsers xmlns="c347c865-7445-42cf-9bfc-9256b9f4e567">
      <UserInfo>
        <DisplayName>David Dahlstrom</DisplayName>
        <AccountId>40</AccountId>
        <AccountType/>
      </UserInfo>
      <UserInfo>
        <DisplayName>Joseph Rogers</DisplayName>
        <AccountId>4015</AccountId>
        <AccountType/>
      </UserInfo>
      <UserInfo>
        <DisplayName>Joseph Griffiths</DisplayName>
        <AccountId>201</AccountId>
        <AccountType/>
      </UserInfo>
    </SharedWithUsers>
    <lcf76f155ced4ddcb4097134ff3c332f xmlns="92c895e3-b782-4343-a29c-f28fe32438d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0E1B34A-6EB2-49FD-8D4C-6BD31BB9A6A3}"/>
</file>

<file path=customXml/itemProps2.xml><?xml version="1.0" encoding="utf-8"?>
<ds:datastoreItem xmlns:ds="http://schemas.openxmlformats.org/officeDocument/2006/customXml" ds:itemID="{BFEA58BA-901D-4F63-901F-DA1733C7657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F8873B-C5DD-4BEE-989F-96F496CABBF7}">
  <ds:schemaRefs>
    <ds:schemaRef ds:uri="c347c865-7445-42cf-9bfc-9256b9f4e567"/>
    <ds:schemaRef ds:uri="http://www.w3.org/XML/1998/namespace"/>
    <ds:schemaRef ds:uri="http://purl.org/dc/elements/1.1/"/>
    <ds:schemaRef ds:uri="http://purl.org/dc/terms/"/>
    <ds:schemaRef ds:uri="5ae7eb10-30ca-4fb9-9e98-b2cf643c3e67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Planning-theme-2019</Template>
  <TotalTime>8661</TotalTime>
  <Words>2170</Words>
  <Application>Microsoft Office PowerPoint</Application>
  <PresentationFormat>Widescreen</PresentationFormat>
  <Paragraphs>507</Paragraphs>
  <Slides>30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Planning-theme-2019</vt:lpstr>
      <vt:lpstr>The Maryland Zoning CheckUp A Performance Guide For Small and Rural Jurisdictions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Chapter One:  Preserving the Official Zoning Map</vt:lpstr>
      <vt:lpstr>Chapter One:  Preserving the Official Zoning Map</vt:lpstr>
      <vt:lpstr>Chapter One:  Preserving the Official Zoning Map</vt:lpstr>
      <vt:lpstr>Chapter One:  Preserving the Official Zoning Map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Dahlstrom</dc:creator>
  <cp:lastModifiedBy>Joseph Griffiths</cp:lastModifiedBy>
  <cp:revision>362</cp:revision>
  <dcterms:created xsi:type="dcterms:W3CDTF">2021-10-18T18:02:10Z</dcterms:created>
  <dcterms:modified xsi:type="dcterms:W3CDTF">2023-06-15T13:51:10Z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0x010100C1633E3489BC8D4DBBF12B806E72296A</vt:lpwstr>
  </property>
  <property fmtid="{D5CDD505-2E9C-101B-9397-08002B2CF9AE}" pid="3" name="TaxKeyword">
    <vt:lpwstr/>
  </property>
  <property fmtid="{D5CDD505-2E9C-101B-9397-08002B2CF9AE}" pid="4" name="MediaServiceImageTags">
    <vt:lpwstr/>
  </property>
</Properties>
</file>