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6"/>
  </p:notesMasterIdLst>
  <p:sldIdLst>
    <p:sldId id="324" r:id="rId5"/>
    <p:sldId id="306" r:id="rId6"/>
    <p:sldId id="311" r:id="rId7"/>
    <p:sldId id="312" r:id="rId8"/>
    <p:sldId id="261" r:id="rId9"/>
    <p:sldId id="310" r:id="rId10"/>
    <p:sldId id="322" r:id="rId11"/>
    <p:sldId id="319" r:id="rId12"/>
    <p:sldId id="321" r:id="rId13"/>
    <p:sldId id="323" r:id="rId14"/>
    <p:sldId id="325"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2F1904A-06F4-C03C-9F4B-E1DC2342F9A0}" name="Kristen Humphrey" initials="KH" userId="S::Kristen.Humphrey@Maryland.gov::04474614-0ddd-43d4-9ecf-45a61f8c7468"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en Humphrey" userId="04474614-0ddd-43d4-9ecf-45a61f8c7468" providerId="ADAL" clId="{AAB10EE1-4D41-4842-84A4-8BF65F5D0102}"/>
    <pc:docChg chg="undo custSel addSld delSld modSld">
      <pc:chgData name="Kristen Humphrey" userId="04474614-0ddd-43d4-9ecf-45a61f8c7468" providerId="ADAL" clId="{AAB10EE1-4D41-4842-84A4-8BF65F5D0102}" dt="2023-05-08T18:16:34.970" v="254" actId="478"/>
      <pc:docMkLst>
        <pc:docMk/>
      </pc:docMkLst>
      <pc:sldChg chg="delSp modSp mod">
        <pc:chgData name="Kristen Humphrey" userId="04474614-0ddd-43d4-9ecf-45a61f8c7468" providerId="ADAL" clId="{AAB10EE1-4D41-4842-84A4-8BF65F5D0102}" dt="2023-05-08T18:16:15.308" v="250" actId="478"/>
        <pc:sldMkLst>
          <pc:docMk/>
          <pc:sldMk cId="3658024892" sldId="261"/>
        </pc:sldMkLst>
        <pc:spChg chg="mod">
          <ac:chgData name="Kristen Humphrey" userId="04474614-0ddd-43d4-9ecf-45a61f8c7468" providerId="ADAL" clId="{AAB10EE1-4D41-4842-84A4-8BF65F5D0102}" dt="2023-05-05T16:45:45.023" v="57" actId="20577"/>
          <ac:spMkLst>
            <pc:docMk/>
            <pc:sldMk cId="3658024892" sldId="261"/>
            <ac:spMk id="6" creationId="{68C938CD-2E15-9476-89B1-BE50635C78D2}"/>
          </ac:spMkLst>
        </pc:spChg>
        <pc:picChg chg="del">
          <ac:chgData name="Kristen Humphrey" userId="04474614-0ddd-43d4-9ecf-45a61f8c7468" providerId="ADAL" clId="{AAB10EE1-4D41-4842-84A4-8BF65F5D0102}" dt="2023-05-08T18:16:15.308" v="250" actId="478"/>
          <ac:picMkLst>
            <pc:docMk/>
            <pc:sldMk cId="3658024892" sldId="261"/>
            <ac:picMk id="2" creationId="{5FA26EE3-0C5A-D1B0-C79D-9B744174A060}"/>
          </ac:picMkLst>
        </pc:picChg>
      </pc:sldChg>
      <pc:sldChg chg="modSp add del mod">
        <pc:chgData name="Kristen Humphrey" userId="04474614-0ddd-43d4-9ecf-45a61f8c7468" providerId="ADAL" clId="{AAB10EE1-4D41-4842-84A4-8BF65F5D0102}" dt="2023-05-05T17:20:54.072" v="241" actId="2696"/>
        <pc:sldMkLst>
          <pc:docMk/>
          <pc:sldMk cId="479699719" sldId="293"/>
        </pc:sldMkLst>
        <pc:spChg chg="mod">
          <ac:chgData name="Kristen Humphrey" userId="04474614-0ddd-43d4-9ecf-45a61f8c7468" providerId="ADAL" clId="{AAB10EE1-4D41-4842-84A4-8BF65F5D0102}" dt="2023-05-05T17:20:04.066" v="237" actId="1076"/>
          <ac:spMkLst>
            <pc:docMk/>
            <pc:sldMk cId="479699719" sldId="293"/>
            <ac:spMk id="8" creationId="{7D606284-6D89-4667-8199-0E8870D4C2E9}"/>
          </ac:spMkLst>
        </pc:spChg>
        <pc:picChg chg="mod">
          <ac:chgData name="Kristen Humphrey" userId="04474614-0ddd-43d4-9ecf-45a61f8c7468" providerId="ADAL" clId="{AAB10EE1-4D41-4842-84A4-8BF65F5D0102}" dt="2023-05-05T17:19:59.413" v="236" actId="1076"/>
          <ac:picMkLst>
            <pc:docMk/>
            <pc:sldMk cId="479699719" sldId="293"/>
            <ac:picMk id="12" creationId="{C11A5D22-B759-42D1-B8F7-8010A71E6B17}"/>
          </ac:picMkLst>
        </pc:picChg>
      </pc:sldChg>
      <pc:sldChg chg="delSp modSp mod">
        <pc:chgData name="Kristen Humphrey" userId="04474614-0ddd-43d4-9ecf-45a61f8c7468" providerId="ADAL" clId="{AAB10EE1-4D41-4842-84A4-8BF65F5D0102}" dt="2023-05-08T18:16:05.663" v="247" actId="478"/>
        <pc:sldMkLst>
          <pc:docMk/>
          <pc:sldMk cId="1257273101" sldId="306"/>
        </pc:sldMkLst>
        <pc:spChg chg="mod">
          <ac:chgData name="Kristen Humphrey" userId="04474614-0ddd-43d4-9ecf-45a61f8c7468" providerId="ADAL" clId="{AAB10EE1-4D41-4842-84A4-8BF65F5D0102}" dt="2023-05-05T17:05:31.514" v="165" actId="20577"/>
          <ac:spMkLst>
            <pc:docMk/>
            <pc:sldMk cId="1257273101" sldId="306"/>
            <ac:spMk id="4" creationId="{8BF89DCB-71C2-40C8-1CDE-BC1FF8379C7F}"/>
          </ac:spMkLst>
        </pc:spChg>
        <pc:picChg chg="del">
          <ac:chgData name="Kristen Humphrey" userId="04474614-0ddd-43d4-9ecf-45a61f8c7468" providerId="ADAL" clId="{AAB10EE1-4D41-4842-84A4-8BF65F5D0102}" dt="2023-05-08T18:16:05.663" v="247" actId="478"/>
          <ac:picMkLst>
            <pc:docMk/>
            <pc:sldMk cId="1257273101" sldId="306"/>
            <ac:picMk id="7" creationId="{2B0F6755-D274-9815-EFB7-260BBD2D7EED}"/>
          </ac:picMkLst>
        </pc:picChg>
      </pc:sldChg>
      <pc:sldChg chg="delSp modSp mod">
        <pc:chgData name="Kristen Humphrey" userId="04474614-0ddd-43d4-9ecf-45a61f8c7468" providerId="ADAL" clId="{AAB10EE1-4D41-4842-84A4-8BF65F5D0102}" dt="2023-05-08T18:16:18.921" v="251" actId="478"/>
        <pc:sldMkLst>
          <pc:docMk/>
          <pc:sldMk cId="2584619081" sldId="310"/>
        </pc:sldMkLst>
        <pc:spChg chg="mod">
          <ac:chgData name="Kristen Humphrey" userId="04474614-0ddd-43d4-9ecf-45a61f8c7468" providerId="ADAL" clId="{AAB10EE1-4D41-4842-84A4-8BF65F5D0102}" dt="2023-05-05T16:46:28.741" v="78" actId="20577"/>
          <ac:spMkLst>
            <pc:docMk/>
            <pc:sldMk cId="2584619081" sldId="310"/>
            <ac:spMk id="4" creationId="{8BF89DCB-71C2-40C8-1CDE-BC1FF8379C7F}"/>
          </ac:spMkLst>
        </pc:spChg>
        <pc:picChg chg="del">
          <ac:chgData name="Kristen Humphrey" userId="04474614-0ddd-43d4-9ecf-45a61f8c7468" providerId="ADAL" clId="{AAB10EE1-4D41-4842-84A4-8BF65F5D0102}" dt="2023-05-08T18:16:18.921" v="251" actId="478"/>
          <ac:picMkLst>
            <pc:docMk/>
            <pc:sldMk cId="2584619081" sldId="310"/>
            <ac:picMk id="2" creationId="{12776D31-B3B3-0E4A-D3F0-C22967A4F89E}"/>
          </ac:picMkLst>
        </pc:picChg>
      </pc:sldChg>
      <pc:sldChg chg="delSp modSp mod">
        <pc:chgData name="Kristen Humphrey" userId="04474614-0ddd-43d4-9ecf-45a61f8c7468" providerId="ADAL" clId="{AAB10EE1-4D41-4842-84A4-8BF65F5D0102}" dt="2023-05-08T18:16:09.267" v="248" actId="478"/>
        <pc:sldMkLst>
          <pc:docMk/>
          <pc:sldMk cId="2797352296" sldId="311"/>
        </pc:sldMkLst>
        <pc:spChg chg="mod">
          <ac:chgData name="Kristen Humphrey" userId="04474614-0ddd-43d4-9ecf-45a61f8c7468" providerId="ADAL" clId="{AAB10EE1-4D41-4842-84A4-8BF65F5D0102}" dt="2023-05-05T16:41:13.910" v="18" actId="20577"/>
          <ac:spMkLst>
            <pc:docMk/>
            <pc:sldMk cId="2797352296" sldId="311"/>
            <ac:spMk id="4" creationId="{8BF89DCB-71C2-40C8-1CDE-BC1FF8379C7F}"/>
          </ac:spMkLst>
        </pc:spChg>
        <pc:picChg chg="del">
          <ac:chgData name="Kristen Humphrey" userId="04474614-0ddd-43d4-9ecf-45a61f8c7468" providerId="ADAL" clId="{AAB10EE1-4D41-4842-84A4-8BF65F5D0102}" dt="2023-05-08T18:16:09.267" v="248" actId="478"/>
          <ac:picMkLst>
            <pc:docMk/>
            <pc:sldMk cId="2797352296" sldId="311"/>
            <ac:picMk id="5" creationId="{1813A455-762A-1976-4020-ED603C8B3444}"/>
          </ac:picMkLst>
        </pc:picChg>
      </pc:sldChg>
      <pc:sldChg chg="delSp modSp mod addCm modCm">
        <pc:chgData name="Kristen Humphrey" userId="04474614-0ddd-43d4-9ecf-45a61f8c7468" providerId="ADAL" clId="{AAB10EE1-4D41-4842-84A4-8BF65F5D0102}" dt="2023-05-08T18:16:12.311" v="249" actId="478"/>
        <pc:sldMkLst>
          <pc:docMk/>
          <pc:sldMk cId="1897629122" sldId="312"/>
        </pc:sldMkLst>
        <pc:spChg chg="mod">
          <ac:chgData name="Kristen Humphrey" userId="04474614-0ddd-43d4-9ecf-45a61f8c7468" providerId="ADAL" clId="{AAB10EE1-4D41-4842-84A4-8BF65F5D0102}" dt="2023-05-05T16:41:59.776" v="33" actId="20577"/>
          <ac:spMkLst>
            <pc:docMk/>
            <pc:sldMk cId="1897629122" sldId="312"/>
            <ac:spMk id="4" creationId="{8BF89DCB-71C2-40C8-1CDE-BC1FF8379C7F}"/>
          </ac:spMkLst>
        </pc:spChg>
        <pc:picChg chg="del">
          <ac:chgData name="Kristen Humphrey" userId="04474614-0ddd-43d4-9ecf-45a61f8c7468" providerId="ADAL" clId="{AAB10EE1-4D41-4842-84A4-8BF65F5D0102}" dt="2023-05-08T18:16:12.311" v="249" actId="478"/>
          <ac:picMkLst>
            <pc:docMk/>
            <pc:sldMk cId="1897629122" sldId="312"/>
            <ac:picMk id="5" creationId="{C8409DBD-5246-B037-E02B-E9386284DFBB}"/>
          </ac:picMkLst>
        </pc:picChg>
        <pc:extLst>
          <p:ext xmlns:p="http://schemas.openxmlformats.org/presentationml/2006/main" uri="{D6D511B9-2390-475A-947B-AFAB55BFBCF1}">
            <pc226:cmChg xmlns:pc226="http://schemas.microsoft.com/office/powerpoint/2022/06/main/command" chg="add mod">
              <pc226:chgData name="Kristen Humphrey" userId="04474614-0ddd-43d4-9ecf-45a61f8c7468" providerId="ADAL" clId="{AAB10EE1-4D41-4842-84A4-8BF65F5D0102}" dt="2023-05-05T17:26:07.013" v="243"/>
              <pc2:cmMkLst xmlns:pc2="http://schemas.microsoft.com/office/powerpoint/2019/9/main/command">
                <pc:docMk/>
                <pc:sldMk cId="1897629122" sldId="312"/>
                <pc2:cmMk id="{8B97550E-97E2-D040-A6DE-2F14F325F600}"/>
              </pc2:cmMkLst>
            </pc226:cmChg>
          </p:ext>
        </pc:extLst>
      </pc:sldChg>
      <pc:sldChg chg="delSp modSp mod">
        <pc:chgData name="Kristen Humphrey" userId="04474614-0ddd-43d4-9ecf-45a61f8c7468" providerId="ADAL" clId="{AAB10EE1-4D41-4842-84A4-8BF65F5D0102}" dt="2023-05-08T18:16:26.397" v="253" actId="478"/>
        <pc:sldMkLst>
          <pc:docMk/>
          <pc:sldMk cId="1025354664" sldId="319"/>
        </pc:sldMkLst>
        <pc:spChg chg="mod">
          <ac:chgData name="Kristen Humphrey" userId="04474614-0ddd-43d4-9ecf-45a61f8c7468" providerId="ADAL" clId="{AAB10EE1-4D41-4842-84A4-8BF65F5D0102}" dt="2023-05-05T16:47:55.235" v="99" actId="113"/>
          <ac:spMkLst>
            <pc:docMk/>
            <pc:sldMk cId="1025354664" sldId="319"/>
            <ac:spMk id="6" creationId="{86DBACBA-1F34-F041-A6E9-004C904E6BBF}"/>
          </ac:spMkLst>
        </pc:spChg>
        <pc:picChg chg="del">
          <ac:chgData name="Kristen Humphrey" userId="04474614-0ddd-43d4-9ecf-45a61f8c7468" providerId="ADAL" clId="{AAB10EE1-4D41-4842-84A4-8BF65F5D0102}" dt="2023-05-08T18:16:26.397" v="253" actId="478"/>
          <ac:picMkLst>
            <pc:docMk/>
            <pc:sldMk cId="1025354664" sldId="319"/>
            <ac:picMk id="10" creationId="{A9F5446B-7ADF-B991-5093-111CE7D28602}"/>
          </ac:picMkLst>
        </pc:picChg>
      </pc:sldChg>
      <pc:sldChg chg="delSp mod">
        <pc:chgData name="Kristen Humphrey" userId="04474614-0ddd-43d4-9ecf-45a61f8c7468" providerId="ADAL" clId="{AAB10EE1-4D41-4842-84A4-8BF65F5D0102}" dt="2023-05-08T18:16:34.970" v="254" actId="478"/>
        <pc:sldMkLst>
          <pc:docMk/>
          <pc:sldMk cId="1739849952" sldId="320"/>
        </pc:sldMkLst>
        <pc:picChg chg="del">
          <ac:chgData name="Kristen Humphrey" userId="04474614-0ddd-43d4-9ecf-45a61f8c7468" providerId="ADAL" clId="{AAB10EE1-4D41-4842-84A4-8BF65F5D0102}" dt="2023-05-08T18:16:34.970" v="254" actId="478"/>
          <ac:picMkLst>
            <pc:docMk/>
            <pc:sldMk cId="1739849952" sldId="320"/>
            <ac:picMk id="2" creationId="{9056822B-9B19-B158-FAAE-B32513BCAC04}"/>
          </ac:picMkLst>
        </pc:picChg>
      </pc:sldChg>
      <pc:sldChg chg="modSp mod">
        <pc:chgData name="Kristen Humphrey" userId="04474614-0ddd-43d4-9ecf-45a61f8c7468" providerId="ADAL" clId="{AAB10EE1-4D41-4842-84A4-8BF65F5D0102}" dt="2023-05-05T17:14:48.184" v="206" actId="1035"/>
        <pc:sldMkLst>
          <pc:docMk/>
          <pc:sldMk cId="1041881039" sldId="321"/>
        </pc:sldMkLst>
        <pc:picChg chg="mod modCrop">
          <ac:chgData name="Kristen Humphrey" userId="04474614-0ddd-43d4-9ecf-45a61f8c7468" providerId="ADAL" clId="{AAB10EE1-4D41-4842-84A4-8BF65F5D0102}" dt="2023-05-05T17:14:48.184" v="206" actId="1035"/>
          <ac:picMkLst>
            <pc:docMk/>
            <pc:sldMk cId="1041881039" sldId="321"/>
            <ac:picMk id="8" creationId="{7075EFA0-F967-44E6-8D47-06545D0F9EB8}"/>
          </ac:picMkLst>
        </pc:picChg>
      </pc:sldChg>
      <pc:sldChg chg="delSp modSp mod">
        <pc:chgData name="Kristen Humphrey" userId="04474614-0ddd-43d4-9ecf-45a61f8c7468" providerId="ADAL" clId="{AAB10EE1-4D41-4842-84A4-8BF65F5D0102}" dt="2023-05-08T18:16:21.554" v="252" actId="478"/>
        <pc:sldMkLst>
          <pc:docMk/>
          <pc:sldMk cId="4206445822" sldId="322"/>
        </pc:sldMkLst>
        <pc:spChg chg="mod">
          <ac:chgData name="Kristen Humphrey" userId="04474614-0ddd-43d4-9ecf-45a61f8c7468" providerId="ADAL" clId="{AAB10EE1-4D41-4842-84A4-8BF65F5D0102}" dt="2023-05-05T17:12:02.004" v="196" actId="179"/>
          <ac:spMkLst>
            <pc:docMk/>
            <pc:sldMk cId="4206445822" sldId="322"/>
            <ac:spMk id="4" creationId="{8BF89DCB-71C2-40C8-1CDE-BC1FF8379C7F}"/>
          </ac:spMkLst>
        </pc:spChg>
        <pc:picChg chg="del">
          <ac:chgData name="Kristen Humphrey" userId="04474614-0ddd-43d4-9ecf-45a61f8c7468" providerId="ADAL" clId="{AAB10EE1-4D41-4842-84A4-8BF65F5D0102}" dt="2023-05-08T18:16:21.554" v="252" actId="478"/>
          <ac:picMkLst>
            <pc:docMk/>
            <pc:sldMk cId="4206445822" sldId="322"/>
            <ac:picMk id="2" creationId="{04C023D6-7B60-F27B-885C-5B3995DCA36E}"/>
          </ac:picMkLst>
        </pc:picChg>
        <pc:picChg chg="mod modCrop">
          <ac:chgData name="Kristen Humphrey" userId="04474614-0ddd-43d4-9ecf-45a61f8c7468" providerId="ADAL" clId="{AAB10EE1-4D41-4842-84A4-8BF65F5D0102}" dt="2023-05-05T17:10:34.323" v="194" actId="732"/>
          <ac:picMkLst>
            <pc:docMk/>
            <pc:sldMk cId="4206445822" sldId="322"/>
            <ac:picMk id="8" creationId="{7075EFA0-F967-44E6-8D47-06545D0F9EB8}"/>
          </ac:picMkLst>
        </pc:picChg>
      </pc:sldChg>
      <pc:sldChg chg="modSp mod">
        <pc:chgData name="Kristen Humphrey" userId="04474614-0ddd-43d4-9ecf-45a61f8c7468" providerId="ADAL" clId="{AAB10EE1-4D41-4842-84A4-8BF65F5D0102}" dt="2023-05-05T17:18:45.628" v="233" actId="255"/>
        <pc:sldMkLst>
          <pc:docMk/>
          <pc:sldMk cId="855818744" sldId="323"/>
        </pc:sldMkLst>
        <pc:spChg chg="mod">
          <ac:chgData name="Kristen Humphrey" userId="04474614-0ddd-43d4-9ecf-45a61f8c7468" providerId="ADAL" clId="{AAB10EE1-4D41-4842-84A4-8BF65F5D0102}" dt="2023-05-05T17:18:45.628" v="233" actId="255"/>
          <ac:spMkLst>
            <pc:docMk/>
            <pc:sldMk cId="855818744" sldId="323"/>
            <ac:spMk id="4" creationId="{8BF89DCB-71C2-40C8-1CDE-BC1FF8379C7F}"/>
          </ac:spMkLst>
        </pc:spChg>
      </pc:sldChg>
      <pc:sldChg chg="addCm">
        <pc:chgData name="Kristen Humphrey" userId="04474614-0ddd-43d4-9ecf-45a61f8c7468" providerId="ADAL" clId="{AAB10EE1-4D41-4842-84A4-8BF65F5D0102}" dt="2023-05-05T17:28:04.355" v="244"/>
        <pc:sldMkLst>
          <pc:docMk/>
          <pc:sldMk cId="409291944" sldId="324"/>
        </pc:sldMkLst>
        <pc:extLst>
          <p:ext xmlns:p="http://schemas.openxmlformats.org/presentationml/2006/main" uri="{D6D511B9-2390-475A-947B-AFAB55BFBCF1}">
            <pc226:cmChg xmlns:pc226="http://schemas.microsoft.com/office/powerpoint/2022/06/main/command" chg="add">
              <pc226:chgData name="Kristen Humphrey" userId="04474614-0ddd-43d4-9ecf-45a61f8c7468" providerId="ADAL" clId="{AAB10EE1-4D41-4842-84A4-8BF65F5D0102}" dt="2023-05-05T17:28:04.355" v="244"/>
              <pc2:cmMkLst xmlns:pc2="http://schemas.microsoft.com/office/powerpoint/2019/9/main/command">
                <pc:docMk/>
                <pc:sldMk cId="409291944" sldId="324"/>
                <pc2:cmMk id="{FDF08E38-A8E4-8444-ABB8-E7D0D0AB0AF9}"/>
              </pc2:cmMkLst>
            </pc226:cmChg>
          </p:ext>
        </pc:extLst>
      </pc:sldChg>
      <pc:sldChg chg="addSp delSp modSp add mod">
        <pc:chgData name="Kristen Humphrey" userId="04474614-0ddd-43d4-9ecf-45a61f8c7468" providerId="ADAL" clId="{AAB10EE1-4D41-4842-84A4-8BF65F5D0102}" dt="2023-05-05T17:29:08.625" v="246" actId="255"/>
        <pc:sldMkLst>
          <pc:docMk/>
          <pc:sldMk cId="2368267656" sldId="325"/>
        </pc:sldMkLst>
        <pc:spChg chg="del">
          <ac:chgData name="Kristen Humphrey" userId="04474614-0ddd-43d4-9ecf-45a61f8c7468" providerId="ADAL" clId="{AAB10EE1-4D41-4842-84A4-8BF65F5D0102}" dt="2023-05-05T17:19:54.944" v="235" actId="478"/>
          <ac:spMkLst>
            <pc:docMk/>
            <pc:sldMk cId="2368267656" sldId="325"/>
            <ac:spMk id="4" creationId="{8BF89DCB-71C2-40C8-1CDE-BC1FF8379C7F}"/>
          </ac:spMkLst>
        </pc:spChg>
        <pc:spChg chg="add mod">
          <ac:chgData name="Kristen Humphrey" userId="04474614-0ddd-43d4-9ecf-45a61f8c7468" providerId="ADAL" clId="{AAB10EE1-4D41-4842-84A4-8BF65F5D0102}" dt="2023-05-05T17:29:08.625" v="246" actId="255"/>
          <ac:spMkLst>
            <pc:docMk/>
            <pc:sldMk cId="2368267656" sldId="325"/>
            <ac:spMk id="5" creationId="{46029D73-1EA7-ABC0-33DD-3C61C2939C63}"/>
          </ac:spMkLst>
        </pc:spChg>
        <pc:picChg chg="mod">
          <ac:chgData name="Kristen Humphrey" userId="04474614-0ddd-43d4-9ecf-45a61f8c7468" providerId="ADAL" clId="{AAB10EE1-4D41-4842-84A4-8BF65F5D0102}" dt="2023-05-05T17:21:05.378" v="242" actId="1035"/>
          <ac:picMkLst>
            <pc:docMk/>
            <pc:sldMk cId="2368267656" sldId="325"/>
            <ac:picMk id="8" creationId="{7075EFA0-F967-44E6-8D47-06545D0F9EB8}"/>
          </ac:picMkLst>
        </pc:picChg>
      </pc:sldChg>
    </pc:docChg>
  </pc:docChgLst>
  <pc:docChgLst>
    <pc:chgData name="David Dahlstrom" userId="S::david.dahlstrom@maryland.gov::1373911f-7724-4464-9ca4-a77ff2360544" providerId="AD" clId="Web-{AFAE34DF-AC9F-1223-61F3-C0777BCE1D2D}"/>
    <pc:docChg chg="modSld">
      <pc:chgData name="David Dahlstrom" userId="S::david.dahlstrom@maryland.gov::1373911f-7724-4464-9ca4-a77ff2360544" providerId="AD" clId="Web-{AFAE34DF-AC9F-1223-61F3-C0777BCE1D2D}" dt="2023-05-04T20:00:30.886" v="5" actId="20577"/>
      <pc:docMkLst>
        <pc:docMk/>
      </pc:docMkLst>
      <pc:sldChg chg="modSp">
        <pc:chgData name="David Dahlstrom" userId="S::david.dahlstrom@maryland.gov::1373911f-7724-4464-9ca4-a77ff2360544" providerId="AD" clId="Web-{AFAE34DF-AC9F-1223-61F3-C0777BCE1D2D}" dt="2023-05-04T20:00:11.541" v="2" actId="20577"/>
        <pc:sldMkLst>
          <pc:docMk/>
          <pc:sldMk cId="1257273101" sldId="306"/>
        </pc:sldMkLst>
        <pc:spChg chg="mod">
          <ac:chgData name="David Dahlstrom" userId="S::david.dahlstrom@maryland.gov::1373911f-7724-4464-9ca4-a77ff2360544" providerId="AD" clId="Web-{AFAE34DF-AC9F-1223-61F3-C0777BCE1D2D}" dt="2023-05-04T20:00:11.541" v="2" actId="20577"/>
          <ac:spMkLst>
            <pc:docMk/>
            <pc:sldMk cId="1257273101" sldId="306"/>
            <ac:spMk id="4" creationId="{8BF89DCB-71C2-40C8-1CDE-BC1FF8379C7F}"/>
          </ac:spMkLst>
        </pc:spChg>
      </pc:sldChg>
      <pc:sldChg chg="modSp">
        <pc:chgData name="David Dahlstrom" userId="S::david.dahlstrom@maryland.gov::1373911f-7724-4464-9ca4-a77ff2360544" providerId="AD" clId="Web-{AFAE34DF-AC9F-1223-61F3-C0777BCE1D2D}" dt="2023-05-04T20:00:30.886" v="5" actId="20577"/>
        <pc:sldMkLst>
          <pc:docMk/>
          <pc:sldMk cId="1897629122" sldId="312"/>
        </pc:sldMkLst>
        <pc:spChg chg="mod">
          <ac:chgData name="David Dahlstrom" userId="S::david.dahlstrom@maryland.gov::1373911f-7724-4464-9ca4-a77ff2360544" providerId="AD" clId="Web-{AFAE34DF-AC9F-1223-61F3-C0777BCE1D2D}" dt="2023-05-04T20:00:30.886" v="5" actId="20577"/>
          <ac:spMkLst>
            <pc:docMk/>
            <pc:sldMk cId="1897629122" sldId="312"/>
            <ac:spMk id="4" creationId="{8BF89DCB-71C2-40C8-1CDE-BC1FF8379C7F}"/>
          </ac:spMkLst>
        </pc:spChg>
      </pc:sldChg>
    </pc:docChg>
  </pc:docChgLst>
  <pc:docChgLst>
    <pc:chgData name="Joseph Griffiths" userId="ba824372-39a1-48fa-8a56-5caae39a234b" providerId="ADAL" clId="{CD9145C5-3452-47A3-959D-90E5D2D925B7}"/>
    <pc:docChg chg="delSld modSld">
      <pc:chgData name="Joseph Griffiths" userId="ba824372-39a1-48fa-8a56-5caae39a234b" providerId="ADAL" clId="{CD9145C5-3452-47A3-959D-90E5D2D925B7}" dt="2023-05-10T20:41:57.915" v="348" actId="20577"/>
      <pc:docMkLst>
        <pc:docMk/>
      </pc:docMkLst>
      <pc:sldChg chg="modSp mod">
        <pc:chgData name="Joseph Griffiths" userId="ba824372-39a1-48fa-8a56-5caae39a234b" providerId="ADAL" clId="{CD9145C5-3452-47A3-959D-90E5D2D925B7}" dt="2023-05-10T20:38:33.064" v="149" actId="20577"/>
        <pc:sldMkLst>
          <pc:docMk/>
          <pc:sldMk cId="3658024892" sldId="261"/>
        </pc:sldMkLst>
        <pc:spChg chg="mod">
          <ac:chgData name="Joseph Griffiths" userId="ba824372-39a1-48fa-8a56-5caae39a234b" providerId="ADAL" clId="{CD9145C5-3452-47A3-959D-90E5D2D925B7}" dt="2023-05-10T20:38:33.064" v="149" actId="20577"/>
          <ac:spMkLst>
            <pc:docMk/>
            <pc:sldMk cId="3658024892" sldId="261"/>
            <ac:spMk id="6" creationId="{68C938CD-2E15-9476-89B1-BE50635C78D2}"/>
          </ac:spMkLst>
        </pc:spChg>
      </pc:sldChg>
      <pc:sldChg chg="modSp mod">
        <pc:chgData name="Joseph Griffiths" userId="ba824372-39a1-48fa-8a56-5caae39a234b" providerId="ADAL" clId="{CD9145C5-3452-47A3-959D-90E5D2D925B7}" dt="2023-05-10T20:33:58.257" v="20" actId="20577"/>
        <pc:sldMkLst>
          <pc:docMk/>
          <pc:sldMk cId="1257273101" sldId="306"/>
        </pc:sldMkLst>
        <pc:spChg chg="mod">
          <ac:chgData name="Joseph Griffiths" userId="ba824372-39a1-48fa-8a56-5caae39a234b" providerId="ADAL" clId="{CD9145C5-3452-47A3-959D-90E5D2D925B7}" dt="2023-05-10T20:33:58.257" v="20" actId="20577"/>
          <ac:spMkLst>
            <pc:docMk/>
            <pc:sldMk cId="1257273101" sldId="306"/>
            <ac:spMk id="4" creationId="{8BF89DCB-71C2-40C8-1CDE-BC1FF8379C7F}"/>
          </ac:spMkLst>
        </pc:spChg>
      </pc:sldChg>
      <pc:sldChg chg="modSp mod delCm modCm">
        <pc:chgData name="Joseph Griffiths" userId="ba824372-39a1-48fa-8a56-5caae39a234b" providerId="ADAL" clId="{CD9145C5-3452-47A3-959D-90E5D2D925B7}" dt="2023-05-10T20:37:18.995" v="47" actId="20577"/>
        <pc:sldMkLst>
          <pc:docMk/>
          <pc:sldMk cId="1897629122" sldId="312"/>
        </pc:sldMkLst>
        <pc:spChg chg="mod">
          <ac:chgData name="Joseph Griffiths" userId="ba824372-39a1-48fa-8a56-5caae39a234b" providerId="ADAL" clId="{CD9145C5-3452-47A3-959D-90E5D2D925B7}" dt="2023-05-10T20:37:18.995" v="47" actId="20577"/>
          <ac:spMkLst>
            <pc:docMk/>
            <pc:sldMk cId="1897629122" sldId="312"/>
            <ac:spMk id="4" creationId="{8BF89DCB-71C2-40C8-1CDE-BC1FF8379C7F}"/>
          </ac:spMkLst>
        </pc:spChg>
        <pc:extLst>
          <p:ext xmlns:p="http://schemas.openxmlformats.org/presentationml/2006/main" uri="{D6D511B9-2390-475A-947B-AFAB55BFBCF1}">
            <pc226:cmChg xmlns:pc226="http://schemas.microsoft.com/office/powerpoint/2022/06/main/command" chg="del mod">
              <pc226:chgData name="Joseph Griffiths" userId="ba824372-39a1-48fa-8a56-5caae39a234b" providerId="ADAL" clId="{CD9145C5-3452-47A3-959D-90E5D2D925B7}" dt="2023-05-10T20:36:16.815" v="22"/>
              <pc2:cmMkLst xmlns:pc2="http://schemas.microsoft.com/office/powerpoint/2019/9/main/command">
                <pc:docMk/>
                <pc:sldMk cId="1897629122" sldId="312"/>
                <pc2:cmMk id="{8B97550E-97E2-D040-A6DE-2F14F325F600}"/>
              </pc2:cmMkLst>
            </pc226:cmChg>
          </p:ext>
        </pc:extLst>
      </pc:sldChg>
      <pc:sldChg chg="modSp mod">
        <pc:chgData name="Joseph Griffiths" userId="ba824372-39a1-48fa-8a56-5caae39a234b" providerId="ADAL" clId="{CD9145C5-3452-47A3-959D-90E5D2D925B7}" dt="2023-05-10T20:40:48.291" v="277" actId="20577"/>
        <pc:sldMkLst>
          <pc:docMk/>
          <pc:sldMk cId="1025354664" sldId="319"/>
        </pc:sldMkLst>
        <pc:spChg chg="mod">
          <ac:chgData name="Joseph Griffiths" userId="ba824372-39a1-48fa-8a56-5caae39a234b" providerId="ADAL" clId="{CD9145C5-3452-47A3-959D-90E5D2D925B7}" dt="2023-05-10T20:40:48.291" v="277" actId="20577"/>
          <ac:spMkLst>
            <pc:docMk/>
            <pc:sldMk cId="1025354664" sldId="319"/>
            <ac:spMk id="6" creationId="{86DBACBA-1F34-F041-A6E9-004C904E6BBF}"/>
          </ac:spMkLst>
        </pc:spChg>
      </pc:sldChg>
      <pc:sldChg chg="del">
        <pc:chgData name="Joseph Griffiths" userId="ba824372-39a1-48fa-8a56-5caae39a234b" providerId="ADAL" clId="{CD9145C5-3452-47A3-959D-90E5D2D925B7}" dt="2023-05-10T20:41:03.227" v="278" actId="2696"/>
        <pc:sldMkLst>
          <pc:docMk/>
          <pc:sldMk cId="1739849952" sldId="320"/>
        </pc:sldMkLst>
      </pc:sldChg>
      <pc:sldChg chg="modSp mod">
        <pc:chgData name="Joseph Griffiths" userId="ba824372-39a1-48fa-8a56-5caae39a234b" providerId="ADAL" clId="{CD9145C5-3452-47A3-959D-90E5D2D925B7}" dt="2023-05-10T20:41:57.915" v="348" actId="20577"/>
        <pc:sldMkLst>
          <pc:docMk/>
          <pc:sldMk cId="1041881039" sldId="321"/>
        </pc:sldMkLst>
        <pc:spChg chg="mod">
          <ac:chgData name="Joseph Griffiths" userId="ba824372-39a1-48fa-8a56-5caae39a234b" providerId="ADAL" clId="{CD9145C5-3452-47A3-959D-90E5D2D925B7}" dt="2023-05-10T20:41:57.915" v="348" actId="20577"/>
          <ac:spMkLst>
            <pc:docMk/>
            <pc:sldMk cId="1041881039" sldId="321"/>
            <ac:spMk id="4" creationId="{8BF89DCB-71C2-40C8-1CDE-BC1FF8379C7F}"/>
          </ac:spMkLst>
        </pc:spChg>
      </pc:sldChg>
      <pc:sldChg chg="modSp mod">
        <pc:chgData name="Joseph Griffiths" userId="ba824372-39a1-48fa-8a56-5caae39a234b" providerId="ADAL" clId="{CD9145C5-3452-47A3-959D-90E5D2D925B7}" dt="2023-05-10T20:40:22.743" v="273" actId="20577"/>
        <pc:sldMkLst>
          <pc:docMk/>
          <pc:sldMk cId="4206445822" sldId="322"/>
        </pc:sldMkLst>
        <pc:spChg chg="mod">
          <ac:chgData name="Joseph Griffiths" userId="ba824372-39a1-48fa-8a56-5caae39a234b" providerId="ADAL" clId="{CD9145C5-3452-47A3-959D-90E5D2D925B7}" dt="2023-05-10T20:40:22.743" v="273" actId="20577"/>
          <ac:spMkLst>
            <pc:docMk/>
            <pc:sldMk cId="4206445822" sldId="322"/>
            <ac:spMk id="4" creationId="{8BF89DCB-71C2-40C8-1CDE-BC1FF8379C7F}"/>
          </ac:spMkLst>
        </pc:spChg>
      </pc:sldChg>
      <pc:sldChg chg="delCm">
        <pc:chgData name="Joseph Griffiths" userId="ba824372-39a1-48fa-8a56-5caae39a234b" providerId="ADAL" clId="{CD9145C5-3452-47A3-959D-90E5D2D925B7}" dt="2023-05-10T20:33:28.578" v="0"/>
        <pc:sldMkLst>
          <pc:docMk/>
          <pc:sldMk cId="409291944" sldId="324"/>
        </pc:sldMkLst>
        <pc:extLst>
          <p:ext xmlns:p="http://schemas.openxmlformats.org/presentationml/2006/main" uri="{D6D511B9-2390-475A-947B-AFAB55BFBCF1}">
            <pc226:cmChg xmlns:pc226="http://schemas.microsoft.com/office/powerpoint/2022/06/main/command" chg="del">
              <pc226:chgData name="Joseph Griffiths" userId="ba824372-39a1-48fa-8a56-5caae39a234b" providerId="ADAL" clId="{CD9145C5-3452-47A3-959D-90E5D2D925B7}" dt="2023-05-10T20:33:28.578" v="0"/>
              <pc2:cmMkLst xmlns:pc2="http://schemas.microsoft.com/office/powerpoint/2019/9/main/command">
                <pc:docMk/>
                <pc:sldMk cId="409291944" sldId="324"/>
                <pc2:cmMk id="{FDF08E38-A8E4-8444-ABB8-E7D0D0AB0AF9}"/>
              </pc2:cmMkLst>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8F70E1-C22A-AB44-A404-928AACB0AA12}" type="datetimeFigureOut">
              <a:rPr lang="en-US" smtClean="0"/>
              <a:t>5/10/2023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249329-C87B-8545-BF05-4B49DA744AFA}" type="slidenum">
              <a:rPr lang="en-US" smtClean="0"/>
              <a:t>‹#›</a:t>
            </a:fld>
            <a:endParaRPr lang="en-US"/>
          </a:p>
        </p:txBody>
      </p:sp>
    </p:spTree>
    <p:extLst>
      <p:ext uri="{BB962C8B-B14F-4D97-AF65-F5344CB8AC3E}">
        <p14:creationId xmlns:p14="http://schemas.microsoft.com/office/powerpoint/2010/main" val="17577785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Bef>
                <a:spcPts val="1200"/>
              </a:spcBef>
              <a:spcAft>
                <a:spcPts val="600"/>
              </a:spcAft>
            </a:pPr>
            <a:r>
              <a:rPr lang="en-US" i="1"/>
              <a:t> Disclaimer? Should this info be on its own slide and/or include a more formal disclaimer approved by Adam Snyder? ---&gt; Zoning is the responsibility of each jurisdiction granted planning and zoning authority. MDP does not regulate nor have a formal commenting role in the local zoning process. However, we provide zoning technical assistance to local planning staff and boards and commissions. The </a:t>
            </a:r>
            <a:r>
              <a:rPr lang="en-US" i="1" u="sng"/>
              <a:t>Zoning </a:t>
            </a:r>
            <a:r>
              <a:rPr lang="en-US" i="1" err="1"/>
              <a:t>CheckUp</a:t>
            </a:r>
            <a:r>
              <a:rPr lang="en-US" i="1"/>
              <a:t> is our response to the many questions we've encountered in working with small and rural jurisdictions around the state.</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74161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lnSpc>
                <a:spcPct val="125000"/>
              </a:lnSpc>
              <a:spcBef>
                <a:spcPts val="1200"/>
              </a:spcBef>
              <a:spcAft>
                <a:spcPts val="600"/>
              </a:spcAft>
            </a:pPr>
            <a:endParaRPr lang="en-US" sz="1800">
              <a:latin typeface="Microsoft Sans Serif"/>
              <a:ea typeface="Microsoft Sans Serif"/>
              <a:cs typeface="Microsoft Sans Serif"/>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38880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Bef>
                <a:spcPts val="1200"/>
              </a:spcBef>
              <a:spcAft>
                <a:spcPts val="600"/>
              </a:spcAft>
            </a:pPr>
            <a:r>
              <a:rPr lang="en-US" i="1"/>
              <a:t>"Consistency with” a comprehensive plan is defined in the Annotated Code of Maryland as “an action taken that will further, and not be contrary to …. plan policies; timing of the or implementation of the plan; development; timing of rezoning; development patterns; land uses; and densities or intensities. (Maryland Land Use Article § 1-303. Consistency - General requirement).” </a:t>
            </a:r>
            <a:endParaRPr lang="en-US"/>
          </a:p>
          <a:p>
            <a:pPr>
              <a:lnSpc>
                <a:spcPct val="125000"/>
              </a:lnSpc>
              <a:spcBef>
                <a:spcPts val="1200"/>
              </a:spcBef>
              <a:spcAft>
                <a:spcPts val="600"/>
              </a:spcAft>
            </a:pPr>
            <a:endParaRPr lang="en-US" i="1"/>
          </a:p>
          <a:p>
            <a:pPr>
              <a:lnSpc>
                <a:spcPct val="125000"/>
              </a:lnSpc>
            </a:pPr>
            <a:r>
              <a:rPr lang="en-US" i="1"/>
              <a:t>Annexation amendments must also be consistent with the municipal growth element and needed public services and infrastructure. This includes amending the local zoning, subdivision codes, and water and sewer plans, needed to implement the changes recommended in the comprehensive plan. (Maryland Land Use Article  § 3-112 (a(1)(</a:t>
            </a:r>
            <a:r>
              <a:rPr lang="en-US" i="1" err="1"/>
              <a:t>i</a:t>
            </a:r>
            <a:r>
              <a:rPr lang="en-US" i="1"/>
              <a:t>), and (7), Municipal Growth Element).</a:t>
            </a:r>
            <a:endParaRPr lang="en-US"/>
          </a:p>
          <a:p>
            <a:endParaRPr lang="en-US"/>
          </a:p>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07358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fontAlgn="base">
              <a:lnSpc>
                <a:spcPct val="125000"/>
              </a:lnSpc>
              <a:spcBef>
                <a:spcPts val="1200"/>
              </a:spcBef>
              <a:spcAft>
                <a:spcPts val="600"/>
              </a:spcAft>
            </a:pPr>
            <a:r>
              <a:rPr lang="en-US" sz="1800" i="1">
                <a:solidFill>
                  <a:srgbClr val="C00000"/>
                </a:solidFill>
                <a:effectLst/>
                <a:latin typeface="Microsoft Sans Serif"/>
                <a:ea typeface="Microsoft Sans Serif"/>
                <a:cs typeface="Microsoft Sans Serif"/>
              </a:rPr>
              <a:t>“</a:t>
            </a:r>
            <a:endParaRPr lang="en-US" sz="1800">
              <a:latin typeface="Microsoft Sans Serif"/>
              <a:ea typeface="Microsoft Sans Serif"/>
              <a:cs typeface="Microsoft Sans Serif"/>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91652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a:solidFill>
                <a:srgbClr val="C00000"/>
              </a:solidFill>
              <a:latin typeface="Microsoft Sans Serif" panose="020B0604020202020204" pitchFamily="34" charset="0"/>
              <a:ea typeface="Microsoft Sans Serif" panose="020B0604020202020204" pitchFamily="34" charset="0"/>
              <a:cs typeface="Microsoft Sans Serif" panose="020B0604020202020204" pitchFamily="34"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623381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07000"/>
              </a:lnSpc>
              <a:buFont typeface="Wingdings" pitchFamily="2" charset="2"/>
              <a:buChar char="ü"/>
            </a:pPr>
            <a:r>
              <a:rPr lang="en-US" sz="2800">
                <a:effectLst/>
                <a:latin typeface="Microsoft Sans Serif"/>
                <a:ea typeface="Microsoft Sans Serif"/>
                <a:cs typeface="Microsoft Sans Serif"/>
              </a:rPr>
              <a:t>Zoning </a:t>
            </a:r>
            <a:r>
              <a:rPr lang="en-US" sz="2800" err="1">
                <a:effectLst/>
                <a:latin typeface="Microsoft Sans Serif"/>
                <a:ea typeface="Microsoft Sans Serif"/>
                <a:cs typeface="Microsoft Sans Serif"/>
              </a:rPr>
              <a:t>CheckUp</a:t>
            </a:r>
            <a:r>
              <a:rPr lang="en-US" sz="2800">
                <a:effectLst/>
                <a:latin typeface="Microsoft Sans Serif"/>
                <a:ea typeface="Microsoft Sans Serif"/>
                <a:cs typeface="Microsoft Sans Serif"/>
              </a:rPr>
              <a:t> PowerPoint </a:t>
            </a:r>
            <a:r>
              <a:rPr lang="en-US" sz="2800">
                <a:latin typeface="Microsoft Sans Serif"/>
                <a:ea typeface="Microsoft Sans Serif"/>
                <a:cs typeface="Microsoft Sans Serif"/>
              </a:rPr>
              <a:t>Slide Presentation – which can be printed out complete with notes</a:t>
            </a:r>
            <a:endParaRPr lang="en-US" sz="2800">
              <a:latin typeface="Microsoft Sans Serif" panose="020B0604020202020204" pitchFamily="34" charset="0"/>
              <a:ea typeface="Microsoft Sans Serif" panose="020B0604020202020204" pitchFamily="34" charset="0"/>
              <a:cs typeface="Arial" panose="020B0604020202020204" pitchFamily="34" charset="0"/>
            </a:endParaRPr>
          </a:p>
          <a:p>
            <a:pPr>
              <a:lnSpc>
                <a:spcPct val="107000"/>
              </a:lnSpc>
              <a:spcBef>
                <a:spcPts val="0"/>
              </a:spcBef>
              <a:spcAft>
                <a:spcPts val="0"/>
              </a:spcAft>
            </a:pPr>
            <a:endParaRPr lang="en-US" sz="2800">
              <a:latin typeface="Microsoft Sans Serif" panose="020B0604020202020204" pitchFamily="34" charset="0"/>
              <a:ea typeface="Microsoft Sans Serif" panose="020B0604020202020204" pitchFamily="34" charset="0"/>
              <a:cs typeface="Arial" panose="020B0604020202020204" pitchFamily="34" charset="0"/>
            </a:endParaRPr>
          </a:p>
          <a:p>
            <a:pPr marL="285750" indent="-285750">
              <a:lnSpc>
                <a:spcPct val="107000"/>
              </a:lnSpc>
              <a:buFont typeface="Wingdings,Sans-Serif" pitchFamily="2" charset="2"/>
              <a:buChar char="ü"/>
            </a:pPr>
            <a:r>
              <a:rPr lang="en-US" sz="2800">
                <a:effectLst/>
                <a:latin typeface="Microsoft Sans Serif"/>
                <a:ea typeface="Microsoft Sans Serif"/>
                <a:cs typeface="Microsoft Sans Serif"/>
              </a:rPr>
              <a:t>Zoning </a:t>
            </a:r>
            <a:r>
              <a:rPr lang="en-US" sz="2800" err="1">
                <a:effectLst/>
                <a:latin typeface="Microsoft Sans Serif"/>
                <a:ea typeface="Microsoft Sans Serif"/>
                <a:cs typeface="Microsoft Sans Serif"/>
              </a:rPr>
              <a:t>CheckUp</a:t>
            </a:r>
            <a:r>
              <a:rPr lang="en-US" sz="2800">
                <a:effectLst/>
                <a:latin typeface="Microsoft Sans Serif"/>
                <a:ea typeface="Microsoft Sans Serif"/>
                <a:cs typeface="Microsoft Sans Serif"/>
              </a:rPr>
              <a:t> Workbook </a:t>
            </a:r>
            <a:r>
              <a:rPr lang="en-US" sz="2800">
                <a:latin typeface="Microsoft Sans Serif"/>
                <a:ea typeface="Microsoft Sans Serif"/>
                <a:cs typeface="Microsoft Sans Serif"/>
              </a:rPr>
              <a:t>&amp; Guidance</a:t>
            </a:r>
            <a:r>
              <a:rPr lang="en-US" sz="2800">
                <a:effectLst/>
                <a:latin typeface="Microsoft Sans Serif"/>
                <a:ea typeface="Microsoft Sans Serif"/>
                <a:cs typeface="Microsoft Sans Serif"/>
              </a:rPr>
              <a:t> document </a:t>
            </a:r>
            <a:r>
              <a:rPr lang="en-US" sz="2800">
                <a:latin typeface="Microsoft Sans Serif"/>
                <a:ea typeface="Microsoft Sans Serif"/>
                <a:cs typeface="Microsoft Sans Serif"/>
              </a:rPr>
              <a:t>– companion materials</a:t>
            </a:r>
            <a:r>
              <a:rPr lang="en-US" sz="2800">
                <a:effectLst/>
                <a:latin typeface="Microsoft Sans Serif"/>
                <a:ea typeface="Microsoft Sans Serif"/>
                <a:cs typeface="Microsoft Sans Serif"/>
              </a:rPr>
              <a:t> to this PowerPoint presentation.</a:t>
            </a:r>
            <a:r>
              <a:rPr lang="en-US" sz="2800">
                <a:latin typeface="Microsoft Sans Serif"/>
                <a:ea typeface="Microsoft Sans Serif"/>
                <a:cs typeface="Microsoft Sans Serif"/>
              </a:rPr>
              <a:t> </a:t>
            </a:r>
            <a:r>
              <a:rPr lang="en-US"/>
              <a:t>This guidance document provides an annotated checklist of review questions, tips, examples, and recommendations. </a:t>
            </a:r>
          </a:p>
          <a:p>
            <a:pPr marL="457200" indent="-457200">
              <a:lnSpc>
                <a:spcPct val="125000"/>
              </a:lnSpc>
              <a:spcBef>
                <a:spcPts val="1200"/>
              </a:spcBef>
              <a:spcAft>
                <a:spcPts val="600"/>
              </a:spcAft>
              <a:buFont typeface="Arial" pitchFamily="2" charset="2"/>
              <a:buChar char="•"/>
            </a:pPr>
            <a:endParaRPr lang="en-US"/>
          </a:p>
          <a:p>
            <a:pPr marL="285750" indent="-285750">
              <a:lnSpc>
                <a:spcPct val="107000"/>
              </a:lnSpc>
              <a:buFont typeface="Wingdings" pitchFamily="2" charset="2"/>
              <a:buChar char="ü"/>
            </a:pPr>
            <a:endParaRPr lang="en-US" sz="2800">
              <a:latin typeface="Microsoft Sans Serif"/>
              <a:ea typeface="Microsoft Sans Serif"/>
              <a:cs typeface="Microsoft Sans Serif"/>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85976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Bef>
                <a:spcPts val="0"/>
              </a:spcBef>
              <a:spcAft>
                <a:spcPts val="0"/>
              </a:spcAft>
            </a:pPr>
            <a:endParaRPr lang="en-US" sz="2800">
              <a:latin typeface="Microsoft Sans Serif"/>
              <a:ea typeface="Microsoft Sans Serif"/>
              <a:cs typeface="Microsoft Sans Serif"/>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254907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a:solidFill>
                <a:srgbClr val="C00000"/>
              </a:solidFill>
              <a:latin typeface="Microsoft Sans Serif" panose="020B0604020202020204" pitchFamily="34" charset="0"/>
              <a:ea typeface="Microsoft Sans Serif" panose="020B0604020202020204" pitchFamily="34" charset="0"/>
              <a:cs typeface="Microsoft Sans Serif" panose="020B0604020202020204" pitchFamily="34"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5047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lnSpc>
                <a:spcPct val="125000"/>
              </a:lnSpc>
              <a:spcBef>
                <a:spcPts val="1200"/>
              </a:spcBef>
              <a:spcAft>
                <a:spcPts val="600"/>
              </a:spcAft>
            </a:pPr>
            <a:r>
              <a:rPr lang="en-US" sz="1800">
                <a:latin typeface="Microsoft Sans Serif"/>
                <a:ea typeface="Microsoft Sans Serif"/>
                <a:cs typeface="Microsoft Sans Serif"/>
              </a:rPr>
              <a:t>The workgroup may consist for the entire planning entity, but a smaller subset of members maybe make the process more efficient. It is essential to have the town clerk or similar administrator who is responsible for record and document procurement/retrieval to facilitate the collection of all documents needed to complete the Zoning </a:t>
            </a:r>
            <a:r>
              <a:rPr lang="en-US" sz="1800" err="1">
                <a:latin typeface="Microsoft Sans Serif"/>
                <a:ea typeface="Microsoft Sans Serif"/>
                <a:cs typeface="Microsoft Sans Serif"/>
              </a:rPr>
              <a:t>CheckUp</a:t>
            </a:r>
            <a:r>
              <a:rPr lang="en-US" sz="1800">
                <a:latin typeface="Microsoft Sans Serif"/>
                <a:ea typeface="Microsoft Sans Serif"/>
                <a:cs typeface="Microsoft Sans Serif"/>
              </a:rPr>
              <a:t> process.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717356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lnSpc>
                <a:spcPct val="125000"/>
              </a:lnSpc>
              <a:spcBef>
                <a:spcPts val="1200"/>
              </a:spcBef>
              <a:spcAft>
                <a:spcPts val="600"/>
              </a:spcAft>
            </a:pPr>
            <a:endParaRPr lang="en-US" sz="1800">
              <a:latin typeface="Microsoft Sans Serif"/>
              <a:ea typeface="Microsoft Sans Serif"/>
              <a:cs typeface="Microsoft Sans Serif"/>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502350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7E7FB52E-A037-4A25-BEF3-36CF983DC6ED}" type="datetime1">
              <a:rPr lang="en-US" smtClean="0"/>
              <a:t>5/10/2023</a:t>
            </a:fld>
            <a:endParaRPr lang="en-US"/>
          </a:p>
        </p:txBody>
      </p:sp>
    </p:spTree>
    <p:extLst>
      <p:ext uri="{BB962C8B-B14F-4D97-AF65-F5344CB8AC3E}">
        <p14:creationId xmlns:p14="http://schemas.microsoft.com/office/powerpoint/2010/main" val="22887591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5ABA8C00-26BD-4836-A038-E4D2D068959D}" type="datetime1">
              <a:rPr lang="en-US" smtClean="0"/>
              <a:t>5/10/2023</a:t>
            </a:fld>
            <a:endParaRPr lang="en-US"/>
          </a:p>
        </p:txBody>
      </p:sp>
    </p:spTree>
    <p:extLst>
      <p:ext uri="{BB962C8B-B14F-4D97-AF65-F5344CB8AC3E}">
        <p14:creationId xmlns:p14="http://schemas.microsoft.com/office/powerpoint/2010/main" val="453337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0" y="4191000"/>
            <a:ext cx="12192000" cy="1371600"/>
          </a:xfrm>
          <a:prstGeom prst="rect">
            <a:avLst/>
          </a:prstGeom>
        </p:spPr>
        <p:txBody>
          <a:bodyPr/>
          <a:lstStyle/>
          <a:p>
            <a:r>
              <a:rPr lang="en-US"/>
              <a:t>hold</a:t>
            </a:r>
          </a:p>
        </p:txBody>
      </p:sp>
      <p:sp>
        <p:nvSpPr>
          <p:cNvPr id="8"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9C8F2D22-3474-4B8E-AFB1-2B5F77FF6170}" type="datetime1">
              <a:rPr lang="en-US" smtClean="0"/>
              <a:t>5/10/2023</a:t>
            </a:fld>
            <a:endParaRPr lang="en-US"/>
          </a:p>
        </p:txBody>
      </p:sp>
    </p:spTree>
    <p:extLst>
      <p:ext uri="{BB962C8B-B14F-4D97-AF65-F5344CB8AC3E}">
        <p14:creationId xmlns:p14="http://schemas.microsoft.com/office/powerpoint/2010/main" val="3400702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81C08C20-9F25-453C-9571-FC98CF901C93}" type="datetime1">
              <a:rPr lang="en-US" smtClean="0"/>
              <a:t>5/10/2023</a:t>
            </a:fld>
            <a:endParaRPr lang="en-US"/>
          </a:p>
        </p:txBody>
      </p:sp>
    </p:spTree>
    <p:extLst>
      <p:ext uri="{BB962C8B-B14F-4D97-AF65-F5344CB8AC3E}">
        <p14:creationId xmlns:p14="http://schemas.microsoft.com/office/powerpoint/2010/main" val="1192577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1A073CE6-5EDC-46A3-8F2D-3FE78E209C93}" type="datetime1">
              <a:rPr lang="en-US" smtClean="0"/>
              <a:t>5/10/2023</a:t>
            </a:fld>
            <a:endParaRPr lang="en-US"/>
          </a:p>
        </p:txBody>
      </p:sp>
    </p:spTree>
    <p:extLst>
      <p:ext uri="{BB962C8B-B14F-4D97-AF65-F5344CB8AC3E}">
        <p14:creationId xmlns:p14="http://schemas.microsoft.com/office/powerpoint/2010/main" val="2466217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A52FFE93-8619-4CD7-9F77-DB720170FAD6}" type="datetime1">
              <a:rPr lang="en-US" smtClean="0"/>
              <a:t>5/10/2023</a:t>
            </a:fld>
            <a:endParaRPr lang="en-US"/>
          </a:p>
        </p:txBody>
      </p:sp>
    </p:spTree>
    <p:extLst>
      <p:ext uri="{BB962C8B-B14F-4D97-AF65-F5344CB8AC3E}">
        <p14:creationId xmlns:p14="http://schemas.microsoft.com/office/powerpoint/2010/main" val="332418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8953C568-5A49-4F85-95A1-23C27F2CC25A}" type="datetime1">
              <a:rPr lang="en-US" smtClean="0"/>
              <a:t>5/10/2023</a:t>
            </a:fld>
            <a:endParaRPr lang="en-US"/>
          </a:p>
        </p:txBody>
      </p:sp>
    </p:spTree>
    <p:extLst>
      <p:ext uri="{BB962C8B-B14F-4D97-AF65-F5344CB8AC3E}">
        <p14:creationId xmlns:p14="http://schemas.microsoft.com/office/powerpoint/2010/main" val="1026482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4451E8CD-C23F-4909-8CE9-CD5C6028FCAF}" type="datetime1">
              <a:rPr lang="en-US" smtClean="0"/>
              <a:t>5/10/2023</a:t>
            </a:fld>
            <a:endParaRPr lang="en-US"/>
          </a:p>
        </p:txBody>
      </p:sp>
    </p:spTree>
    <p:extLst>
      <p:ext uri="{BB962C8B-B14F-4D97-AF65-F5344CB8AC3E}">
        <p14:creationId xmlns:p14="http://schemas.microsoft.com/office/powerpoint/2010/main" val="22229302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116E1EE9-78FE-4CA8-B051-9741C82B1139}" type="datetime1">
              <a:rPr lang="en-US" smtClean="0"/>
              <a:t>5/10/2023</a:t>
            </a:fld>
            <a:endParaRPr lang="en-US"/>
          </a:p>
        </p:txBody>
      </p:sp>
    </p:spTree>
    <p:extLst>
      <p:ext uri="{BB962C8B-B14F-4D97-AF65-F5344CB8AC3E}">
        <p14:creationId xmlns:p14="http://schemas.microsoft.com/office/powerpoint/2010/main" val="4159323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0D331E6D-F3FC-422D-BF8D-ECCFB9A0AD5B}" type="datetime1">
              <a:rPr lang="en-US" smtClean="0"/>
              <a:t>5/10/2023</a:t>
            </a:fld>
            <a:endParaRPr lang="en-US"/>
          </a:p>
        </p:txBody>
      </p:sp>
    </p:spTree>
    <p:extLst>
      <p:ext uri="{BB962C8B-B14F-4D97-AF65-F5344CB8AC3E}">
        <p14:creationId xmlns:p14="http://schemas.microsoft.com/office/powerpoint/2010/main" val="3607556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F04C83E5-9CA8-4B55-B49B-5730DD6384D3}" type="datetime1">
              <a:rPr lang="en-US" smtClean="0"/>
              <a:t>5/10/2023</a:t>
            </a:fld>
            <a:endParaRPr lang="en-US"/>
          </a:p>
        </p:txBody>
      </p:sp>
    </p:spTree>
    <p:extLst>
      <p:ext uri="{BB962C8B-B14F-4D97-AF65-F5344CB8AC3E}">
        <p14:creationId xmlns:p14="http://schemas.microsoft.com/office/powerpoint/2010/main" val="618999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000">
              <a:schemeClr val="bg1"/>
            </a:gs>
            <a:gs pos="0">
              <a:srgbClr val="FCD8E1"/>
            </a:gs>
          </a:gsLst>
          <a:lin ang="8100000" scaled="1"/>
          <a:tileRect/>
        </a:gradFill>
        <a:effectLst/>
      </p:bgPr>
    </p:bg>
    <p:spTree>
      <p:nvGrpSpPr>
        <p:cNvPr id="1" name=""/>
        <p:cNvGrpSpPr/>
        <p:nvPr/>
      </p:nvGrpSpPr>
      <p:grpSpPr>
        <a:xfrm>
          <a:off x="0" y="0"/>
          <a:ext cx="0" cy="0"/>
          <a:chOff x="0" y="0"/>
          <a:chExt cx="0" cy="0"/>
        </a:xfrm>
      </p:grpSpPr>
      <p:grpSp>
        <p:nvGrpSpPr>
          <p:cNvPr id="15" name="Group 14"/>
          <p:cNvGrpSpPr/>
          <p:nvPr/>
        </p:nvGrpSpPr>
        <p:grpSpPr>
          <a:xfrm>
            <a:off x="243268" y="5954547"/>
            <a:ext cx="11628801" cy="822960"/>
            <a:chOff x="216797" y="5911790"/>
            <a:chExt cx="8721599" cy="822960"/>
          </a:xfrm>
        </p:grpSpPr>
        <p:cxnSp>
          <p:nvCxnSpPr>
            <p:cNvPr id="13" name="Straight Connector 12"/>
            <p:cNvCxnSpPr/>
            <p:nvPr/>
          </p:nvCxnSpPr>
          <p:spPr>
            <a:xfrm>
              <a:off x="708798" y="6324600"/>
              <a:ext cx="8229598" cy="0"/>
            </a:xfrm>
            <a:prstGeom prst="line">
              <a:avLst/>
            </a:prstGeom>
            <a:ln w="12700">
              <a:solidFill>
                <a:srgbClr val="C40E3E"/>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16797" y="5911790"/>
              <a:ext cx="764275" cy="822960"/>
            </a:xfrm>
            <a:prstGeom prst="rect">
              <a:avLst/>
            </a:prstGeom>
            <a:noFill/>
            <a:ln>
              <a:noFill/>
            </a:ln>
          </p:spPr>
        </p:pic>
      </p:grpSp>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p:cNvSpPr txBox="1"/>
          <p:nvPr/>
        </p:nvSpPr>
        <p:spPr>
          <a:xfrm>
            <a:off x="8949904" y="44929"/>
            <a:ext cx="2946400" cy="169277"/>
          </a:xfrm>
          <a:prstGeom prst="rect">
            <a:avLst/>
          </a:prstGeom>
          <a:noFill/>
          <a:ln>
            <a:noFill/>
          </a:ln>
        </p:spPr>
        <p:txBody>
          <a:bodyPr wrap="square" tIns="0" rIns="0" bIns="0" rtlCol="0" anchor="t" anchorCtr="0">
            <a:spAutoFit/>
          </a:bodyPr>
          <a:lstStyle/>
          <a:p>
            <a:pPr algn="r"/>
            <a:r>
              <a:rPr lang="en-US" sz="1100" i="0" err="1">
                <a:solidFill>
                  <a:srgbClr val="C40E3E"/>
                </a:solidFill>
                <a:latin typeface="Microsoft Sans Serif" pitchFamily="34" charset="0"/>
                <a:ea typeface="Verdana" pitchFamily="34" charset="0"/>
                <a:cs typeface="Microsoft Sans Serif" pitchFamily="34" charset="0"/>
              </a:rPr>
              <a:t>Planning.Maryland.gov</a:t>
            </a:r>
            <a:endParaRPr lang="en-US" sz="1100" i="0">
              <a:solidFill>
                <a:srgbClr val="C40E3E"/>
              </a:solidFill>
              <a:latin typeface="Microsoft Sans Serif" pitchFamily="34" charset="0"/>
              <a:ea typeface="Verdana" pitchFamily="34" charset="0"/>
              <a:cs typeface="Microsoft Sans Serif" pitchFamily="34" charset="0"/>
            </a:endParaRPr>
          </a:p>
        </p:txBody>
      </p:sp>
    </p:spTree>
    <p:extLst>
      <p:ext uri="{BB962C8B-B14F-4D97-AF65-F5344CB8AC3E}">
        <p14:creationId xmlns:p14="http://schemas.microsoft.com/office/powerpoint/2010/main" val="5633490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914400" rtl="0" eaLnBrk="1" latinLnBrk="0" hangingPunct="1">
        <a:spcBef>
          <a:spcPct val="0"/>
        </a:spcBef>
        <a:buNone/>
        <a:defRPr sz="4000" kern="1200" cap="small" baseline="0">
          <a:solidFill>
            <a:srgbClr val="C40E3E"/>
          </a:solidFill>
          <a:effectLst>
            <a:outerShdw blurRad="38100" dist="38100" dir="2700000" algn="tl">
              <a:srgbClr val="000000">
                <a:alpha val="43137"/>
              </a:srgbClr>
            </a:outerShdw>
          </a:effectLst>
          <a:latin typeface="Microsoft Sans Serif" pitchFamily="34" charset="0"/>
          <a:ea typeface="Verdana" pitchFamily="34" charset="0"/>
          <a:cs typeface="Microsoft Sans Serif" pitchFamily="34" charset="0"/>
        </a:defRPr>
      </a:lvl1pPr>
    </p:titleStyle>
    <p:bodyStyle>
      <a:lvl1pPr marL="233363" indent="-233363" algn="l" defTabSz="914400" rtl="0" eaLnBrk="1" latinLnBrk="0" hangingPunct="1">
        <a:spcBef>
          <a:spcPts val="0"/>
        </a:spcBef>
        <a:spcAft>
          <a:spcPts val="600"/>
        </a:spcAft>
        <a:buClr>
          <a:srgbClr val="E0AA0F"/>
        </a:buClr>
        <a:buFont typeface="Arial" pitchFamily="34" charset="0"/>
        <a:buChar char="•"/>
        <a:defRPr sz="3200" kern="1200">
          <a:solidFill>
            <a:schemeClr val="tx1"/>
          </a:solidFill>
          <a:latin typeface="Microsoft Sans Serif" pitchFamily="34" charset="0"/>
          <a:ea typeface="Verdana" pitchFamily="34" charset="0"/>
          <a:cs typeface="Microsoft Sans Serif" pitchFamily="34" charset="0"/>
        </a:defRPr>
      </a:lvl1pPr>
      <a:lvl2pPr marL="569913" indent="-223838" algn="l" defTabSz="914400" rtl="0" eaLnBrk="1" latinLnBrk="0" hangingPunct="1">
        <a:spcBef>
          <a:spcPts val="0"/>
        </a:spcBef>
        <a:spcAft>
          <a:spcPts val="600"/>
        </a:spcAft>
        <a:buClr>
          <a:srgbClr val="E0AA0F"/>
        </a:buClr>
        <a:buFont typeface="Wingdings" pitchFamily="2" charset="2"/>
        <a:buChar char="§"/>
        <a:defRPr sz="2800" kern="1200">
          <a:solidFill>
            <a:schemeClr val="tx1"/>
          </a:solidFill>
          <a:latin typeface="Microsoft Sans Serif" pitchFamily="34" charset="0"/>
          <a:ea typeface="Verdana" pitchFamily="34" charset="0"/>
          <a:cs typeface="Microsoft Sans Serif" pitchFamily="34" charset="0"/>
        </a:defRPr>
      </a:lvl2pPr>
      <a:lvl3pPr marL="857250" indent="-228600" algn="l" defTabSz="914400" rtl="0" eaLnBrk="1" latinLnBrk="0" hangingPunct="1">
        <a:spcBef>
          <a:spcPts val="0"/>
        </a:spcBef>
        <a:spcAft>
          <a:spcPts val="600"/>
        </a:spcAft>
        <a:buClr>
          <a:srgbClr val="E0AA0F"/>
        </a:buClr>
        <a:buFont typeface="Wingdings" pitchFamily="2" charset="2"/>
        <a:buChar char="§"/>
        <a:defRPr sz="2400" kern="1200">
          <a:solidFill>
            <a:schemeClr val="tx1"/>
          </a:solidFill>
          <a:latin typeface="Microsoft Sans Serif" pitchFamily="34" charset="0"/>
          <a:ea typeface="Verdana" pitchFamily="34" charset="0"/>
          <a:cs typeface="Microsoft Sans Serif" pitchFamily="34" charset="0"/>
        </a:defRPr>
      </a:lvl3pPr>
      <a:lvl4pPr marL="1090613" indent="-228600" algn="l" defTabSz="914400" rtl="0" eaLnBrk="1" latinLnBrk="0" hangingPunct="1">
        <a:spcBef>
          <a:spcPts val="0"/>
        </a:spcBef>
        <a:spcAft>
          <a:spcPts val="600"/>
        </a:spcAft>
        <a:buClr>
          <a:srgbClr val="E0AA0F"/>
        </a:buClr>
        <a:buFont typeface="Wingdings" pitchFamily="2" charset="2"/>
        <a:buChar char="§"/>
        <a:tabLst/>
        <a:defRPr sz="2000" i="1" kern="1200">
          <a:solidFill>
            <a:schemeClr val="tx1"/>
          </a:solidFill>
          <a:latin typeface="Microsoft Sans Serif" pitchFamily="34" charset="0"/>
          <a:ea typeface="Verdana" pitchFamily="34" charset="0"/>
          <a:cs typeface="Microsoft Sans Serif" pitchFamily="34" charset="0"/>
        </a:defRPr>
      </a:lvl4pPr>
      <a:lvl5pPr marL="1314450" indent="-228600" algn="l" defTabSz="914400" rtl="0" eaLnBrk="1" latinLnBrk="0" hangingPunct="1">
        <a:spcBef>
          <a:spcPts val="0"/>
        </a:spcBef>
        <a:spcAft>
          <a:spcPts val="600"/>
        </a:spcAft>
        <a:buClr>
          <a:srgbClr val="E0AA0F"/>
        </a:buClr>
        <a:buFont typeface="Wingdings" pitchFamily="2" charset="2"/>
        <a:buChar char="§"/>
        <a:defRPr sz="2000" i="1" kern="1200">
          <a:solidFill>
            <a:schemeClr val="tx1"/>
          </a:solidFill>
          <a:latin typeface="Microsoft Sans Serif" pitchFamily="34" charset="0"/>
          <a:ea typeface="Verdana" pitchFamily="34" charset="0"/>
          <a:cs typeface="Microsoft Sans Serif"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7D4EEC6-D796-9A86-363A-9C1FF2F06E65}"/>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colorTemperature colorTemp="4700"/>
                    </a14:imgEffect>
                  </a14:imgLayer>
                </a14:imgProps>
              </a:ext>
            </a:extLst>
          </a:blip>
          <a:srcRect r="-107" b="15044"/>
          <a:stretch/>
        </p:blipFill>
        <p:spPr>
          <a:xfrm>
            <a:off x="-151321" y="-100013"/>
            <a:ext cx="12480523" cy="7064353"/>
          </a:xfrm>
          <a:prstGeom prst="rect">
            <a:avLst/>
          </a:prstGeom>
        </p:spPr>
      </p:pic>
      <p:sp>
        <p:nvSpPr>
          <p:cNvPr id="2" name="Title 1">
            <a:extLst>
              <a:ext uri="{FF2B5EF4-FFF2-40B4-BE49-F238E27FC236}">
                <a16:creationId xmlns:a16="http://schemas.microsoft.com/office/drawing/2014/main" id="{10E4165F-54E9-4691-A56C-450EDCB829C7}"/>
              </a:ext>
            </a:extLst>
          </p:cNvPr>
          <p:cNvSpPr>
            <a:spLocks noGrp="1"/>
          </p:cNvSpPr>
          <p:nvPr>
            <p:ph type="ctrTitle"/>
          </p:nvPr>
        </p:nvSpPr>
        <p:spPr>
          <a:xfrm>
            <a:off x="157017" y="3937"/>
            <a:ext cx="11877963" cy="1470025"/>
          </a:xfrm>
        </p:spPr>
        <p:txBody>
          <a:bodyPr>
            <a:noAutofit/>
          </a:bodyPr>
          <a:lstStyle/>
          <a:p>
            <a:pPr>
              <a:lnSpc>
                <a:spcPct val="125000"/>
              </a:lnSpc>
              <a:spcBef>
                <a:spcPts val="0"/>
              </a:spcBef>
              <a:spcAft>
                <a:spcPts val="1200"/>
              </a:spcAft>
            </a:pPr>
            <a:r>
              <a:rPr lang="en-US"/>
              <a:t>The Maryland Zoning </a:t>
            </a:r>
            <a:r>
              <a:rPr lang="en-US" err="1"/>
              <a:t>CheckUp</a:t>
            </a:r>
            <a:br>
              <a:rPr lang="en-US" sz="3400"/>
            </a:br>
            <a:r>
              <a:rPr lang="en-US" sz="2800"/>
              <a:t>A Performance Guide For Small and Rural Jurisdictions</a:t>
            </a:r>
          </a:p>
        </p:txBody>
      </p:sp>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2440780" y="2143125"/>
            <a:ext cx="7310435" cy="3657600"/>
          </a:xfrm>
          <a:solidFill>
            <a:schemeClr val="bg1">
              <a:lumMod val="95000"/>
              <a:alpha val="45000"/>
            </a:schemeClr>
          </a:solidFill>
        </p:spPr>
        <p:txBody>
          <a:bodyPr vert="horz" lIns="91440" tIns="45720" rIns="91440" bIns="45720" rtlCol="0" anchor="t">
            <a:normAutofit fontScale="92500" lnSpcReduction="10000"/>
          </a:bodyPr>
          <a:lstStyle/>
          <a:p>
            <a:r>
              <a:rPr lang="en-US" sz="2600" b="1">
                <a:solidFill>
                  <a:schemeClr val="tx1"/>
                </a:solidFill>
                <a:latin typeface="Microsoft Sans Serif"/>
                <a:ea typeface="Microsoft Sans Serif"/>
                <a:cs typeface="Microsoft Sans Serif"/>
              </a:rPr>
              <a:t>Prepared by:</a:t>
            </a:r>
          </a:p>
          <a:p>
            <a:endParaRPr lang="en-US" sz="2400" b="1">
              <a:solidFill>
                <a:schemeClr val="tx1"/>
              </a:solidFill>
              <a:latin typeface="Microsoft Sans Serif"/>
              <a:ea typeface="Microsoft Sans Serif"/>
              <a:cs typeface="Microsoft Sans Serif"/>
            </a:endParaRPr>
          </a:p>
          <a:p>
            <a:r>
              <a:rPr lang="en-US" sz="3000" b="1">
                <a:solidFill>
                  <a:schemeClr val="tx1"/>
                </a:solidFill>
                <a:latin typeface="Microsoft Sans Serif"/>
                <a:ea typeface="Microsoft Sans Serif"/>
                <a:cs typeface="Microsoft Sans Serif"/>
              </a:rPr>
              <a:t>The Maryland Department of Planning</a:t>
            </a:r>
          </a:p>
          <a:p>
            <a:endParaRPr lang="en-US" sz="1100" b="1">
              <a:solidFill>
                <a:schemeClr val="tx1"/>
              </a:solidFill>
              <a:latin typeface="Microsoft Sans Serif"/>
              <a:ea typeface="Microsoft Sans Serif"/>
              <a:cs typeface="Microsoft Sans Serif"/>
            </a:endParaRPr>
          </a:p>
          <a:p>
            <a:r>
              <a:rPr lang="en-US" sz="3000" b="1">
                <a:solidFill>
                  <a:schemeClr val="tx1"/>
                </a:solidFill>
                <a:latin typeface="Microsoft Sans Serif"/>
                <a:ea typeface="Microsoft Sans Serif"/>
                <a:cs typeface="Microsoft Sans Serif"/>
              </a:rPr>
              <a:t>2023</a:t>
            </a:r>
          </a:p>
          <a:p>
            <a:endParaRPr lang="en-US" sz="2400" b="1">
              <a:solidFill>
                <a:schemeClr val="tx1"/>
              </a:solidFill>
              <a:latin typeface="Microsoft Sans Serif"/>
              <a:ea typeface="Microsoft Sans Serif"/>
              <a:cs typeface="Microsoft Sans Serif"/>
            </a:endParaRPr>
          </a:p>
          <a:p>
            <a:endParaRPr lang="en-US" sz="2400" b="1">
              <a:solidFill>
                <a:schemeClr val="tx1"/>
              </a:solidFill>
              <a:latin typeface="Microsoft Sans Serif"/>
              <a:ea typeface="Microsoft Sans Serif"/>
              <a:cs typeface="Microsoft Sans Serif"/>
            </a:endParaRPr>
          </a:p>
          <a:p>
            <a:endParaRPr lang="en-US" sz="2400" b="1">
              <a:solidFill>
                <a:schemeClr val="tx1"/>
              </a:solidFill>
              <a:latin typeface="Microsoft Sans Serif"/>
              <a:ea typeface="Microsoft Sans Serif"/>
              <a:cs typeface="Microsoft Sans Serif"/>
            </a:endParaRPr>
          </a:p>
          <a:p>
            <a:r>
              <a:rPr lang="en-US" sz="2600" b="1" i="1">
                <a:solidFill>
                  <a:schemeClr val="tx1"/>
                </a:solidFill>
                <a:ea typeface="Microsoft Sans Serif" panose="020B0604020202020204" pitchFamily="34" charset="0"/>
              </a:rPr>
              <a:t>“Keep your code running in peak performance”</a:t>
            </a:r>
          </a:p>
          <a:p>
            <a:endParaRPr lang="en-US" sz="1400"/>
          </a:p>
        </p:txBody>
      </p:sp>
      <p:pic>
        <p:nvPicPr>
          <p:cNvPr id="5" name="Picture 4">
            <a:extLst>
              <a:ext uri="{FF2B5EF4-FFF2-40B4-BE49-F238E27FC236}">
                <a16:creationId xmlns:a16="http://schemas.microsoft.com/office/drawing/2014/main" id="{B7746282-BDF5-53AD-8B3E-EDF78566A554}"/>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colorTemperature colorTemp="4700"/>
                    </a14:imgEffect>
                  </a14:imgLayer>
                </a14:imgProps>
              </a:ext>
            </a:extLst>
          </a:blip>
          <a:srcRect l="37800" t="87573" r="39892" b="1278"/>
          <a:stretch/>
        </p:blipFill>
        <p:spPr>
          <a:xfrm>
            <a:off x="5352353" y="6377934"/>
            <a:ext cx="1465698" cy="512402"/>
          </a:xfrm>
          <a:prstGeom prst="rect">
            <a:avLst/>
          </a:prstGeom>
        </p:spPr>
      </p:pic>
    </p:spTree>
    <p:extLst>
      <p:ext uri="{BB962C8B-B14F-4D97-AF65-F5344CB8AC3E}">
        <p14:creationId xmlns:p14="http://schemas.microsoft.com/office/powerpoint/2010/main" val="4092919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3000">
              <a:schemeClr val="bg1">
                <a:alpha val="45000"/>
              </a:schemeClr>
            </a:gs>
            <a:gs pos="0">
              <a:srgbClr val="FCD8E1"/>
            </a:gs>
          </a:gsLst>
          <a:lin ang="8100000" scaled="1"/>
          <a:tileRect/>
        </a:gra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75EFA0-F967-44E6-8D47-06545D0F9EB8}"/>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tretch>
            <a:fillRect/>
          </a:stretch>
        </p:blipFill>
        <p:spPr>
          <a:xfrm>
            <a:off x="-151321" y="-100013"/>
            <a:ext cx="12467145" cy="8315326"/>
          </a:xfrm>
          <a:prstGeom prst="rect">
            <a:avLst/>
          </a:prstGeom>
        </p:spPr>
      </p:pic>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sp>
        <p:nvSpPr>
          <p:cNvPr id="4" name="TextBox 3">
            <a:extLst>
              <a:ext uri="{FF2B5EF4-FFF2-40B4-BE49-F238E27FC236}">
                <a16:creationId xmlns:a16="http://schemas.microsoft.com/office/drawing/2014/main" id="{8BF89DCB-71C2-40C8-1CDE-BC1FF8379C7F}"/>
              </a:ext>
            </a:extLst>
          </p:cNvPr>
          <p:cNvSpPr txBox="1"/>
          <p:nvPr/>
        </p:nvSpPr>
        <p:spPr>
          <a:xfrm>
            <a:off x="716933" y="627402"/>
            <a:ext cx="10771412" cy="5255093"/>
          </a:xfrm>
          <a:prstGeom prst="rect">
            <a:avLst/>
          </a:prstGeom>
          <a:solidFill>
            <a:schemeClr val="bg1">
              <a:lumMod val="95000"/>
              <a:alpha val="4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200" b="1"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2. Gather Essential Documents</a:t>
            </a:r>
            <a:endParaRPr kumimoji="0" lang="en-US" sz="2200" b="0"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icrosoft Sans Serif" panose="020B0604020202020204" pitchFamily="34" charset="0"/>
            </a:endParaRPr>
          </a:p>
          <a:p>
            <a:pPr marL="176213" marR="0" lvl="0" indent="0" algn="l" defTabSz="914400" rtl="0" eaLnBrk="1" fontAlgn="base" latinLnBrk="0" hangingPunct="1">
              <a:lnSpc>
                <a:spcPct val="100000"/>
              </a:lnSpc>
              <a:spcBef>
                <a:spcPct val="0"/>
              </a:spcBef>
              <a:spcAft>
                <a:spcPct val="0"/>
              </a:spcAft>
              <a:buClrTx/>
              <a:buSzTx/>
              <a:buFontTx/>
              <a:buNone/>
              <a:tabLst>
                <a:tab pos="9717088" algn="l"/>
              </a:tabLst>
              <a:defRPr/>
            </a:pPr>
            <a:r>
              <a:rPr kumimoji="0" lang="en-US" sz="2000" b="0"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The following official documents -- adopted, signed, hardcopy versions </a:t>
            </a:r>
            <a:r>
              <a:rPr kumimoji="0" lang="en-US" sz="2000" b="0" i="0" u="sng"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including all relevant amendments</a:t>
            </a:r>
            <a:r>
              <a:rPr kumimoji="0" lang="en-US" sz="2000" b="0"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 -- are </a:t>
            </a:r>
            <a:r>
              <a:rPr kumimoji="0" lang="en-US" sz="2000" b="1"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essential</a:t>
            </a:r>
            <a:r>
              <a:rPr kumimoji="0" lang="en-US" sz="2000" b="0"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 to complete the reviews covered in each chapter:</a:t>
            </a:r>
          </a:p>
          <a:p>
            <a:pPr marL="457200" marR="0" lvl="1" indent="0" algn="l" defTabSz="9144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a:p>
            <a:pPr marL="1482725" marR="0" lvl="2" indent="-568325" algn="l" defTabSz="914400" rtl="0" eaLnBrk="1" fontAlgn="base" latinLnBrk="0" hangingPunct="1">
              <a:lnSpc>
                <a:spcPct val="150000"/>
              </a:lnSpc>
              <a:spcBef>
                <a:spcPct val="0"/>
              </a:spcBef>
              <a:spcAft>
                <a:spcPct val="0"/>
              </a:spcAft>
              <a:buClrTx/>
              <a:buSzTx/>
              <a:buFont typeface="Wingdings" panose="05000000000000000000" pitchFamily="2" charset="2"/>
              <a:buChar char="q"/>
              <a:tabLst/>
              <a:defRPr/>
            </a:pPr>
            <a:r>
              <a:rPr kumimoji="0" lang="en-US" sz="2000" b="0"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Zoning Map</a:t>
            </a:r>
          </a:p>
          <a:p>
            <a:pPr marL="1482725" marR="0" lvl="2" indent="-568325" algn="l" defTabSz="914400" rtl="0" eaLnBrk="1" fontAlgn="base" latinLnBrk="0" hangingPunct="1">
              <a:lnSpc>
                <a:spcPct val="150000"/>
              </a:lnSpc>
              <a:spcBef>
                <a:spcPct val="0"/>
              </a:spcBef>
              <a:spcAft>
                <a:spcPct val="0"/>
              </a:spcAft>
              <a:buClrTx/>
              <a:buSzTx/>
              <a:buFont typeface="Wingdings" panose="05000000000000000000" pitchFamily="2" charset="2"/>
              <a:buChar char="q"/>
              <a:tabLst/>
              <a:defRPr/>
            </a:pPr>
            <a:r>
              <a:rPr kumimoji="0" lang="en-US" sz="2000" b="0"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Zoning Ordinance/Code</a:t>
            </a:r>
          </a:p>
          <a:p>
            <a:pPr marL="1482725" marR="0" lvl="2" indent="-568325" algn="l" defTabSz="914400" rtl="0" eaLnBrk="1" fontAlgn="base" latinLnBrk="0" hangingPunct="1">
              <a:lnSpc>
                <a:spcPct val="150000"/>
              </a:lnSpc>
              <a:spcBef>
                <a:spcPct val="0"/>
              </a:spcBef>
              <a:spcAft>
                <a:spcPct val="0"/>
              </a:spcAft>
              <a:buClrTx/>
              <a:buSzTx/>
              <a:buFont typeface="Wingdings" panose="05000000000000000000" pitchFamily="2" charset="2"/>
              <a:buChar char="q"/>
              <a:tabLst/>
              <a:defRPr/>
            </a:pPr>
            <a:r>
              <a:rPr kumimoji="0" lang="en-US" sz="2000" b="0"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All effective municipal annexations</a:t>
            </a:r>
          </a:p>
          <a:p>
            <a:pPr marL="1482725" marR="0" lvl="2" indent="-568325" algn="l" defTabSz="914400" rtl="0" eaLnBrk="1" fontAlgn="base" latinLnBrk="0" hangingPunct="1">
              <a:lnSpc>
                <a:spcPct val="150000"/>
              </a:lnSpc>
              <a:spcBef>
                <a:spcPct val="0"/>
              </a:spcBef>
              <a:spcAft>
                <a:spcPct val="0"/>
              </a:spcAft>
              <a:buClrTx/>
              <a:buSzTx/>
              <a:buFont typeface="Wingdings" panose="05000000000000000000" pitchFamily="2" charset="2"/>
              <a:buChar char="q"/>
              <a:tabLst/>
              <a:defRPr/>
            </a:pPr>
            <a:r>
              <a:rPr kumimoji="0" lang="en-US" sz="2000" b="0"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Comprehensive Plan</a:t>
            </a:r>
          </a:p>
          <a:p>
            <a:pPr marL="1482725" marR="0" lvl="2" indent="-568325" algn="l" defTabSz="914400" rtl="0" eaLnBrk="1" fontAlgn="base" latinLnBrk="0" hangingPunct="1">
              <a:lnSpc>
                <a:spcPct val="150000"/>
              </a:lnSpc>
              <a:spcBef>
                <a:spcPct val="0"/>
              </a:spcBef>
              <a:spcAft>
                <a:spcPct val="0"/>
              </a:spcAft>
              <a:buClrTx/>
              <a:buSzTx/>
              <a:buFont typeface="Wingdings" panose="05000000000000000000" pitchFamily="2" charset="2"/>
              <a:buChar char="q"/>
              <a:tabLst/>
              <a:defRPr/>
            </a:pPr>
            <a:r>
              <a:rPr kumimoji="0" lang="en-US" sz="2000" b="0"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County Master Water and Sewerage Plan</a:t>
            </a:r>
          </a:p>
          <a:p>
            <a:pPr marR="0" lvl="2" algn="l" defTabSz="914400" rtl="0" eaLnBrk="1" fontAlgn="base" latinLnBrk="0" hangingPunct="1">
              <a:lnSpc>
                <a:spcPct val="150000"/>
              </a:lnSpc>
              <a:spcBef>
                <a:spcPct val="0"/>
              </a:spcBef>
              <a:spcAft>
                <a:spcPct val="0"/>
              </a:spcAft>
              <a:buClrTx/>
              <a:buSzTx/>
              <a:tabLst/>
              <a:defRPr/>
            </a:pPr>
            <a:endParaRPr kumimoji="0" lang="en-US" sz="2000" b="0"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a:p>
            <a:pPr marL="457200" marR="0" lvl="1" indent="0" algn="l" defTabSz="914400" rtl="0" eaLnBrk="1" fontAlgn="base" latinLnBrk="0" hangingPunct="1">
              <a:lnSpc>
                <a:spcPct val="108000"/>
              </a:lnSpc>
              <a:spcBef>
                <a:spcPct val="0"/>
              </a:spcBef>
              <a:spcAft>
                <a:spcPct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Additionally, copies of the Subdivision or Land Development Regulations are optional but highly recommended.</a:t>
            </a:r>
            <a:endParaRPr kumimoji="0" lang="en-US" sz="2000" b="1" i="0" u="none" strike="noStrike" kern="1200" cap="none" spc="0" normalizeH="0" baseline="0" noProof="0">
              <a:ln>
                <a:noFill/>
              </a:ln>
              <a:solidFill>
                <a:prstClr val="black"/>
              </a:solidFill>
              <a:effectLst/>
              <a:uLnTx/>
              <a:uFillTx/>
              <a:latin typeface="Microsoft Sans Serif"/>
              <a:ea typeface="Microsoft Sans Serif"/>
              <a:cs typeface="Arial" panose="020B0604020202020204" pitchFamily="34" charset="0"/>
            </a:endParaRPr>
          </a:p>
          <a:p>
            <a:pPr marL="457200" marR="0" lvl="1" indent="0" algn="l" defTabSz="914400" rtl="0" eaLnBrk="1" fontAlgn="base" latinLnBrk="0" hangingPunct="1">
              <a:lnSpc>
                <a:spcPct val="125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charset="0"/>
              <a:ea typeface="+mn-ea"/>
              <a:cs typeface="Arial" charset="0"/>
            </a:endParaRPr>
          </a:p>
        </p:txBody>
      </p:sp>
      <p:pic>
        <p:nvPicPr>
          <p:cNvPr id="2" name="Picture 1">
            <a:extLst>
              <a:ext uri="{FF2B5EF4-FFF2-40B4-BE49-F238E27FC236}">
                <a16:creationId xmlns:a16="http://schemas.microsoft.com/office/drawing/2014/main" id="{48643B5E-54C3-4D0A-976D-54F58C76610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37800" t="87573" r="39892" b="1278"/>
          <a:stretch/>
        </p:blipFill>
        <p:spPr>
          <a:xfrm>
            <a:off x="5352353" y="6377934"/>
            <a:ext cx="1465698" cy="512402"/>
          </a:xfrm>
          <a:prstGeom prst="rect">
            <a:avLst/>
          </a:prstGeom>
        </p:spPr>
      </p:pic>
    </p:spTree>
    <p:extLst>
      <p:ext uri="{BB962C8B-B14F-4D97-AF65-F5344CB8AC3E}">
        <p14:creationId xmlns:p14="http://schemas.microsoft.com/office/powerpoint/2010/main" val="8558187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3000">
              <a:schemeClr val="bg1">
                <a:alpha val="45000"/>
              </a:schemeClr>
            </a:gs>
            <a:gs pos="0">
              <a:srgbClr val="FCD8E1"/>
            </a:gs>
          </a:gsLst>
          <a:lin ang="8100000" scaled="1"/>
          <a:tileRect/>
        </a:gra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75EFA0-F967-44E6-8D47-06545D0F9EB8}"/>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tretch>
            <a:fillRect/>
          </a:stretch>
        </p:blipFill>
        <p:spPr>
          <a:xfrm>
            <a:off x="-151321" y="-110287"/>
            <a:ext cx="12467145" cy="8315326"/>
          </a:xfrm>
          <a:prstGeom prst="rect">
            <a:avLst/>
          </a:prstGeom>
        </p:spPr>
      </p:pic>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pic>
        <p:nvPicPr>
          <p:cNvPr id="2" name="Picture 1">
            <a:extLst>
              <a:ext uri="{FF2B5EF4-FFF2-40B4-BE49-F238E27FC236}">
                <a16:creationId xmlns:a16="http://schemas.microsoft.com/office/drawing/2014/main" id="{48643B5E-54C3-4D0A-976D-54F58C76610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37800" t="87573" r="39892" b="1278"/>
          <a:stretch/>
        </p:blipFill>
        <p:spPr>
          <a:xfrm>
            <a:off x="5352353" y="6377934"/>
            <a:ext cx="1465698" cy="512402"/>
          </a:xfrm>
          <a:prstGeom prst="rect">
            <a:avLst/>
          </a:prstGeom>
        </p:spPr>
      </p:pic>
      <p:sp>
        <p:nvSpPr>
          <p:cNvPr id="5" name="TextBox 4">
            <a:extLst>
              <a:ext uri="{FF2B5EF4-FFF2-40B4-BE49-F238E27FC236}">
                <a16:creationId xmlns:a16="http://schemas.microsoft.com/office/drawing/2014/main" id="{46029D73-1EA7-ABC0-33DD-3C61C2939C63}"/>
              </a:ext>
            </a:extLst>
          </p:cNvPr>
          <p:cNvSpPr txBox="1"/>
          <p:nvPr/>
        </p:nvSpPr>
        <p:spPr>
          <a:xfrm>
            <a:off x="791261" y="593425"/>
            <a:ext cx="10608816" cy="5509200"/>
          </a:xfrm>
          <a:prstGeom prst="rect">
            <a:avLst/>
          </a:prstGeom>
          <a:solidFill>
            <a:schemeClr val="bg1">
              <a:lumMod val="95000"/>
              <a:alpha val="45000"/>
            </a:schemeClr>
          </a:solidFill>
        </p:spPr>
        <p:txBody>
          <a:bodyPr wrap="square" lIns="91440" tIns="45720" rIns="91440" bIns="45720" anchor="t">
            <a:spAutoFit/>
          </a:bodyPr>
          <a:lstStyle/>
          <a:p>
            <a:pPr algn="ctr" rtl="0" fontAlgn="base">
              <a:spcAft>
                <a:spcPts val="1200"/>
              </a:spcAft>
            </a:pPr>
            <a:r>
              <a:rPr lang="en-US" sz="3600" b="0" i="0">
                <a:solidFill>
                  <a:srgbClr val="C00000"/>
                </a:solidFill>
                <a:effectLst/>
                <a:latin typeface="Microsoft Sans Serif" panose="020B0604020202020204" pitchFamily="34" charset="0"/>
                <a:ea typeface="Microsoft Sans Serif"/>
                <a:cs typeface="Microsoft Sans Serif" panose="020B0604020202020204" pitchFamily="34" charset="0"/>
              </a:rPr>
              <a:t>You May Now Proceed to Chapter One </a:t>
            </a:r>
          </a:p>
          <a:p>
            <a:pPr algn="ctr" rtl="0" fontAlgn="base">
              <a:spcAft>
                <a:spcPts val="1200"/>
              </a:spcAft>
            </a:pPr>
            <a:r>
              <a:rPr lang="en-US" sz="2800" b="0" i="0">
                <a:solidFill>
                  <a:srgbClr val="C00000"/>
                </a:solidFill>
                <a:effectLst/>
                <a:latin typeface="Microsoft Sans Serif" panose="020B0604020202020204" pitchFamily="34" charset="0"/>
                <a:ea typeface="Microsoft Sans Serif"/>
                <a:cs typeface="Microsoft Sans Serif" panose="020B0604020202020204" pitchFamily="34" charset="0"/>
              </a:rPr>
              <a:t>of the</a:t>
            </a:r>
          </a:p>
          <a:p>
            <a:pPr algn="ctr" rtl="0" fontAlgn="base">
              <a:spcAft>
                <a:spcPts val="1200"/>
              </a:spcAft>
            </a:pPr>
            <a:r>
              <a:rPr lang="en-US" sz="3600" b="0" i="0">
                <a:solidFill>
                  <a:srgbClr val="C00000"/>
                </a:solidFill>
                <a:effectLst/>
                <a:latin typeface="Microsoft Sans Serif" panose="020B0604020202020204" pitchFamily="34" charset="0"/>
                <a:ea typeface="Microsoft Sans Serif"/>
                <a:cs typeface="Microsoft Sans Serif" panose="020B0604020202020204" pitchFamily="34" charset="0"/>
              </a:rPr>
              <a:t>Maryland Zoning </a:t>
            </a:r>
            <a:r>
              <a:rPr lang="en-US" sz="3600" b="0" i="0" err="1">
                <a:solidFill>
                  <a:srgbClr val="C00000"/>
                </a:solidFill>
                <a:effectLst/>
                <a:latin typeface="Microsoft Sans Serif" panose="020B0604020202020204" pitchFamily="34" charset="0"/>
                <a:ea typeface="Microsoft Sans Serif"/>
                <a:cs typeface="Microsoft Sans Serif" panose="020B0604020202020204" pitchFamily="34" charset="0"/>
              </a:rPr>
              <a:t>CheckUp</a:t>
            </a:r>
            <a:r>
              <a:rPr lang="en-US" sz="3600" b="0" i="0">
                <a:solidFill>
                  <a:srgbClr val="C00000"/>
                </a:solidFill>
                <a:effectLst/>
                <a:latin typeface="Microsoft Sans Serif" panose="020B0604020202020204" pitchFamily="34" charset="0"/>
                <a:ea typeface="Microsoft Sans Serif"/>
                <a:cs typeface="Microsoft Sans Serif" panose="020B0604020202020204" pitchFamily="34" charset="0"/>
              </a:rPr>
              <a:t>! </a:t>
            </a:r>
          </a:p>
          <a:p>
            <a:pPr algn="ctr" rtl="0" fontAlgn="base">
              <a:spcAft>
                <a:spcPts val="1200"/>
              </a:spcAft>
            </a:pPr>
            <a:endParaRPr lang="en-US" sz="3600" b="0" i="0">
              <a:solidFill>
                <a:srgbClr val="C00000"/>
              </a:solidFill>
              <a:effectLst/>
              <a:latin typeface="Microsoft Sans Serif" panose="020B0604020202020204" pitchFamily="34" charset="0"/>
              <a:ea typeface="Microsoft Sans Serif"/>
              <a:cs typeface="Microsoft Sans Serif" panose="020B0604020202020204" pitchFamily="34" charset="0"/>
            </a:endParaRPr>
          </a:p>
          <a:p>
            <a:pPr algn="ctr" rtl="0" fontAlgn="base"/>
            <a:r>
              <a:rPr lang="en-US" sz="2800" b="0" i="0">
                <a:effectLst/>
                <a:latin typeface="Microsoft Sans Serif" panose="020B0604020202020204" pitchFamily="34" charset="0"/>
                <a:ea typeface="Microsoft Sans Serif"/>
                <a:cs typeface="Microsoft Sans Serif" panose="020B0604020202020204" pitchFamily="34" charset="0"/>
              </a:rPr>
              <a:t>Please contact your Regional Planner should you have </a:t>
            </a:r>
            <a:r>
              <a:rPr lang="en-US" sz="2800">
                <a:latin typeface="Microsoft Sans Serif" panose="020B0604020202020204" pitchFamily="34" charset="0"/>
                <a:ea typeface="Microsoft Sans Serif"/>
                <a:cs typeface="Microsoft Sans Serif" panose="020B0604020202020204" pitchFamily="34" charset="0"/>
              </a:rPr>
              <a:t>questions or require</a:t>
            </a:r>
            <a:r>
              <a:rPr lang="en-US" sz="2800" b="0" i="0">
                <a:effectLst/>
                <a:latin typeface="Microsoft Sans Serif" panose="020B0604020202020204" pitchFamily="34" charset="0"/>
                <a:ea typeface="Microsoft Sans Serif"/>
                <a:cs typeface="Microsoft Sans Serif" panose="020B0604020202020204" pitchFamily="34" charset="0"/>
              </a:rPr>
              <a:t> assistance.</a:t>
            </a:r>
          </a:p>
          <a:p>
            <a:pPr algn="ctr" rtl="0" fontAlgn="base"/>
            <a:endParaRPr lang="en-US" sz="2800">
              <a:latin typeface="Microsoft Sans Serif" panose="020B0604020202020204" pitchFamily="34" charset="0"/>
              <a:ea typeface="Microsoft Sans Serif"/>
              <a:cs typeface="Microsoft Sans Serif" panose="020B0604020202020204" pitchFamily="34" charset="0"/>
            </a:endParaRPr>
          </a:p>
          <a:p>
            <a:pPr algn="ctr" rtl="0" fontAlgn="base"/>
            <a:endParaRPr lang="en-US" sz="2800" b="0" i="0">
              <a:effectLst/>
              <a:latin typeface="Microsoft Sans Serif" panose="020B0604020202020204" pitchFamily="34" charset="0"/>
              <a:ea typeface="Microsoft Sans Serif"/>
              <a:cs typeface="Microsoft Sans Serif" panose="020B0604020202020204" pitchFamily="34" charset="0"/>
            </a:endParaRPr>
          </a:p>
          <a:p>
            <a:pPr algn="ctr" rtl="0" fontAlgn="base"/>
            <a:endParaRPr lang="en-US" sz="2800">
              <a:latin typeface="Microsoft Sans Serif" panose="020B0604020202020204" pitchFamily="34" charset="0"/>
              <a:ea typeface="Microsoft Sans Serif"/>
              <a:cs typeface="Microsoft Sans Serif" panose="020B0604020202020204" pitchFamily="34" charset="0"/>
            </a:endParaRPr>
          </a:p>
          <a:p>
            <a:pPr algn="ctr" rtl="0" fontAlgn="base"/>
            <a:endParaRPr lang="en-US" sz="2800" b="0" i="0">
              <a:effectLst/>
              <a:latin typeface="Microsoft Sans Serif" panose="020B0604020202020204" pitchFamily="34" charset="0"/>
              <a:ea typeface="Microsoft Sans Serif"/>
              <a:cs typeface="Microsoft Sans Serif" panose="020B0604020202020204" pitchFamily="34" charset="0"/>
            </a:endParaRPr>
          </a:p>
        </p:txBody>
      </p:sp>
    </p:spTree>
    <p:extLst>
      <p:ext uri="{BB962C8B-B14F-4D97-AF65-F5344CB8AC3E}">
        <p14:creationId xmlns:p14="http://schemas.microsoft.com/office/powerpoint/2010/main" val="2368267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9A2FFC7-5EE5-173C-8DFD-67AFD319FC49}"/>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tretch>
            <a:fillRect/>
          </a:stretch>
        </p:blipFill>
        <p:spPr>
          <a:xfrm>
            <a:off x="-151321" y="-100013"/>
            <a:ext cx="12467145" cy="8315326"/>
          </a:xfrm>
          <a:prstGeom prst="rect">
            <a:avLst/>
          </a:prstGeom>
        </p:spPr>
      </p:pic>
      <p:sp>
        <p:nvSpPr>
          <p:cNvPr id="2" name="Title 1">
            <a:extLst>
              <a:ext uri="{FF2B5EF4-FFF2-40B4-BE49-F238E27FC236}">
                <a16:creationId xmlns:a16="http://schemas.microsoft.com/office/drawing/2014/main" id="{10E4165F-54E9-4691-A56C-450EDCB829C7}"/>
              </a:ext>
            </a:extLst>
          </p:cNvPr>
          <p:cNvSpPr>
            <a:spLocks noGrp="1"/>
          </p:cNvSpPr>
          <p:nvPr>
            <p:ph type="ctrTitle"/>
          </p:nvPr>
        </p:nvSpPr>
        <p:spPr>
          <a:xfrm>
            <a:off x="157016" y="-267534"/>
            <a:ext cx="11877963" cy="1470025"/>
          </a:xfrm>
        </p:spPr>
        <p:txBody>
          <a:bodyPr>
            <a:noAutofit/>
          </a:bodyPr>
          <a:lstStyle/>
          <a:p>
            <a:pPr marL="0" marR="0" algn="ctr">
              <a:lnSpc>
                <a:spcPct val="107000"/>
              </a:lnSpc>
              <a:spcBef>
                <a:spcPts val="0"/>
              </a:spcBef>
              <a:spcAft>
                <a:spcPts val="0"/>
              </a:spcAft>
            </a:pPr>
            <a:r>
              <a:rPr lang="en-US" sz="3600" b="1">
                <a:effectLst/>
                <a:latin typeface="Microsoft Sans Serif" panose="020B0604020202020204" pitchFamily="34" charset="0"/>
                <a:ea typeface="Microsoft Sans Serif" panose="020B0604020202020204" pitchFamily="34" charset="0"/>
                <a:cs typeface="Arial" panose="020B0604020202020204" pitchFamily="34" charset="0"/>
              </a:rPr>
              <a:t>The Maryland Zoning </a:t>
            </a:r>
            <a:r>
              <a:rPr lang="en-US" sz="3600" b="1" err="1">
                <a:effectLst/>
                <a:latin typeface="Microsoft Sans Serif" panose="020B0604020202020204" pitchFamily="34" charset="0"/>
                <a:ea typeface="Microsoft Sans Serif" panose="020B0604020202020204" pitchFamily="34" charset="0"/>
                <a:cs typeface="Arial" panose="020B0604020202020204" pitchFamily="34" charset="0"/>
              </a:rPr>
              <a:t>CheckUp</a:t>
            </a:r>
            <a:endParaRPr lang="en-US" sz="360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sp>
        <p:nvSpPr>
          <p:cNvPr id="4" name="TextBox 3">
            <a:extLst>
              <a:ext uri="{FF2B5EF4-FFF2-40B4-BE49-F238E27FC236}">
                <a16:creationId xmlns:a16="http://schemas.microsoft.com/office/drawing/2014/main" id="{8BF89DCB-71C2-40C8-1CDE-BC1FF8379C7F}"/>
              </a:ext>
            </a:extLst>
          </p:cNvPr>
          <p:cNvSpPr txBox="1"/>
          <p:nvPr/>
        </p:nvSpPr>
        <p:spPr>
          <a:xfrm>
            <a:off x="710292" y="676028"/>
            <a:ext cx="10771412" cy="4768870"/>
          </a:xfrm>
          <a:prstGeom prst="rect">
            <a:avLst/>
          </a:prstGeom>
          <a:solidFill>
            <a:schemeClr val="bg1">
              <a:lumMod val="95000"/>
              <a:alpha val="45297"/>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base"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Microsoft Sans Serif"/>
                <a:ea typeface="Microsoft Sans Serif"/>
                <a:cs typeface="Microsoft Sans Serif"/>
              </a:rPr>
              <a:t>Purpose</a:t>
            </a:r>
            <a:endParaRPr kumimoji="0" lang="en-US" sz="2400" b="0" i="0" u="none" strike="noStrike" kern="1200" cap="none" spc="0" normalizeH="0" baseline="0" noProof="0" dirty="0">
              <a:ln>
                <a:noFill/>
              </a:ln>
              <a:solidFill>
                <a:prstClr val="black"/>
              </a:solidFill>
              <a:effectLst/>
              <a:uLnTx/>
              <a:uFillTx/>
              <a:latin typeface="Microsoft Sans Serif"/>
              <a:ea typeface="Microsoft Sans Serif"/>
              <a:cs typeface="Microsoft Sans Serif"/>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effectLst/>
                <a:uLnTx/>
                <a:uFillTx/>
                <a:latin typeface="Microsoft Sans Serif"/>
                <a:ea typeface="MS Gothic"/>
                <a:cs typeface="Arial"/>
              </a:rPr>
              <a:t>Prepared by Regional Planners in the Local Assistance and Training (LAT) division of the Maryland Department of Planning (MDP), the Maryland Zoning </a:t>
            </a:r>
            <a:r>
              <a:rPr kumimoji="0" lang="en-US" sz="2000" b="0" i="0" u="none" strike="noStrike" kern="1200" cap="none" spc="0" normalizeH="0" baseline="0" noProof="0" dirty="0" err="1">
                <a:ln>
                  <a:noFill/>
                </a:ln>
                <a:effectLst/>
                <a:uLnTx/>
                <a:uFillTx/>
                <a:latin typeface="Microsoft Sans Serif"/>
                <a:ea typeface="MS Gothic"/>
                <a:cs typeface="Arial"/>
              </a:rPr>
              <a:t>CheckUp</a:t>
            </a:r>
            <a:r>
              <a:rPr kumimoji="0" lang="en-US" sz="2000" b="0" i="0" u="none" strike="noStrike" kern="1200" cap="none" spc="0" normalizeH="0" baseline="0" noProof="0" dirty="0">
                <a:ln>
                  <a:noFill/>
                </a:ln>
                <a:effectLst/>
                <a:uLnTx/>
                <a:uFillTx/>
                <a:latin typeface="Microsoft Sans Serif"/>
                <a:ea typeface="MS Gothic"/>
                <a:cs typeface="Arial"/>
              </a:rPr>
              <a:t>  (</a:t>
            </a:r>
            <a:r>
              <a:rPr kumimoji="0" lang="en-US" sz="2000" b="0" i="0" u="none" strike="noStrike" kern="1200" cap="none" spc="0" normalizeH="0" baseline="0" noProof="0" dirty="0" err="1">
                <a:ln>
                  <a:noFill/>
                </a:ln>
                <a:effectLst/>
                <a:uLnTx/>
                <a:uFillTx/>
                <a:latin typeface="Microsoft Sans Serif"/>
                <a:ea typeface="MS Gothic"/>
                <a:cs typeface="Arial"/>
              </a:rPr>
              <a:t>CheckUp</a:t>
            </a:r>
            <a:r>
              <a:rPr kumimoji="0" lang="en-US" sz="2000" b="0" i="0" u="none" strike="noStrike" kern="1200" cap="none" spc="0" normalizeH="0" baseline="0" noProof="0" dirty="0">
                <a:ln>
                  <a:noFill/>
                </a:ln>
                <a:effectLst/>
                <a:uLnTx/>
                <a:uFillTx/>
                <a:latin typeface="Microsoft Sans Serif"/>
                <a:ea typeface="MS Gothic"/>
                <a:cs typeface="Arial"/>
              </a:rPr>
              <a:t>) is a performance guide designed to assist planning boards and commissions in rural and other small jurisdictions across the state. </a:t>
            </a:r>
            <a:endParaRPr lang="en-US" sz="2000" b="0" i="0" u="none" strike="noStrike" kern="1200" cap="none" spc="0" normalizeH="0" baseline="0" noProof="0" dirty="0">
              <a:ln>
                <a:noFill/>
              </a:ln>
              <a:effectLst/>
              <a:uLnTx/>
              <a:uFillTx/>
              <a:latin typeface="Microsoft Sans Serif"/>
              <a:ea typeface="MS Gothic"/>
              <a:cs typeface="Arial"/>
            </a:endParaRPr>
          </a:p>
          <a:p>
            <a:pPr marL="457200" marR="0" lvl="1" indent="0" algn="l" defTabSz="9144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Microsoft Sans Serif"/>
              <a:ea typeface="MS Gothic"/>
              <a:cs typeface="Arial"/>
            </a:endParaRPr>
          </a:p>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Microsoft Sans Serif"/>
                <a:ea typeface="MS Gothic"/>
                <a:cs typeface="Arial"/>
              </a:rPr>
              <a:t>Zoning boards/commissions in these jurisdictions may face staffing or other capacity issues affecting their ability to maintain and standardize complex zoning ordinances/codes and documents. </a:t>
            </a:r>
            <a:endParaRPr kumimoji="0" lang="en-US" sz="2000" b="0" i="0" u="none" strike="noStrike" kern="1200" cap="none" spc="0" normalizeH="0" baseline="0" noProof="0" dirty="0">
              <a:ln>
                <a:noFill/>
              </a:ln>
              <a:solidFill>
                <a:prstClr val="black"/>
              </a:solidFill>
              <a:effectLst/>
              <a:uLnTx/>
              <a:uFillTx/>
              <a:latin typeface="Arial" charset="0"/>
              <a:ea typeface="+mn-ea"/>
              <a:cs typeface="Arial"/>
            </a:endParaRPr>
          </a:p>
          <a:p>
            <a:pPr marL="457200" marR="0" lvl="1" indent="0" algn="l" defTabSz="9144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Microsoft Sans Serif"/>
              <a:ea typeface="MS Gothic"/>
              <a:cs typeface="Arial"/>
            </a:endParaRPr>
          </a:p>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Microsoft Sans Serif"/>
                <a:ea typeface="MS Gothic"/>
                <a:cs typeface="Arial"/>
              </a:rPr>
              <a:t>To address these issues, MDP created the Checkup to provide guidance to reviewers via a series of prompts, questions, answers, and recommendations by which the process may be streamlined and simplified.   </a:t>
            </a:r>
          </a:p>
          <a:p>
            <a:pPr marL="457200" marR="0" lvl="1" indent="0" algn="l" defTabSz="914400" rtl="0" eaLnBrk="1" fontAlgn="base" latinLnBrk="0" hangingPunct="1">
              <a:lnSpc>
                <a:spcPct val="125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S Gothic"/>
              <a:cs typeface="Microsoft Sans Serif"/>
            </a:endParaRPr>
          </a:p>
        </p:txBody>
      </p:sp>
    </p:spTree>
    <p:extLst>
      <p:ext uri="{BB962C8B-B14F-4D97-AF65-F5344CB8AC3E}">
        <p14:creationId xmlns:p14="http://schemas.microsoft.com/office/powerpoint/2010/main" val="1257273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4F85342-F9C5-7DEF-638B-49D80E5659F1}"/>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tretch>
            <a:fillRect/>
          </a:stretch>
        </p:blipFill>
        <p:spPr>
          <a:xfrm>
            <a:off x="-151321" y="-100013"/>
            <a:ext cx="12467145" cy="8315326"/>
          </a:xfrm>
          <a:prstGeom prst="rect">
            <a:avLst/>
          </a:prstGeom>
        </p:spPr>
      </p:pic>
      <p:sp>
        <p:nvSpPr>
          <p:cNvPr id="2" name="Title 1">
            <a:extLst>
              <a:ext uri="{FF2B5EF4-FFF2-40B4-BE49-F238E27FC236}">
                <a16:creationId xmlns:a16="http://schemas.microsoft.com/office/drawing/2014/main" id="{10E4165F-54E9-4691-A56C-450EDCB829C7}"/>
              </a:ext>
            </a:extLst>
          </p:cNvPr>
          <p:cNvSpPr>
            <a:spLocks noGrp="1"/>
          </p:cNvSpPr>
          <p:nvPr>
            <p:ph type="ctrTitle"/>
          </p:nvPr>
        </p:nvSpPr>
        <p:spPr>
          <a:xfrm>
            <a:off x="157016" y="-267534"/>
            <a:ext cx="11877963" cy="1470025"/>
          </a:xfrm>
        </p:spPr>
        <p:txBody>
          <a:bodyPr>
            <a:noAutofit/>
          </a:bodyPr>
          <a:lstStyle/>
          <a:p>
            <a:pPr marL="0" marR="0" algn="ctr">
              <a:lnSpc>
                <a:spcPct val="107000"/>
              </a:lnSpc>
              <a:spcBef>
                <a:spcPts val="0"/>
              </a:spcBef>
              <a:spcAft>
                <a:spcPts val="0"/>
              </a:spcAft>
            </a:pPr>
            <a:r>
              <a:rPr lang="en-US" sz="3600" b="1">
                <a:effectLst/>
                <a:latin typeface="Microsoft Sans Serif" panose="020B0604020202020204" pitchFamily="34" charset="0"/>
                <a:ea typeface="Microsoft Sans Serif" panose="020B0604020202020204" pitchFamily="34" charset="0"/>
                <a:cs typeface="Arial" panose="020B0604020202020204" pitchFamily="34" charset="0"/>
              </a:rPr>
              <a:t>The Maryland Zoning </a:t>
            </a:r>
            <a:r>
              <a:rPr lang="en-US" sz="3600" b="1" err="1">
                <a:effectLst/>
                <a:latin typeface="Microsoft Sans Serif" panose="020B0604020202020204" pitchFamily="34" charset="0"/>
                <a:ea typeface="Microsoft Sans Serif" panose="020B0604020202020204" pitchFamily="34" charset="0"/>
                <a:cs typeface="Arial" panose="020B0604020202020204" pitchFamily="34" charset="0"/>
              </a:rPr>
              <a:t>CheckUp</a:t>
            </a:r>
            <a:endParaRPr lang="en-US" sz="360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sp>
        <p:nvSpPr>
          <p:cNvPr id="4" name="TextBox 3">
            <a:extLst>
              <a:ext uri="{FF2B5EF4-FFF2-40B4-BE49-F238E27FC236}">
                <a16:creationId xmlns:a16="http://schemas.microsoft.com/office/drawing/2014/main" id="{8BF89DCB-71C2-40C8-1CDE-BC1FF8379C7F}"/>
              </a:ext>
            </a:extLst>
          </p:cNvPr>
          <p:cNvSpPr txBox="1"/>
          <p:nvPr/>
        </p:nvSpPr>
        <p:spPr>
          <a:xfrm>
            <a:off x="710292" y="676028"/>
            <a:ext cx="10771412" cy="1687834"/>
          </a:xfrm>
          <a:prstGeom prst="rect">
            <a:avLst/>
          </a:prstGeom>
          <a:solidFill>
            <a:schemeClr val="bg1">
              <a:lumMod val="95000"/>
              <a:alpha val="45297"/>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base"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Microsoft Sans Serif"/>
                <a:ea typeface="Microsoft Sans Serif"/>
                <a:cs typeface="Microsoft Sans Serif"/>
              </a:rPr>
              <a:t>Goal</a:t>
            </a:r>
          </a:p>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457200" marR="0" lvl="1" indent="0" algn="l" defTabSz="914400" rtl="0" eaLnBrk="1" fontAlgn="base" latinLnBrk="0" hangingPunct="1">
              <a:lnSpc>
                <a:spcPct val="125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Microsoft Sans Serif"/>
                <a:ea typeface="MS Gothic"/>
                <a:cs typeface="Microsoft Sans Serif"/>
              </a:rPr>
              <a:t>To ensure official </a:t>
            </a:r>
            <a:r>
              <a:rPr kumimoji="0" lang="en-US" sz="2000" b="0" i="0" u="none" strike="noStrike" kern="1200" cap="none" spc="0" normalizeH="0" baseline="0" noProof="0">
                <a:ln>
                  <a:noFill/>
                </a:ln>
                <a:solidFill>
                  <a:prstClr val="black"/>
                </a:solidFill>
                <a:effectLst/>
                <a:uLnTx/>
                <a:uFillTx/>
                <a:latin typeface="Microsoft Sans Serif"/>
                <a:ea typeface="Microsoft Sans Serif"/>
                <a:cs typeface="Microsoft Sans Serif"/>
              </a:rPr>
              <a:t>(adopted) </a:t>
            </a:r>
            <a:r>
              <a:rPr kumimoji="0" lang="en-US" sz="2000" b="0" i="0" u="none" strike="noStrike" kern="1200" cap="none" spc="0" normalizeH="0" baseline="0" noProof="0">
                <a:ln>
                  <a:noFill/>
                </a:ln>
                <a:solidFill>
                  <a:prstClr val="black"/>
                </a:solidFill>
                <a:effectLst/>
                <a:uLnTx/>
                <a:uFillTx/>
                <a:latin typeface="Microsoft Sans Serif"/>
                <a:ea typeface="MS Gothic"/>
                <a:cs typeface="Microsoft Sans Serif"/>
              </a:rPr>
              <a:t>local zoning ordinances</a:t>
            </a:r>
            <a:r>
              <a:rPr lang="en-US" sz="2000">
                <a:solidFill>
                  <a:prstClr val="black"/>
                </a:solidFill>
                <a:latin typeface="Microsoft Sans Serif"/>
                <a:ea typeface="MS Gothic"/>
                <a:cs typeface="Microsoft Sans Serif"/>
              </a:rPr>
              <a:t>/</a:t>
            </a:r>
            <a:r>
              <a:rPr kumimoji="0" lang="en-US" sz="2000" b="0" i="0" u="none" strike="noStrike" kern="1200" cap="none" spc="0" normalizeH="0" baseline="0" noProof="0">
                <a:ln>
                  <a:noFill/>
                </a:ln>
                <a:solidFill>
                  <a:prstClr val="black"/>
                </a:solidFill>
                <a:effectLst/>
                <a:uLnTx/>
                <a:uFillTx/>
                <a:latin typeface="Microsoft Sans Serif"/>
                <a:ea typeface="MS Gothic"/>
                <a:cs typeface="Microsoft Sans Serif"/>
              </a:rPr>
              <a:t>codes and maps are complete and consistent with</a:t>
            </a:r>
            <a:r>
              <a:rPr kumimoji="0" lang="en-US" sz="2000" b="0" i="0" u="none" strike="noStrike" kern="1200" cap="none" spc="0" normalizeH="0" baseline="0" noProof="0">
                <a:ln>
                  <a:noFill/>
                </a:ln>
                <a:solidFill>
                  <a:prstClr val="black"/>
                </a:solidFill>
                <a:effectLst/>
                <a:uLnTx/>
                <a:uFillTx/>
                <a:latin typeface="Microsoft Sans Serif"/>
                <a:ea typeface="Times New Roman" panose="02020603050405020304" pitchFamily="18" charset="0"/>
                <a:cs typeface="Microsoft Sans Serif"/>
              </a:rPr>
              <a:t> their jurisdictions' comprehensive plans and implementation strategies.</a:t>
            </a:r>
            <a:endParaRPr kumimoji="0" lang="en-US" sz="2000" b="0" i="0" u="none" strike="noStrike" kern="1200" cap="none" spc="0" normalizeH="0" baseline="0" noProof="0">
              <a:ln>
                <a:noFill/>
              </a:ln>
              <a:solidFill>
                <a:prstClr val="black"/>
              </a:solidFill>
              <a:effectLst/>
              <a:uLnTx/>
              <a:uFillTx/>
              <a:latin typeface="Microsoft Sans Serif"/>
              <a:ea typeface="MS Gothic" panose="020B0609070205080204" pitchFamily="49" charset="-128"/>
              <a:cs typeface="Microsoft Sans Serif"/>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27973522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3000">
              <a:schemeClr val="bg1">
                <a:alpha val="45000"/>
              </a:schemeClr>
            </a:gs>
            <a:gs pos="0">
              <a:srgbClr val="FCD8E1"/>
            </a:gs>
          </a:gsLst>
          <a:lin ang="8100000" scaled="1"/>
          <a:tileRect/>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72617C-B856-0D3B-0F61-7164DF6FD66A}"/>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tretch>
            <a:fillRect/>
          </a:stretch>
        </p:blipFill>
        <p:spPr>
          <a:xfrm>
            <a:off x="-151321" y="-100013"/>
            <a:ext cx="12467145" cy="8315326"/>
          </a:xfrm>
          <a:prstGeom prst="rect">
            <a:avLst/>
          </a:prstGeom>
        </p:spPr>
      </p:pic>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sp>
        <p:nvSpPr>
          <p:cNvPr id="4" name="TextBox 3">
            <a:extLst>
              <a:ext uri="{FF2B5EF4-FFF2-40B4-BE49-F238E27FC236}">
                <a16:creationId xmlns:a16="http://schemas.microsoft.com/office/drawing/2014/main" id="{8BF89DCB-71C2-40C8-1CDE-BC1FF8379C7F}"/>
              </a:ext>
            </a:extLst>
          </p:cNvPr>
          <p:cNvSpPr txBox="1"/>
          <p:nvPr/>
        </p:nvSpPr>
        <p:spPr>
          <a:xfrm>
            <a:off x="716933" y="627402"/>
            <a:ext cx="10771412" cy="5769400"/>
          </a:xfrm>
          <a:prstGeom prst="rect">
            <a:avLst/>
          </a:prstGeom>
          <a:solidFill>
            <a:schemeClr val="bg1">
              <a:lumMod val="95000"/>
              <a:alpha val="4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base"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Microsoft Sans Serif"/>
                <a:ea typeface="Microsoft Sans Serif"/>
                <a:cs typeface="Microsoft Sans Serif"/>
              </a:rPr>
              <a:t>The Maryland Zoning </a:t>
            </a:r>
            <a:r>
              <a:rPr kumimoji="0" lang="en-US" sz="2400" b="1" i="0" u="none" strike="noStrike" kern="1200" cap="none" spc="0" normalizeH="0" baseline="0" noProof="0" dirty="0" err="1">
                <a:ln>
                  <a:noFill/>
                </a:ln>
                <a:solidFill>
                  <a:prstClr val="black"/>
                </a:solidFill>
                <a:effectLst/>
                <a:uLnTx/>
                <a:uFillTx/>
                <a:latin typeface="Microsoft Sans Serif"/>
                <a:ea typeface="Microsoft Sans Serif"/>
                <a:cs typeface="Microsoft Sans Serif"/>
              </a:rPr>
              <a:t>CheckUp</a:t>
            </a:r>
            <a:r>
              <a:rPr kumimoji="0" lang="en-US" sz="2400" b="1" i="0" u="none" strike="noStrike" kern="1200" cap="none" spc="0" normalizeH="0" baseline="0" noProof="0" dirty="0">
                <a:ln>
                  <a:noFill/>
                </a:ln>
                <a:solidFill>
                  <a:prstClr val="black"/>
                </a:solidFill>
                <a:effectLst/>
                <a:uLnTx/>
                <a:uFillTx/>
                <a:latin typeface="Microsoft Sans Serif"/>
                <a:ea typeface="Microsoft Sans Serif"/>
                <a:cs typeface="Microsoft Sans Serif"/>
              </a:rPr>
              <a:t>:</a:t>
            </a:r>
          </a:p>
          <a:p>
            <a:pPr marL="0" marR="0" lvl="0" indent="0" algn="l" defTabSz="914400" rtl="0" eaLnBrk="1" fontAlgn="base" latinLnBrk="0" hangingPunct="1">
              <a:lnSpc>
                <a:spcPct val="107000"/>
              </a:lnSpc>
              <a:spcBef>
                <a:spcPts val="0"/>
              </a:spcBef>
              <a:spcAft>
                <a:spcPts val="0"/>
              </a:spcAft>
              <a:buClrTx/>
              <a:buSzTx/>
              <a:buFontTx/>
              <a:buNone/>
              <a:tabLst/>
              <a:defRPr/>
            </a:pPr>
            <a:endParaRPr kumimoji="0" lang="en-US" sz="1000" b="1" i="0" u="none" strike="noStrike" kern="1200" cap="none" spc="0" normalizeH="0" baseline="0" noProof="0" dirty="0">
              <a:ln>
                <a:noFill/>
              </a:ln>
              <a:solidFill>
                <a:prstClr val="black"/>
              </a:solidFill>
              <a:effectLst/>
              <a:uLnTx/>
              <a:uFillTx/>
              <a:latin typeface="Microsoft Sans Serif" panose="020B0604020202020204" pitchFamily="34" charset="0"/>
              <a:ea typeface="Microsoft Sans Serif"/>
              <a:cs typeface="Arial"/>
            </a:endParaRPr>
          </a:p>
          <a:p>
            <a:pPr marL="742950" lvl="1" indent="-285750" fontAlgn="base">
              <a:lnSpc>
                <a:spcPct val="150000"/>
              </a:lnSpc>
              <a:spcBef>
                <a:spcPts val="0"/>
              </a:spcBef>
              <a:buFont typeface="Wingdings"/>
              <a:buChar char="ü"/>
              <a:defRPr/>
            </a:pPr>
            <a:r>
              <a:rPr kumimoji="0" lang="en-US" sz="2000" b="0" i="0" u="none" strike="noStrike" kern="1200" cap="none" spc="0" normalizeH="0" baseline="0" noProof="0" dirty="0">
                <a:ln>
                  <a:noFill/>
                </a:ln>
                <a:solidFill>
                  <a:prstClr val="black"/>
                </a:solidFill>
                <a:effectLst/>
                <a:uLnTx/>
                <a:uFillTx/>
                <a:latin typeface="Microsoft Sans Serif"/>
                <a:ea typeface="MS Gothic"/>
                <a:cs typeface="Microsoft Sans Serif"/>
              </a:rPr>
              <a:t>I</a:t>
            </a:r>
            <a:r>
              <a:rPr kumimoji="0" lang="en-US" sz="2000" b="0" i="0" u="none" strike="noStrike" kern="1200" cap="none" spc="0" normalizeH="0" baseline="0" noProof="0" dirty="0">
                <a:ln>
                  <a:noFill/>
                </a:ln>
                <a:solidFill>
                  <a:prstClr val="black"/>
                </a:solidFill>
                <a:effectLst/>
                <a:uLnTx/>
                <a:uFillTx/>
                <a:latin typeface="Microsoft Sans Serif"/>
                <a:ea typeface="Times New Roman" panose="02020603050405020304" pitchFamily="18" charset="0"/>
                <a:cs typeface="Microsoft Sans Serif"/>
              </a:rPr>
              <a:t>s a self-evaluation tool for voluntary use in reviewing adopted zoning</a:t>
            </a:r>
            <a:r>
              <a:rPr kumimoji="0" lang="en-US" sz="2000" b="0" i="0" u="none" strike="noStrike" kern="1200" cap="none" spc="0" normalizeH="0" baseline="0" noProof="0" dirty="0">
                <a:ln>
                  <a:noFill/>
                </a:ln>
                <a:solidFill>
                  <a:prstClr val="black"/>
                </a:solidFill>
                <a:effectLst/>
                <a:uLnTx/>
                <a:uFillTx/>
                <a:latin typeface="Microsoft Sans Serif"/>
                <a:ea typeface="Microsoft Sans Serif"/>
                <a:cs typeface="Microsoft Sans Serif"/>
              </a:rPr>
              <a:t> ordinances/ </a:t>
            </a:r>
            <a:r>
              <a:rPr lang="en-US" sz="2000" dirty="0">
                <a:solidFill>
                  <a:prstClr val="black"/>
                </a:solidFill>
                <a:latin typeface="Microsoft Sans Serif"/>
                <a:cs typeface="Microsoft Sans Serif"/>
              </a:rPr>
              <a:t>codes, and maps.</a:t>
            </a:r>
          </a:p>
          <a:p>
            <a:pPr marL="742950" lvl="1" indent="-285750" fontAlgn="base">
              <a:lnSpc>
                <a:spcPct val="150000"/>
              </a:lnSpc>
              <a:spcBef>
                <a:spcPts val="0"/>
              </a:spcBef>
              <a:buFont typeface="Wingdings"/>
              <a:buChar char="ü"/>
              <a:defRPr/>
            </a:pPr>
            <a:r>
              <a:rPr lang="en-US" sz="2000" dirty="0">
                <a:solidFill>
                  <a:prstClr val="black"/>
                </a:solidFill>
                <a:latin typeface="Microsoft Sans Serif"/>
                <a:cs typeface="Microsoft Sans Serif"/>
              </a:rPr>
              <a:t>Addresses a variety of </a:t>
            </a:r>
            <a:r>
              <a:rPr kumimoji="0" lang="en-US" sz="2000" b="0" i="0" u="none" strike="noStrike" kern="1200" cap="none" spc="0" normalizeH="0" baseline="0" noProof="0" dirty="0">
                <a:ln>
                  <a:noFill/>
                </a:ln>
                <a:solidFill>
                  <a:prstClr val="black"/>
                </a:solidFill>
                <a:effectLst/>
                <a:uLnTx/>
                <a:uFillTx/>
                <a:latin typeface="Microsoft Sans Serif"/>
                <a:ea typeface="Times New Roman" panose="02020603050405020304" pitchFamily="18" charset="0"/>
                <a:cs typeface="Microsoft Sans Serif"/>
              </a:rPr>
              <a:t>zoning topics to improve the performance of existing zoning mechanisms. </a:t>
            </a:r>
            <a:endParaRPr kumimoji="0" lang="en-US" sz="2000" b="0" i="0" u="none" strike="noStrike" kern="1200" cap="none" spc="0" normalizeH="0" baseline="0" noProof="0" dirty="0">
              <a:ln>
                <a:noFill/>
              </a:ln>
              <a:solidFill>
                <a:prstClr val="black"/>
              </a:solidFill>
              <a:effectLst/>
              <a:uLnTx/>
              <a:uFillTx/>
              <a:latin typeface="Microsoft Sans Serif" panose="020B0604020202020204" pitchFamily="34" charset="0"/>
              <a:ea typeface="MS Gothic"/>
              <a:cs typeface="Microsoft Sans Serif" panose="020B0604020202020204" pitchFamily="34" charset="0"/>
            </a:endParaRPr>
          </a:p>
          <a:p>
            <a:pPr marL="800100" marR="0" lvl="1" indent="-342900" algn="l" defTabSz="914400" rtl="0" eaLnBrk="1" fontAlgn="base" latinLnBrk="0" hangingPunct="1">
              <a:lnSpc>
                <a:spcPct val="125000"/>
              </a:lnSpc>
              <a:spcBef>
                <a:spcPts val="1200"/>
              </a:spcBef>
              <a:spcAft>
                <a:spcPts val="0"/>
              </a:spcAft>
              <a:buClrTx/>
              <a:buSzTx/>
              <a:buFont typeface="Wingdings" pitchFamily="2" charset="2"/>
              <a:buChar char=""/>
              <a:tabLst/>
              <a:defRPr/>
            </a:pPr>
            <a:r>
              <a:rPr kumimoji="0" lang="en-US" sz="2000" b="0" i="0" u="none" strike="noStrike" kern="1200" cap="none" spc="0" normalizeH="0" baseline="0" noProof="0" dirty="0">
                <a:ln>
                  <a:noFill/>
                </a:ln>
                <a:solidFill>
                  <a:srgbClr val="000000"/>
                </a:solidFill>
                <a:effectLst/>
                <a:uLnTx/>
                <a:uFillTx/>
                <a:latin typeface="Microsoft Sans Serif"/>
                <a:ea typeface="Microsoft Sans Serif"/>
                <a:cs typeface="Microsoft Sans Serif"/>
              </a:rPr>
              <a:t>Accounts for periodic plan amendments, updates, local annexations, changes in best practices, and changes in applicable federal or state law.</a:t>
            </a:r>
            <a:endParaRPr kumimoji="0" lang="en-US" sz="2000" b="0" i="0" u="none" strike="noStrike" kern="1200" cap="none" spc="0" normalizeH="0" baseline="0" noProof="0" dirty="0">
              <a:ln>
                <a:noFill/>
              </a:ln>
              <a:solidFill>
                <a:prstClr val="black"/>
              </a:solidFill>
              <a:effectLst/>
              <a:uLnTx/>
              <a:uFillTx/>
              <a:latin typeface="Microsoft Sans Serif"/>
              <a:ea typeface="Microsoft Sans Serif"/>
              <a:cs typeface="Microsoft Sans Serif"/>
            </a:endParaRPr>
          </a:p>
          <a:p>
            <a:pPr marL="800100" marR="0" lvl="1" indent="-342900" algn="l" defTabSz="914400" rtl="0" eaLnBrk="1" fontAlgn="base" latinLnBrk="0" hangingPunct="1">
              <a:lnSpc>
                <a:spcPct val="125000"/>
              </a:lnSpc>
              <a:spcBef>
                <a:spcPts val="1200"/>
              </a:spcBef>
              <a:spcAft>
                <a:spcPts val="0"/>
              </a:spcAft>
              <a:buClrTx/>
              <a:buSzTx/>
              <a:buFont typeface="Wingdings" pitchFamily="2" charset="2"/>
              <a:buChar char=""/>
              <a:tabLst/>
              <a:defRPr/>
            </a:pPr>
            <a:r>
              <a:rPr kumimoji="0" lang="en-US" sz="2000" b="0" i="0" u="none" strike="noStrike" kern="1200" cap="none" spc="0" normalizeH="0" baseline="0" noProof="0" dirty="0">
                <a:ln>
                  <a:noFill/>
                </a:ln>
                <a:effectLst/>
                <a:uLnTx/>
                <a:uFillTx/>
                <a:latin typeface="Microsoft Sans Serif"/>
                <a:ea typeface="MS Gothic"/>
                <a:cs typeface="Microsoft Sans Serif"/>
              </a:rPr>
              <a:t>​​E</a:t>
            </a:r>
            <a:r>
              <a:rPr kumimoji="0" lang="en-US" sz="2000" b="0" i="0" u="none" strike="noStrike" kern="1200" cap="none" spc="0" normalizeH="0" baseline="0" noProof="0" dirty="0">
                <a:ln>
                  <a:noFill/>
                </a:ln>
                <a:effectLst/>
                <a:uLnTx/>
                <a:uFillTx/>
                <a:latin typeface="Microsoft Sans Serif"/>
                <a:ea typeface="Times New Roman" panose="02020603050405020304" pitchFamily="18" charset="0"/>
                <a:cs typeface="Microsoft Sans Serif"/>
              </a:rPr>
              <a:t>ncourages annual re-</a:t>
            </a:r>
            <a:r>
              <a:rPr kumimoji="0" lang="en-US" sz="2000" b="0" i="0" u="none" strike="noStrike" kern="1200" cap="none" spc="0" normalizeH="0" baseline="0" noProof="0" dirty="0">
                <a:ln>
                  <a:noFill/>
                </a:ln>
                <a:effectLst/>
                <a:uLnTx/>
                <a:uFillTx/>
                <a:latin typeface="Microsoft Sans Serif"/>
                <a:ea typeface="MS Gothic"/>
                <a:cs typeface="Microsoft Sans Serif"/>
              </a:rPr>
              <a:t>evalua</a:t>
            </a:r>
            <a:r>
              <a:rPr kumimoji="0" lang="en-US" sz="2000" b="0" i="0" u="none" strike="noStrike" kern="1200" cap="none" spc="0" normalizeH="0" baseline="0" noProof="0" dirty="0">
                <a:ln>
                  <a:noFill/>
                </a:ln>
                <a:effectLst/>
                <a:uLnTx/>
                <a:uFillTx/>
                <a:latin typeface="Microsoft Sans Serif"/>
                <a:ea typeface="Times New Roman" panose="02020603050405020304" pitchFamily="18" charset="0"/>
                <a:cs typeface="Microsoft Sans Serif"/>
              </a:rPr>
              <a:t>tion </a:t>
            </a:r>
            <a:r>
              <a:rPr kumimoji="0" lang="en-US" sz="2000" b="0" i="0" u="none" strike="noStrike" kern="1200" cap="none" spc="0" normalizeH="0" baseline="0" noProof="0" dirty="0">
                <a:ln>
                  <a:noFill/>
                </a:ln>
                <a:effectLst/>
                <a:uLnTx/>
                <a:uFillTx/>
                <a:latin typeface="Microsoft Sans Serif"/>
                <a:ea typeface="MS Gothic"/>
                <a:cs typeface="Microsoft Sans Serif"/>
              </a:rPr>
              <a:t>to ensure </a:t>
            </a:r>
            <a:r>
              <a:rPr kumimoji="0" lang="en-US" sz="2000" b="0" i="0" u="none" strike="noStrike" kern="1200" cap="none" spc="0" normalizeH="0" baseline="0" noProof="0" dirty="0">
                <a:ln>
                  <a:noFill/>
                </a:ln>
                <a:effectLst/>
                <a:uLnTx/>
                <a:uFillTx/>
                <a:latin typeface="Microsoft Sans Serif"/>
                <a:ea typeface="Microsoft Sans Serif"/>
                <a:cs typeface="Microsoft Sans Serif"/>
              </a:rPr>
              <a:t>adopted zoning ordinances, codes, and maps</a:t>
            </a:r>
            <a:r>
              <a:rPr kumimoji="0" lang="en-US" sz="2000" b="0" i="0" u="none" strike="noStrike" kern="1200" cap="none" spc="0" normalizeH="0" baseline="0" noProof="0" dirty="0">
                <a:ln>
                  <a:noFill/>
                </a:ln>
                <a:effectLst/>
                <a:uLnTx/>
                <a:uFillTx/>
                <a:latin typeface="Microsoft Sans Serif"/>
                <a:ea typeface="Times New Roman" panose="02020603050405020304" pitchFamily="18" charset="0"/>
                <a:cs typeface="Microsoft Sans Serif"/>
              </a:rPr>
              <a:t> are meticulously maintained and </a:t>
            </a:r>
            <a:r>
              <a:rPr lang="en-US" sz="2000" dirty="0">
                <a:latin typeface="Microsoft Sans Serif"/>
                <a:ea typeface="Times New Roman" panose="02020603050405020304" pitchFamily="18" charset="0"/>
                <a:cs typeface="Microsoft Sans Serif"/>
              </a:rPr>
              <a:t>up-to-date</a:t>
            </a:r>
            <a:r>
              <a:rPr kumimoji="0" lang="en-US" sz="2000" b="0" i="0" u="none" strike="noStrike" kern="1200" cap="none" spc="0" normalizeH="0" baseline="0" noProof="0" dirty="0">
                <a:ln>
                  <a:noFill/>
                </a:ln>
                <a:effectLst/>
                <a:uLnTx/>
                <a:uFillTx/>
                <a:latin typeface="Microsoft Sans Serif"/>
                <a:ea typeface="Times New Roman" panose="02020603050405020304" pitchFamily="18" charset="0"/>
                <a:cs typeface="Microsoft Sans Serif"/>
              </a:rPr>
              <a:t>. ​ </a:t>
            </a:r>
            <a:endParaRPr kumimoji="0" lang="en-US" sz="2000" b="0" i="0" u="none" strike="noStrike" kern="1200" cap="none" spc="0" normalizeH="0" baseline="0" noProof="0" dirty="0">
              <a:ln>
                <a:noFill/>
              </a:ln>
              <a:effectLst/>
              <a:uLnTx/>
              <a:uFillTx/>
              <a:latin typeface="Microsoft Sans Serif" panose="020B0604020202020204" pitchFamily="34" charset="0"/>
              <a:ea typeface="Times New Roman" panose="02020603050405020304" pitchFamily="18" charset="0"/>
              <a:cs typeface="Microsoft Sans Serif" panose="020B0604020202020204" pitchFamily="34" charset="0"/>
            </a:endParaRPr>
          </a:p>
          <a:p>
            <a:pPr marL="800100" marR="0" lvl="1" indent="-342900" algn="l" defTabSz="914400" rtl="0" eaLnBrk="1" fontAlgn="base" latinLnBrk="0" hangingPunct="1">
              <a:lnSpc>
                <a:spcPct val="125000"/>
              </a:lnSpc>
              <a:spcBef>
                <a:spcPts val="1200"/>
              </a:spcBef>
              <a:spcAft>
                <a:spcPts val="0"/>
              </a:spcAft>
              <a:buClrTx/>
              <a:buSzTx/>
              <a:buFont typeface="Wingdings" pitchFamily="2" charset="2"/>
              <a:buChar char=""/>
              <a:tabLst/>
              <a:defRPr/>
            </a:pPr>
            <a:r>
              <a:rPr kumimoji="0" lang="en-US" sz="2000" b="0" i="0" u="none" strike="noStrike" kern="1200" cap="none" spc="0" normalizeH="0" baseline="0" noProof="0" dirty="0">
                <a:ln>
                  <a:noFill/>
                </a:ln>
                <a:solidFill>
                  <a:prstClr val="black"/>
                </a:solidFill>
                <a:effectLst/>
                <a:uLnTx/>
                <a:uFillTx/>
                <a:latin typeface="Microsoft Sans Serif"/>
                <a:ea typeface="MS Gothic"/>
                <a:cs typeface="Microsoft Sans Serif"/>
              </a:rPr>
              <a:t>May be used as part of board/commission-run workshops or by professional staff or consultants hired to conduct reviews. </a:t>
            </a:r>
            <a:endParaRPr kumimoji="0" lang="en-US" sz="2000" b="0" i="0" u="none" strike="noStrike" kern="1200" cap="none" spc="0" normalizeH="0" baseline="0" noProof="0" dirty="0">
              <a:ln>
                <a:noFill/>
              </a:ln>
              <a:solidFill>
                <a:prstClr val="black"/>
              </a:solidFill>
              <a:effectLst/>
              <a:uLnTx/>
              <a:uFillTx/>
              <a:latin typeface="Microsoft Sans Serif" panose="020B0604020202020204" pitchFamily="34" charset="0"/>
              <a:ea typeface="Times New Roman" panose="02020603050405020304" pitchFamily="18" charset="0"/>
              <a:cs typeface="Microsoft Sans Serif" panose="020B0604020202020204" pitchFamily="34" charset="0"/>
            </a:endParaRPr>
          </a:p>
          <a:p>
            <a:pPr marL="800100" marR="0" lvl="1" indent="-342900" algn="l" defTabSz="914400" rtl="0" eaLnBrk="1" fontAlgn="base" latinLnBrk="0" hangingPunct="1">
              <a:lnSpc>
                <a:spcPct val="125000"/>
              </a:lnSpc>
              <a:spcBef>
                <a:spcPts val="1200"/>
              </a:spcBef>
              <a:spcAft>
                <a:spcPts val="0"/>
              </a:spcAft>
              <a:buClrTx/>
              <a:buSzTx/>
              <a:buFont typeface="Wingdings" pitchFamily="2" charset="2"/>
              <a:buChar char=""/>
              <a:tabLst/>
              <a:defRPr/>
            </a:pPr>
            <a:r>
              <a:rPr kumimoji="0" lang="en-US" sz="2000" b="0" i="0" u="none" strike="noStrike" kern="1200" cap="none" spc="0" normalizeH="0" baseline="0" noProof="0" dirty="0">
                <a:ln>
                  <a:noFill/>
                </a:ln>
                <a:solidFill>
                  <a:prstClr val="black"/>
                </a:solidFill>
                <a:effectLst/>
                <a:uLnTx/>
                <a:uFillTx/>
                <a:latin typeface="Microsoft Sans Serif"/>
                <a:ea typeface="Times New Roman" panose="02020603050405020304" pitchFamily="18" charset="0"/>
                <a:cs typeface="Microsoft Sans Serif"/>
              </a:rPr>
              <a:t>Can be tailored to the specific needs of a jurisdiction.</a:t>
            </a:r>
            <a:r>
              <a:rPr kumimoji="0" lang="en-US" sz="2000" b="0" i="0" u="none" strike="noStrike" kern="1200" cap="none" spc="0" normalizeH="0" baseline="0" noProof="0" dirty="0">
                <a:ln>
                  <a:noFill/>
                </a:ln>
                <a:solidFill>
                  <a:prstClr val="black"/>
                </a:solidFill>
                <a:effectLst/>
                <a:uLnTx/>
                <a:uFillTx/>
                <a:latin typeface="Microsoft Sans Serif"/>
                <a:ea typeface="MS Gothic"/>
                <a:cs typeface="Microsoft Sans Serif"/>
              </a:rPr>
              <a:t> </a:t>
            </a:r>
            <a:endParaRPr kumimoji="0" lang="en-US" sz="20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18976291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93C96BE-FE89-C452-845A-6308E137BF8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r="-155" b="15331"/>
          <a:stretch/>
        </p:blipFill>
        <p:spPr>
          <a:xfrm>
            <a:off x="-151321" y="-100013"/>
            <a:ext cx="12486469" cy="7040504"/>
          </a:xfrm>
          <a:prstGeom prst="rect">
            <a:avLst/>
          </a:prstGeom>
        </p:spPr>
      </p:pic>
      <p:sp>
        <p:nvSpPr>
          <p:cNvPr id="6" name="TextBox 5">
            <a:extLst>
              <a:ext uri="{FF2B5EF4-FFF2-40B4-BE49-F238E27FC236}">
                <a16:creationId xmlns:a16="http://schemas.microsoft.com/office/drawing/2014/main" id="{68C938CD-2E15-9476-89B1-BE50635C78D2}"/>
              </a:ext>
            </a:extLst>
          </p:cNvPr>
          <p:cNvSpPr txBox="1"/>
          <p:nvPr/>
        </p:nvSpPr>
        <p:spPr>
          <a:xfrm>
            <a:off x="716933" y="627402"/>
            <a:ext cx="10771412" cy="3272755"/>
          </a:xfrm>
          <a:prstGeom prst="rect">
            <a:avLst/>
          </a:prstGeom>
          <a:solidFill>
            <a:schemeClr val="bg1">
              <a:lumMod val="95000"/>
              <a:alpha val="4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base"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Microsoft Sans Serif"/>
                <a:ea typeface="Microsoft Sans Serif"/>
                <a:cs typeface="Microsoft Sans Serif"/>
              </a:rPr>
              <a:t>Structure:</a:t>
            </a:r>
          </a:p>
          <a:p>
            <a:pPr marL="0" marR="0" lvl="0" indent="0" algn="l" defTabSz="914400" rtl="0" eaLnBrk="1" fontAlgn="base" latinLnBrk="0" hangingPunct="1">
              <a:lnSpc>
                <a:spcPct val="107000"/>
              </a:lnSpc>
              <a:spcBef>
                <a:spcPts val="0"/>
              </a:spcBef>
              <a:spcAft>
                <a:spcPts val="0"/>
              </a:spcAft>
              <a:buClrTx/>
              <a:buSzTx/>
              <a:buFontTx/>
              <a:buNone/>
              <a:tabLst/>
              <a:defRPr/>
            </a:pPr>
            <a:endParaRPr kumimoji="0" lang="en-US" sz="1000" b="1" i="0" u="none" strike="noStrike" kern="1200" cap="none" spc="0" normalizeH="0" baseline="0" noProof="0" dirty="0">
              <a:ln>
                <a:noFill/>
              </a:ln>
              <a:solidFill>
                <a:prstClr val="black"/>
              </a:solidFill>
              <a:effectLst/>
              <a:uLnTx/>
              <a:uFillTx/>
              <a:latin typeface="Microsoft Sans Serif" panose="020B0604020202020204" pitchFamily="34" charset="0"/>
              <a:ea typeface="Microsoft Sans Serif"/>
              <a:cs typeface="Arial"/>
            </a:endParaRPr>
          </a:p>
          <a:p>
            <a:pPr marL="457200" marR="0" lvl="1" indent="0" algn="l" defTabSz="914400" rtl="0" eaLnBrk="1" fontAlgn="base" latinLnBrk="0" hangingPunct="1">
              <a:lnSpc>
                <a:spcPct val="125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Arial"/>
                <a:ea typeface="+mn-ea"/>
                <a:cs typeface="Arial"/>
              </a:rPr>
              <a:t>The </a:t>
            </a:r>
            <a:r>
              <a:rPr kumimoji="0" lang="en-US" sz="2000" b="0" i="0" u="none" strike="noStrike" kern="1200" cap="none" spc="0" normalizeH="0" baseline="0" noProof="0" dirty="0" err="1">
                <a:ln>
                  <a:noFill/>
                </a:ln>
                <a:solidFill>
                  <a:prstClr val="black"/>
                </a:solidFill>
                <a:effectLst/>
                <a:uLnTx/>
                <a:uFillTx/>
                <a:latin typeface="Arial"/>
                <a:ea typeface="+mn-ea"/>
                <a:cs typeface="Arial"/>
              </a:rPr>
              <a:t>CheckUp</a:t>
            </a:r>
            <a:r>
              <a:rPr kumimoji="0" lang="en-US" sz="2000" b="0" i="0" u="none" strike="noStrike" kern="1200" cap="none" spc="0" normalizeH="0" baseline="0" noProof="0" dirty="0">
                <a:ln>
                  <a:noFill/>
                </a:ln>
                <a:solidFill>
                  <a:prstClr val="black"/>
                </a:solidFill>
                <a:effectLst/>
                <a:uLnTx/>
                <a:uFillTx/>
                <a:latin typeface="Arial"/>
                <a:ea typeface="+mn-ea"/>
                <a:cs typeface="Arial"/>
              </a:rPr>
              <a:t> functions as a workbook that, through a series of questions, guides users through the review process. It is divided into four primary chapters dealing with the most essential matters a jurisdiction should revisit each year.</a:t>
            </a:r>
            <a:endParaRPr kumimoji="0" lang="en-US" sz="2000" b="0" i="0" u="none" strike="noStrike" kern="1200" cap="none" spc="0" normalizeH="0" baseline="0" noProof="0" dirty="0">
              <a:ln>
                <a:noFill/>
              </a:ln>
              <a:solidFill>
                <a:prstClr val="black"/>
              </a:solidFill>
              <a:effectLst/>
              <a:uLnTx/>
              <a:uFillTx/>
              <a:latin typeface="Arial" charset="0"/>
              <a:ea typeface="+mn-ea"/>
              <a:cs typeface="Arial" charset="0"/>
            </a:endParaRPr>
          </a:p>
          <a:p>
            <a:pPr marL="457200" marR="0" lvl="1" indent="0" algn="l" defTabSz="914400" rtl="0" eaLnBrk="1" fontAlgn="base" latinLnBrk="0" hangingPunct="1">
              <a:lnSpc>
                <a:spcPct val="125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Arial"/>
              <a:ea typeface="+mn-ea"/>
              <a:cs typeface="Arial"/>
            </a:endParaRPr>
          </a:p>
          <a:p>
            <a:pPr marL="457200" marR="0" lvl="1" indent="0" algn="l" defTabSz="914400" rtl="0" eaLnBrk="1" fontAlgn="base" latinLnBrk="0" hangingPunct="1">
              <a:lnSpc>
                <a:spcPct val="125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Arial"/>
                <a:ea typeface="+mn-ea"/>
                <a:cs typeface="Arial"/>
              </a:rPr>
              <a:t>The </a:t>
            </a:r>
            <a:r>
              <a:rPr kumimoji="0" lang="en-US" sz="2000" b="0" i="0" u="none" strike="noStrike" kern="1200" cap="none" spc="0" normalizeH="0" baseline="0" noProof="0" dirty="0" err="1">
                <a:ln>
                  <a:noFill/>
                </a:ln>
                <a:solidFill>
                  <a:prstClr val="black"/>
                </a:solidFill>
                <a:effectLst/>
                <a:uLnTx/>
                <a:uFillTx/>
                <a:latin typeface="Arial"/>
                <a:ea typeface="+mn-ea"/>
                <a:cs typeface="Arial"/>
              </a:rPr>
              <a:t>CheckUp</a:t>
            </a:r>
            <a:r>
              <a:rPr kumimoji="0" lang="en-US" sz="2000" b="0" i="0" u="none" strike="noStrike" kern="1200" cap="none" spc="0" normalizeH="0" baseline="0" noProof="0" dirty="0">
                <a:ln>
                  <a:noFill/>
                </a:ln>
                <a:solidFill>
                  <a:prstClr val="black"/>
                </a:solidFill>
                <a:effectLst/>
                <a:uLnTx/>
                <a:uFillTx/>
                <a:latin typeface="Arial"/>
                <a:ea typeface="+mn-ea"/>
                <a:cs typeface="Arial"/>
              </a:rPr>
              <a:t> is an adaptable and useful tool for any jurisdiction </a:t>
            </a:r>
            <a:r>
              <a:rPr lang="en-US" sz="2000" dirty="0">
                <a:solidFill>
                  <a:prstClr val="black"/>
                </a:solidFill>
                <a:latin typeface="Arial"/>
                <a:cs typeface="Arial"/>
              </a:rPr>
              <a:t>with </a:t>
            </a:r>
            <a:r>
              <a:rPr kumimoji="0" lang="en-US" sz="2000" b="0" i="0" u="none" strike="noStrike" kern="1200" cap="none" spc="0" normalizeH="0" baseline="0" noProof="0" dirty="0">
                <a:ln>
                  <a:noFill/>
                </a:ln>
                <a:solidFill>
                  <a:prstClr val="black"/>
                </a:solidFill>
                <a:effectLst/>
                <a:uLnTx/>
                <a:uFillTx/>
                <a:latin typeface="Arial"/>
                <a:ea typeface="+mn-ea"/>
                <a:cs typeface="Arial"/>
              </a:rPr>
              <a:t>planning and zoning authority. </a:t>
            </a:r>
          </a:p>
          <a:p>
            <a:pPr marL="457200" marR="0" lvl="1" indent="0" algn="l" defTabSz="914400" rtl="0" eaLnBrk="1" fontAlgn="base" latinLnBrk="0" hangingPunct="1">
              <a:lnSpc>
                <a:spcPct val="125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charset="0"/>
              <a:ea typeface="+mn-ea"/>
              <a:cs typeface="Arial"/>
            </a:endParaRPr>
          </a:p>
        </p:txBody>
      </p:sp>
    </p:spTree>
    <p:extLst>
      <p:ext uri="{BB962C8B-B14F-4D97-AF65-F5344CB8AC3E}">
        <p14:creationId xmlns:p14="http://schemas.microsoft.com/office/powerpoint/2010/main" val="36580248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3000">
              <a:schemeClr val="bg1">
                <a:alpha val="45000"/>
              </a:schemeClr>
            </a:gs>
            <a:gs pos="0">
              <a:srgbClr val="FCD8E1"/>
            </a:gs>
          </a:gsLst>
          <a:lin ang="8100000" scaled="1"/>
          <a:tileRect/>
        </a:gra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75EFA0-F967-44E6-8D47-06545D0F9EB8}"/>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tretch>
            <a:fillRect/>
          </a:stretch>
        </p:blipFill>
        <p:spPr>
          <a:xfrm>
            <a:off x="-151321" y="-100013"/>
            <a:ext cx="12467145" cy="8315326"/>
          </a:xfrm>
          <a:prstGeom prst="rect">
            <a:avLst/>
          </a:prstGeom>
        </p:spPr>
      </p:pic>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sp>
        <p:nvSpPr>
          <p:cNvPr id="4" name="TextBox 3">
            <a:extLst>
              <a:ext uri="{FF2B5EF4-FFF2-40B4-BE49-F238E27FC236}">
                <a16:creationId xmlns:a16="http://schemas.microsoft.com/office/drawing/2014/main" id="{8BF89DCB-71C2-40C8-1CDE-BC1FF8379C7F}"/>
              </a:ext>
            </a:extLst>
          </p:cNvPr>
          <p:cNvSpPr txBox="1"/>
          <p:nvPr/>
        </p:nvSpPr>
        <p:spPr>
          <a:xfrm>
            <a:off x="716933" y="627402"/>
            <a:ext cx="10771412" cy="2260171"/>
          </a:xfrm>
          <a:prstGeom prst="rect">
            <a:avLst/>
          </a:prstGeom>
          <a:solidFill>
            <a:schemeClr val="bg1">
              <a:lumMod val="95000"/>
              <a:alpha val="4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base"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Microsoft Sans Serif"/>
                <a:ea typeface="Microsoft Sans Serif"/>
                <a:cs typeface="Microsoft Sans Serif"/>
              </a:rPr>
              <a:t>Materials:</a:t>
            </a:r>
          </a:p>
          <a:p>
            <a:pPr marL="0" marR="0" lvl="0" indent="0" algn="l" defTabSz="914400" rtl="0" eaLnBrk="1" fontAlgn="base" latinLnBrk="0" hangingPunct="1">
              <a:lnSpc>
                <a:spcPct val="107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solidFill>
              <a:effectLst/>
              <a:uLnTx/>
              <a:uFillTx/>
              <a:latin typeface="Microsoft Sans Serif"/>
              <a:ea typeface="Microsoft Sans Serif"/>
              <a:cs typeface="Microsoft Sans Serif"/>
            </a:endParaRPr>
          </a:p>
          <a:p>
            <a:pPr marL="858520" marR="0" lvl="1" indent="-401320" algn="l" defTabSz="914400" rtl="0" eaLnBrk="1" fontAlgn="base" latinLnBrk="0" hangingPunct="1">
              <a:lnSpc>
                <a:spcPct val="107000"/>
              </a:lnSpc>
              <a:spcBef>
                <a:spcPts val="0"/>
              </a:spcBef>
              <a:spcAft>
                <a:spcPts val="0"/>
              </a:spcAft>
              <a:buClrTx/>
              <a:buSzTx/>
              <a:buFont typeface="Wingdings" pitchFamily="2" charset="2"/>
              <a:buChar char="ü"/>
              <a:tabLst/>
              <a:defRPr/>
            </a:pPr>
            <a:r>
              <a:rPr kumimoji="0" lang="en-US" sz="2000" b="0"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Arial" panose="020B0604020202020204" pitchFamily="34" charset="0"/>
              </a:rPr>
              <a:t>Maryland Zoning </a:t>
            </a:r>
            <a:r>
              <a:rPr kumimoji="0" lang="en-US" sz="2000" b="0" i="0" u="none" strike="noStrike" kern="1200" cap="none" spc="0" normalizeH="0" baseline="0" noProof="0" err="1">
                <a:ln>
                  <a:noFill/>
                </a:ln>
                <a:solidFill>
                  <a:prstClr val="black"/>
                </a:solidFill>
                <a:effectLst/>
                <a:uLnTx/>
                <a:uFillTx/>
                <a:latin typeface="Microsoft Sans Serif" panose="020B0604020202020204" pitchFamily="34" charset="0"/>
                <a:ea typeface="Microsoft Sans Serif" panose="020B0604020202020204" pitchFamily="34" charset="0"/>
                <a:cs typeface="Arial" panose="020B0604020202020204" pitchFamily="34" charset="0"/>
              </a:rPr>
              <a:t>CheckUp</a:t>
            </a:r>
            <a:r>
              <a:rPr kumimoji="0" lang="en-US" sz="2000" b="0"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Arial" panose="020B0604020202020204" pitchFamily="34" charset="0"/>
              </a:rPr>
              <a:t> PowerPoint presentation</a:t>
            </a:r>
          </a:p>
          <a:p>
            <a:pPr marL="858520" marR="0" lvl="1" indent="-401320" algn="l" defTabSz="914400" rtl="0" eaLnBrk="1" fontAlgn="base" latinLnBrk="0" hangingPunct="1">
              <a:lnSpc>
                <a:spcPct val="107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Arial" panose="020B0604020202020204" pitchFamily="34" charset="0"/>
            </a:endParaRPr>
          </a:p>
          <a:p>
            <a:pPr marL="858520" marR="0" lvl="1" indent="-401320" algn="l" defTabSz="914400" rtl="0" eaLnBrk="1" fontAlgn="base" latinLnBrk="0" hangingPunct="1">
              <a:lnSpc>
                <a:spcPct val="107000"/>
              </a:lnSpc>
              <a:spcBef>
                <a:spcPts val="0"/>
              </a:spcBef>
              <a:spcAft>
                <a:spcPts val="0"/>
              </a:spcAft>
              <a:buClrTx/>
              <a:buSzTx/>
              <a:buFont typeface="Wingdings" pitchFamily="2" charset="2"/>
              <a:buChar char="ü"/>
              <a:tabLst/>
              <a:defRPr/>
            </a:pPr>
            <a:r>
              <a:rPr kumimoji="0" lang="en-US" sz="2000" b="0" i="0" u="none" strike="noStrike" kern="1200" cap="none" spc="0" normalizeH="0" baseline="0" noProof="0">
                <a:ln>
                  <a:noFill/>
                </a:ln>
                <a:solidFill>
                  <a:prstClr val="black"/>
                </a:solidFill>
                <a:effectLst/>
                <a:uLnTx/>
                <a:uFillTx/>
                <a:latin typeface="Microsoft Sans Serif"/>
                <a:ea typeface="Microsoft Sans Serif"/>
                <a:cs typeface="Arial"/>
              </a:rPr>
              <a:t>Maryland Zoning </a:t>
            </a:r>
            <a:r>
              <a:rPr kumimoji="0" lang="en-US" sz="2000" b="0" i="0" u="none" strike="noStrike" kern="1200" cap="none" spc="0" normalizeH="0" baseline="0" noProof="0" err="1">
                <a:ln>
                  <a:noFill/>
                </a:ln>
                <a:solidFill>
                  <a:prstClr val="black"/>
                </a:solidFill>
                <a:effectLst/>
                <a:uLnTx/>
                <a:uFillTx/>
                <a:latin typeface="Microsoft Sans Serif"/>
                <a:ea typeface="Microsoft Sans Serif"/>
                <a:cs typeface="Arial"/>
              </a:rPr>
              <a:t>CheckUp</a:t>
            </a:r>
            <a:r>
              <a:rPr kumimoji="0" lang="en-US" sz="2000" b="0" i="0" u="none" strike="noStrike" kern="1200" cap="none" spc="0" normalizeH="0" baseline="0" noProof="0">
                <a:ln>
                  <a:noFill/>
                </a:ln>
                <a:solidFill>
                  <a:prstClr val="black"/>
                </a:solidFill>
                <a:effectLst/>
                <a:uLnTx/>
                <a:uFillTx/>
                <a:latin typeface="Microsoft Sans Serif"/>
                <a:ea typeface="Microsoft Sans Serif"/>
                <a:cs typeface="Arial"/>
              </a:rPr>
              <a:t> Workbook &amp; Guidance document</a:t>
            </a:r>
            <a:endParaRPr kumimoji="0" lang="en-US" sz="2000" b="1" i="0" u="none" strike="noStrike" kern="1200" cap="none" spc="0" normalizeH="0" baseline="0" noProof="0">
              <a:ln>
                <a:noFill/>
              </a:ln>
              <a:solidFill>
                <a:prstClr val="black"/>
              </a:solidFill>
              <a:effectLst/>
              <a:uLnTx/>
              <a:uFillTx/>
              <a:latin typeface="Microsoft Sans Serif" panose="020B0604020202020204" pitchFamily="34" charset="0"/>
              <a:ea typeface="Microsoft Sans Serif" panose="020B0604020202020204" pitchFamily="34" charset="0"/>
              <a:cs typeface="Arial" panose="020B0604020202020204" pitchFamily="34" charset="0"/>
            </a:endParaRPr>
          </a:p>
          <a:p>
            <a:pPr marL="457200" marR="0" lvl="1" indent="457200" algn="l" defTabSz="914400" rtl="0" eaLnBrk="1" fontAlgn="base"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457200" marR="0" lvl="1" indent="0" algn="l" defTabSz="914400" rtl="0" eaLnBrk="1" fontAlgn="base" latinLnBrk="0" hangingPunct="1">
              <a:lnSpc>
                <a:spcPct val="125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2584619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3000">
              <a:schemeClr val="bg1">
                <a:alpha val="45000"/>
              </a:schemeClr>
            </a:gs>
            <a:gs pos="0">
              <a:srgbClr val="FCD8E1"/>
            </a:gs>
          </a:gsLst>
          <a:lin ang="8100000" scaled="1"/>
          <a:tileRect/>
        </a:gra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75EFA0-F967-44E6-8D47-06545D0F9EB8}"/>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444" t="1265" r="499" b="14963"/>
          <a:stretch/>
        </p:blipFill>
        <p:spPr>
          <a:xfrm>
            <a:off x="-82193" y="-1"/>
            <a:ext cx="12349537" cy="6965879"/>
          </a:xfrm>
          <a:prstGeom prst="rect">
            <a:avLst/>
          </a:prstGeom>
        </p:spPr>
      </p:pic>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sp>
        <p:nvSpPr>
          <p:cNvPr id="4" name="TextBox 3">
            <a:extLst>
              <a:ext uri="{FF2B5EF4-FFF2-40B4-BE49-F238E27FC236}">
                <a16:creationId xmlns:a16="http://schemas.microsoft.com/office/drawing/2014/main" id="{8BF89DCB-71C2-40C8-1CDE-BC1FF8379C7F}"/>
              </a:ext>
            </a:extLst>
          </p:cNvPr>
          <p:cNvSpPr txBox="1"/>
          <p:nvPr/>
        </p:nvSpPr>
        <p:spPr>
          <a:xfrm>
            <a:off x="716933" y="669925"/>
            <a:ext cx="10771412" cy="3262560"/>
          </a:xfrm>
          <a:prstGeom prst="rect">
            <a:avLst/>
          </a:prstGeom>
          <a:solidFill>
            <a:schemeClr val="bg1">
              <a:lumMod val="95000"/>
              <a:alpha val="4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base"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Microsoft Sans Serif"/>
                <a:ea typeface="Microsoft Sans Serif"/>
                <a:cs typeface="Microsoft Sans Serif"/>
              </a:rPr>
              <a:t>How to Use:</a:t>
            </a:r>
          </a:p>
          <a:p>
            <a:pPr marL="0" marR="0" lvl="0" indent="0" algn="l" defTabSz="914400" rtl="0" eaLnBrk="1" fontAlgn="base" latinLnBrk="0" hangingPunct="1">
              <a:lnSpc>
                <a:spcPct val="107000"/>
              </a:lnSpc>
              <a:spcBef>
                <a:spcPts val="0"/>
              </a:spcBef>
              <a:spcAft>
                <a:spcPts val="0"/>
              </a:spcAft>
              <a:buClrTx/>
              <a:buSzTx/>
              <a:buFontTx/>
              <a:buNone/>
              <a:tabLst/>
              <a:defRPr/>
            </a:pPr>
            <a:endParaRPr kumimoji="0" lang="en-US" sz="1000" b="1" i="0" u="none" strike="noStrike" kern="1200" cap="none" spc="0" normalizeH="0" baseline="0" noProof="0" dirty="0">
              <a:ln>
                <a:noFill/>
              </a:ln>
              <a:solidFill>
                <a:prstClr val="black"/>
              </a:solidFill>
              <a:effectLst/>
              <a:uLnTx/>
              <a:uFillTx/>
              <a:latin typeface="Microsoft Sans Serif"/>
              <a:ea typeface="Microsoft Sans Serif"/>
              <a:cs typeface="Microsoft Sans Serif"/>
            </a:endParaRPr>
          </a:p>
          <a:p>
            <a:pPr marL="460375" marR="0" lvl="0" algn="l" defTabSz="914400" rtl="0" eaLnBrk="1" fontAlgn="base" latinLnBrk="0" hangingPunct="1">
              <a:lnSpc>
                <a:spcPct val="107000"/>
              </a:lnSpc>
              <a:spcBef>
                <a:spcPts val="0"/>
              </a:spcBef>
              <a:spcAft>
                <a:spcPts val="0"/>
              </a:spcAft>
              <a:buClrTx/>
              <a:buSzTx/>
              <a:buFontTx/>
              <a:buNone/>
              <a:defRPr/>
            </a:pPr>
            <a:r>
              <a:rPr kumimoji="0" lang="en-US" sz="2000" b="0" i="0" u="none" strike="noStrike" kern="1200" cap="none" spc="0" normalizeH="0" baseline="0" noProof="0" dirty="0">
                <a:ln>
                  <a:noFill/>
                </a:ln>
                <a:solidFill>
                  <a:prstClr val="black"/>
                </a:solidFill>
                <a:effectLst/>
                <a:uLnTx/>
                <a:uFillTx/>
                <a:latin typeface="Microsoft Sans Serif"/>
                <a:ea typeface="Microsoft Sans Serif"/>
                <a:cs typeface="Arial"/>
              </a:rPr>
              <a:t>The </a:t>
            </a:r>
            <a:r>
              <a:rPr kumimoji="0" lang="en-US" sz="2000" b="0" i="0" u="none" strike="noStrike" kern="1200" cap="none" spc="0" normalizeH="0" baseline="0" noProof="0" dirty="0" err="1">
                <a:ln>
                  <a:noFill/>
                </a:ln>
                <a:solidFill>
                  <a:prstClr val="black"/>
                </a:solidFill>
                <a:effectLst/>
                <a:uLnTx/>
                <a:uFillTx/>
                <a:latin typeface="Microsoft Sans Serif"/>
                <a:ea typeface="Microsoft Sans Serif"/>
                <a:cs typeface="Arial"/>
              </a:rPr>
              <a:t>CheckUp</a:t>
            </a:r>
            <a:r>
              <a:rPr kumimoji="0" lang="en-US" sz="2000" b="0" i="0" u="none" strike="noStrike" kern="1200" cap="none" spc="0" normalizeH="0" baseline="0" noProof="0" dirty="0">
                <a:ln>
                  <a:noFill/>
                </a:ln>
                <a:solidFill>
                  <a:prstClr val="black"/>
                </a:solidFill>
                <a:effectLst/>
                <a:uLnTx/>
                <a:uFillTx/>
                <a:latin typeface="Microsoft Sans Serif"/>
                <a:ea typeface="Microsoft Sans Serif"/>
                <a:cs typeface="Arial"/>
              </a:rPr>
              <a:t> is voluntary</a:t>
            </a:r>
          </a:p>
          <a:p>
            <a:pPr marL="460375" marR="0" lvl="0" algn="l" defTabSz="914400" rtl="0" eaLnBrk="1" fontAlgn="base" latinLnBrk="0" hangingPunct="1">
              <a:lnSpc>
                <a:spcPct val="107000"/>
              </a:lnSpc>
              <a:spcBef>
                <a:spcPts val="0"/>
              </a:spcBef>
              <a:spcAft>
                <a:spcPts val="0"/>
              </a:spcAft>
              <a:buClrTx/>
              <a:buSzTx/>
              <a:buFontTx/>
              <a:buNone/>
              <a:defRPr/>
            </a:pPr>
            <a:endParaRPr kumimoji="0" lang="en-US" sz="2000" b="0" i="0" u="none" strike="noStrike" kern="1200" cap="none" spc="0" normalizeH="0" baseline="0" noProof="0" dirty="0">
              <a:ln>
                <a:noFill/>
              </a:ln>
              <a:solidFill>
                <a:prstClr val="black"/>
              </a:solidFill>
              <a:effectLst/>
              <a:uLnTx/>
              <a:uFillTx/>
              <a:latin typeface="Microsoft Sans Serif"/>
              <a:ea typeface="Microsoft Sans Serif"/>
              <a:cs typeface="Arial"/>
            </a:endParaRPr>
          </a:p>
          <a:p>
            <a:pPr marL="460375" marR="0" lvl="0" algn="l" defTabSz="914400" rtl="0" eaLnBrk="1" fontAlgn="base" latinLnBrk="0" hangingPunct="1">
              <a:lnSpc>
                <a:spcPct val="107000"/>
              </a:lnSpc>
              <a:spcBef>
                <a:spcPts val="0"/>
              </a:spcBef>
              <a:spcAft>
                <a:spcPts val="0"/>
              </a:spcAft>
              <a:buClrTx/>
              <a:buSzTx/>
              <a:buFontTx/>
              <a:buNone/>
              <a:defRPr/>
            </a:pPr>
            <a:r>
              <a:rPr kumimoji="0" lang="en-US" sz="2000" b="0" i="0" u="none" strike="noStrike" kern="1200" cap="none" spc="0" normalizeH="0" baseline="0" noProof="0" dirty="0">
                <a:ln>
                  <a:noFill/>
                </a:ln>
                <a:solidFill>
                  <a:prstClr val="black"/>
                </a:solidFill>
                <a:effectLst/>
                <a:uLnTx/>
                <a:uFillTx/>
                <a:latin typeface="Microsoft Sans Serif"/>
                <a:ea typeface="Microsoft Sans Serif"/>
                <a:cs typeface="Arial"/>
              </a:rPr>
              <a:t>Jurisdictions may choose to review the topic areas at their own pace and based on local interest. </a:t>
            </a:r>
            <a:endParaRPr kumimoji="0" lang="en-US" sz="2000" b="0" i="0" u="none" strike="noStrike" kern="1200" cap="none" spc="0" normalizeH="0" baseline="0" noProof="0" dirty="0">
              <a:ln>
                <a:noFill/>
              </a:ln>
              <a:solidFill>
                <a:prstClr val="black"/>
              </a:solidFill>
              <a:effectLst/>
              <a:uLnTx/>
              <a:uFillTx/>
              <a:latin typeface="MS Gothic" panose="020B0609070205080204" pitchFamily="49" charset="-128"/>
              <a:ea typeface="MS Gothic" panose="020B0609070205080204" pitchFamily="49" charset="-128"/>
              <a:cs typeface="Microsoft Sans Serif"/>
            </a:endParaRPr>
          </a:p>
          <a:p>
            <a:pPr marL="0" marR="0" lvl="0" indent="0" algn="l" defTabSz="914400" rtl="0" eaLnBrk="1" fontAlgn="base" latinLnBrk="0" hangingPunct="1">
              <a:lnSpc>
                <a:spcPct val="107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Microsoft Sans Serif"/>
              <a:ea typeface="Microsoft Sans Serif"/>
              <a:cs typeface="Arial"/>
            </a:endParaRPr>
          </a:p>
          <a:p>
            <a:pPr marL="460375" marR="0" lvl="0" algn="l" defTabSz="914400" rtl="0" eaLnBrk="1" fontAlgn="base" latinLnBrk="0" hangingPunct="1">
              <a:lnSpc>
                <a:spcPct val="107000"/>
              </a:lnSpc>
              <a:spcBef>
                <a:spcPts val="0"/>
              </a:spcBef>
              <a:spcAft>
                <a:spcPts val="0"/>
              </a:spcAft>
              <a:buClrTx/>
              <a:buSzTx/>
              <a:buFontTx/>
              <a:buNone/>
              <a:defRPr/>
            </a:pPr>
            <a:r>
              <a:rPr kumimoji="0" lang="en-US" sz="2000" b="0" i="0" u="none" strike="noStrike" kern="1200" cap="none" spc="0" normalizeH="0" baseline="0" noProof="0" dirty="0">
                <a:ln>
                  <a:noFill/>
                </a:ln>
                <a:solidFill>
                  <a:prstClr val="black"/>
                </a:solidFill>
                <a:effectLst/>
                <a:uLnTx/>
                <a:uFillTx/>
                <a:latin typeface="Microsoft Sans Serif"/>
                <a:ea typeface="Microsoft Sans Serif"/>
                <a:cs typeface="Arial"/>
              </a:rPr>
              <a:t>However, MDP recommends annually reviewing the </a:t>
            </a:r>
            <a:r>
              <a:rPr kumimoji="0" lang="en-US" sz="2000" b="1" i="0" u="none" strike="noStrike" kern="1200" cap="none" spc="0" normalizeH="0" baseline="0" noProof="0" dirty="0">
                <a:ln>
                  <a:noFill/>
                </a:ln>
                <a:solidFill>
                  <a:prstClr val="black"/>
                </a:solidFill>
                <a:effectLst/>
                <a:uLnTx/>
                <a:uFillTx/>
                <a:latin typeface="Microsoft Sans Serif"/>
                <a:ea typeface="MS Gothic"/>
                <a:cs typeface="Microsoft Sans Serif"/>
              </a:rPr>
              <a:t>Essential Zoning Topics </a:t>
            </a:r>
            <a:r>
              <a:rPr kumimoji="0" lang="en-US" sz="2000" b="0" i="0" u="none" strike="noStrike" kern="1200" cap="none" spc="0" normalizeH="0" baseline="0" noProof="0" dirty="0">
                <a:ln>
                  <a:noFill/>
                </a:ln>
                <a:solidFill>
                  <a:prstClr val="black"/>
                </a:solidFill>
                <a:effectLst/>
                <a:uLnTx/>
                <a:uFillTx/>
                <a:latin typeface="Microsoft Sans Serif"/>
                <a:ea typeface="MS Gothic"/>
                <a:cs typeface="Microsoft Sans Serif"/>
              </a:rPr>
              <a:t>found in Chapters One through Four. MDP will add new topics in later phases of the </a:t>
            </a:r>
            <a:r>
              <a:rPr kumimoji="0" lang="en-US" sz="2000" b="0" i="0" u="none" strike="noStrike" kern="1200" cap="none" spc="0" normalizeH="0" baseline="0" noProof="0" dirty="0" err="1">
                <a:ln>
                  <a:noFill/>
                </a:ln>
                <a:solidFill>
                  <a:prstClr val="black"/>
                </a:solidFill>
                <a:effectLst/>
                <a:uLnTx/>
                <a:uFillTx/>
                <a:latin typeface="Microsoft Sans Serif"/>
                <a:ea typeface="MS Gothic"/>
                <a:cs typeface="Microsoft Sans Serif"/>
              </a:rPr>
              <a:t>CheckUp</a:t>
            </a:r>
            <a:r>
              <a:rPr kumimoji="0" lang="en-US" sz="2000" b="0" i="0" u="none" strike="noStrike" kern="1200" cap="none" spc="0" normalizeH="0" baseline="0" noProof="0" dirty="0">
                <a:ln>
                  <a:noFill/>
                </a:ln>
                <a:solidFill>
                  <a:prstClr val="black"/>
                </a:solidFill>
                <a:effectLst/>
                <a:uLnTx/>
                <a:uFillTx/>
                <a:latin typeface="Microsoft Sans Serif"/>
                <a:ea typeface="MS Gothic"/>
                <a:cs typeface="Microsoft Sans Serif"/>
              </a:rPr>
              <a:t> development process.</a:t>
            </a:r>
            <a:endParaRPr kumimoji="0" lang="en-US" sz="18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4206445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93C96BE-FE89-C452-845A-6308E137BF89}"/>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tretch>
            <a:fillRect/>
          </a:stretch>
        </p:blipFill>
        <p:spPr>
          <a:xfrm>
            <a:off x="-151321" y="-100013"/>
            <a:ext cx="12467145" cy="8315326"/>
          </a:xfrm>
          <a:prstGeom prst="rect">
            <a:avLst/>
          </a:prstGeom>
        </p:spPr>
      </p:pic>
      <p:graphicFrame>
        <p:nvGraphicFramePr>
          <p:cNvPr id="5" name="Table 4">
            <a:extLst>
              <a:ext uri="{FF2B5EF4-FFF2-40B4-BE49-F238E27FC236}">
                <a16:creationId xmlns:a16="http://schemas.microsoft.com/office/drawing/2014/main" id="{791FED41-9D6F-2B3C-F9B4-C3BBE66D861D}"/>
              </a:ext>
            </a:extLst>
          </p:cNvPr>
          <p:cNvGraphicFramePr>
            <a:graphicFrameLocks noGrp="1"/>
          </p:cNvGraphicFramePr>
          <p:nvPr/>
        </p:nvGraphicFramePr>
        <p:xfrm>
          <a:off x="1000141" y="1206216"/>
          <a:ext cx="10069916" cy="3444240"/>
        </p:xfrm>
        <a:graphic>
          <a:graphicData uri="http://schemas.openxmlformats.org/drawingml/2006/table">
            <a:tbl>
              <a:tblPr firstRow="1" bandRow="1">
                <a:tableStyleId>{5C22544A-7EE6-4342-B048-85BDC9FD1C3A}</a:tableStyleId>
              </a:tblPr>
              <a:tblGrid>
                <a:gridCol w="4771875">
                  <a:extLst>
                    <a:ext uri="{9D8B030D-6E8A-4147-A177-3AD203B41FA5}">
                      <a16:colId xmlns:a16="http://schemas.microsoft.com/office/drawing/2014/main" val="182634469"/>
                    </a:ext>
                  </a:extLst>
                </a:gridCol>
                <a:gridCol w="1161213">
                  <a:extLst>
                    <a:ext uri="{9D8B030D-6E8A-4147-A177-3AD203B41FA5}">
                      <a16:colId xmlns:a16="http://schemas.microsoft.com/office/drawing/2014/main" val="1644282110"/>
                    </a:ext>
                  </a:extLst>
                </a:gridCol>
                <a:gridCol w="1241384">
                  <a:extLst>
                    <a:ext uri="{9D8B030D-6E8A-4147-A177-3AD203B41FA5}">
                      <a16:colId xmlns:a16="http://schemas.microsoft.com/office/drawing/2014/main" val="702222435"/>
                    </a:ext>
                  </a:extLst>
                </a:gridCol>
                <a:gridCol w="2895444">
                  <a:extLst>
                    <a:ext uri="{9D8B030D-6E8A-4147-A177-3AD203B41FA5}">
                      <a16:colId xmlns:a16="http://schemas.microsoft.com/office/drawing/2014/main" val="589918644"/>
                    </a:ext>
                  </a:extLst>
                </a:gridCol>
              </a:tblGrid>
              <a:tr h="276225">
                <a:tc>
                  <a:txBody>
                    <a:bodyPr/>
                    <a:lstStyle/>
                    <a:p>
                      <a:pPr lvl="0">
                        <a:buNone/>
                      </a:pPr>
                      <a:endParaRPr lang="en-US" sz="1600" b="0">
                        <a:effectLst/>
                        <a:latin typeface="Microsoft Sans Serif"/>
                      </a:endParaRPr>
                    </a:p>
                    <a:p>
                      <a:pPr marL="0" lvl="0" algn="ctr" rtl="0">
                        <a:buNone/>
                      </a:pPr>
                      <a:r>
                        <a:rPr lang="en-US" sz="2000" b="0">
                          <a:effectLst/>
                          <a:latin typeface="Microsoft Sans Serif"/>
                        </a:rPr>
                        <a:t>Chapter / Topic</a:t>
                      </a:r>
                      <a:endParaRPr lang="en-US" sz="2000" b="0">
                        <a:solidFill>
                          <a:srgbClr val="FFFFFF"/>
                        </a:solidFill>
                        <a:effectLst/>
                        <a:latin typeface="Microsoft Sans Serif"/>
                      </a:endParaRPr>
                    </a:p>
                  </a:txBody>
                  <a:tcPr>
                    <a:solidFill>
                      <a:srgbClr val="538255">
                        <a:alpha val="85000"/>
                      </a:srgbClr>
                    </a:solidFill>
                  </a:tcPr>
                </a:tc>
                <a:tc>
                  <a:txBody>
                    <a:bodyPr/>
                    <a:lstStyle/>
                    <a:p>
                      <a:pPr lvl="0" algn="ctr">
                        <a:buNone/>
                      </a:pPr>
                      <a:endParaRPr lang="en-US" sz="800" b="0">
                        <a:effectLst/>
                        <a:latin typeface="Microsoft Sans Serif"/>
                      </a:endParaRPr>
                    </a:p>
                    <a:p>
                      <a:pPr marL="0" algn="ctr" rtl="0" fontAlgn="base"/>
                      <a:r>
                        <a:rPr lang="en-US" sz="2000" b="0">
                          <a:effectLst/>
                          <a:latin typeface="Microsoft Sans Serif"/>
                        </a:rPr>
                        <a:t>Zoning Code </a:t>
                      </a:r>
                      <a:endParaRPr lang="en-US" sz="2000" b="0">
                        <a:solidFill>
                          <a:srgbClr val="FFFFFF"/>
                        </a:solidFill>
                        <a:effectLst/>
                        <a:latin typeface="Microsoft Sans Serif"/>
                      </a:endParaRPr>
                    </a:p>
                  </a:txBody>
                  <a:tcPr>
                    <a:solidFill>
                      <a:srgbClr val="538255">
                        <a:alpha val="85000"/>
                      </a:srgbClr>
                    </a:solidFill>
                  </a:tcPr>
                </a:tc>
                <a:tc>
                  <a:txBody>
                    <a:bodyPr/>
                    <a:lstStyle/>
                    <a:p>
                      <a:pPr lvl="0" algn="ctr">
                        <a:buNone/>
                      </a:pPr>
                      <a:endParaRPr lang="en-US" sz="800" b="0">
                        <a:effectLst/>
                        <a:latin typeface="Microsoft Sans Serif"/>
                      </a:endParaRPr>
                    </a:p>
                    <a:p>
                      <a:pPr marL="0" algn="ctr" rtl="0" fontAlgn="base"/>
                      <a:r>
                        <a:rPr lang="en-US" sz="2000" b="0">
                          <a:effectLst/>
                          <a:latin typeface="Microsoft Sans Serif"/>
                        </a:rPr>
                        <a:t>Comp Plan</a:t>
                      </a:r>
                      <a:r>
                        <a:rPr lang="en-US" sz="2400" b="0">
                          <a:effectLst/>
                          <a:latin typeface="Microsoft Sans Serif"/>
                        </a:rPr>
                        <a:t>*</a:t>
                      </a:r>
                      <a:endParaRPr lang="en-US" sz="2400" b="0">
                        <a:solidFill>
                          <a:srgbClr val="FFFFFF"/>
                        </a:solidFill>
                        <a:effectLst/>
                        <a:latin typeface="Microsoft Sans Serif"/>
                      </a:endParaRPr>
                    </a:p>
                  </a:txBody>
                  <a:tcPr>
                    <a:solidFill>
                      <a:srgbClr val="538255">
                        <a:alpha val="85000"/>
                      </a:srgbClr>
                    </a:solidFill>
                  </a:tcPr>
                </a:tc>
                <a:tc>
                  <a:txBody>
                    <a:bodyPr/>
                    <a:lstStyle/>
                    <a:p>
                      <a:pPr lvl="0" algn="ctr">
                        <a:buNone/>
                      </a:pPr>
                      <a:endParaRPr lang="en-US" sz="1600" b="0">
                        <a:effectLst/>
                        <a:latin typeface="Microsoft Sans Serif"/>
                      </a:endParaRPr>
                    </a:p>
                    <a:p>
                      <a:pPr marL="0" algn="ctr" rtl="0" fontAlgn="base"/>
                      <a:r>
                        <a:rPr lang="en-US" sz="2000" b="0">
                          <a:effectLst/>
                          <a:latin typeface="Microsoft Sans Serif"/>
                        </a:rPr>
                        <a:t>Frequency </a:t>
                      </a:r>
                      <a:endParaRPr lang="en-US" sz="2000" b="0">
                        <a:solidFill>
                          <a:srgbClr val="FFFFFF"/>
                        </a:solidFill>
                        <a:effectLst/>
                        <a:latin typeface="Microsoft Sans Serif"/>
                      </a:endParaRPr>
                    </a:p>
                  </a:txBody>
                  <a:tcPr>
                    <a:solidFill>
                      <a:srgbClr val="538255">
                        <a:alpha val="85000"/>
                      </a:srgbClr>
                    </a:solidFill>
                  </a:tcPr>
                </a:tc>
                <a:extLst>
                  <a:ext uri="{0D108BD9-81ED-4DB2-BD59-A6C34878D82A}">
                    <a16:rowId xmlns:a16="http://schemas.microsoft.com/office/drawing/2014/main" val="309896852"/>
                  </a:ext>
                </a:extLst>
              </a:tr>
              <a:tr h="634313">
                <a:tc>
                  <a:txBody>
                    <a:bodyPr/>
                    <a:lstStyle/>
                    <a:p>
                      <a:pPr indent="0" fontAlgn="t"/>
                      <a:endParaRPr lang="en-US" sz="1200">
                        <a:solidFill>
                          <a:schemeClr val="bg1"/>
                        </a:solidFill>
                        <a:effectLst/>
                        <a:latin typeface="Microsoft Sans Serif"/>
                      </a:endParaRPr>
                    </a:p>
                    <a:p>
                      <a:pPr marL="342900" lvl="0" indent="0" rtl="0" fontAlgn="base">
                        <a:buFont typeface="+mj-lt"/>
                        <a:buAutoNum type="arabicPeriod"/>
                      </a:pPr>
                      <a:r>
                        <a:rPr lang="en-US" sz="1800">
                          <a:solidFill>
                            <a:schemeClr val="bg1"/>
                          </a:solidFill>
                          <a:effectLst/>
                          <a:latin typeface="Microsoft Sans Serif"/>
                        </a:rPr>
                        <a:t>  Preserving the Official Zoning Map </a:t>
                      </a:r>
                      <a:endParaRPr lang="en-US" sz="1800" b="1">
                        <a:solidFill>
                          <a:schemeClr val="bg1"/>
                        </a:solidFill>
                        <a:effectLst/>
                        <a:latin typeface="Microsoft Sans Serif"/>
                      </a:endParaRPr>
                    </a:p>
                  </a:txBody>
                  <a:tcPr>
                    <a:solidFill>
                      <a:srgbClr val="538255">
                        <a:alpha val="85000"/>
                      </a:srgbClr>
                    </a:solidFill>
                  </a:tcPr>
                </a:tc>
                <a:tc>
                  <a:txBody>
                    <a:bodyPr/>
                    <a:lstStyle/>
                    <a:p>
                      <a:pPr indent="0" algn="ctr" fontAlgn="t">
                        <a:spcBef>
                          <a:spcPts val="0"/>
                        </a:spcBef>
                      </a:pPr>
                      <a:endParaRPr lang="en-US" sz="1800">
                        <a:effectLst/>
                        <a:latin typeface="Microsoft Sans Serif"/>
                      </a:endParaRPr>
                    </a:p>
                    <a:p>
                      <a:pPr lvl="0" indent="0" algn="ctr">
                        <a:spcBef>
                          <a:spcPts val="0"/>
                        </a:spcBef>
                        <a:buNone/>
                      </a:pPr>
                      <a:endParaRPr lang="en-US" sz="1800">
                        <a:effectLst/>
                        <a:latin typeface="Microsoft Sans Serif"/>
                      </a:endParaRPr>
                    </a:p>
                  </a:txBody>
                  <a:tcPr>
                    <a:solidFill>
                      <a:srgbClr val="A3C7A5">
                        <a:alpha val="85000"/>
                      </a:srgbClr>
                    </a:solidFill>
                  </a:tcPr>
                </a:tc>
                <a:tc>
                  <a:txBody>
                    <a:bodyPr/>
                    <a:lstStyle/>
                    <a:p>
                      <a:pPr indent="0" algn="ctr" fontAlgn="t">
                        <a:spcBef>
                          <a:spcPts val="0"/>
                        </a:spcBef>
                      </a:pPr>
                      <a:endParaRPr lang="en-US" sz="1800">
                        <a:effectLst/>
                        <a:latin typeface="Microsoft Sans Serif"/>
                      </a:endParaRPr>
                    </a:p>
                    <a:p>
                      <a:pPr indent="0" algn="ctr" rtl="0" fontAlgn="base">
                        <a:spcBef>
                          <a:spcPts val="0"/>
                        </a:spcBef>
                      </a:pPr>
                      <a:endParaRPr lang="en-US" sz="1800">
                        <a:effectLst/>
                        <a:latin typeface="Microsoft Sans Serif"/>
                      </a:endParaRPr>
                    </a:p>
                  </a:txBody>
                  <a:tcPr>
                    <a:solidFill>
                      <a:srgbClr val="A3C7A5">
                        <a:alpha val="85000"/>
                      </a:srgbClr>
                    </a:solidFill>
                  </a:tcPr>
                </a:tc>
                <a:tc>
                  <a:txBody>
                    <a:bodyPr/>
                    <a:lstStyle/>
                    <a:p>
                      <a:pPr indent="0" fontAlgn="t"/>
                      <a:endParaRPr lang="en-US" sz="1200">
                        <a:effectLst/>
                        <a:latin typeface="Microsoft Sans Serif"/>
                      </a:endParaRPr>
                    </a:p>
                    <a:p>
                      <a:pPr indent="0" algn="ctr" rtl="0" fontAlgn="base"/>
                      <a:r>
                        <a:rPr lang="en-US" sz="1800">
                          <a:effectLst/>
                          <a:latin typeface="Microsoft Sans Serif"/>
                        </a:rPr>
                        <a:t>Annually* </a:t>
                      </a:r>
                    </a:p>
                  </a:txBody>
                  <a:tcPr>
                    <a:solidFill>
                      <a:srgbClr val="A3C7A5">
                        <a:alpha val="85000"/>
                      </a:srgbClr>
                    </a:solidFill>
                  </a:tcPr>
                </a:tc>
                <a:extLst>
                  <a:ext uri="{0D108BD9-81ED-4DB2-BD59-A6C34878D82A}">
                    <a16:rowId xmlns:a16="http://schemas.microsoft.com/office/drawing/2014/main" val="1601991498"/>
                  </a:ext>
                </a:extLst>
              </a:tr>
              <a:tr h="634313">
                <a:tc>
                  <a:txBody>
                    <a:bodyPr/>
                    <a:lstStyle/>
                    <a:p>
                      <a:pPr indent="0" fontAlgn="t"/>
                      <a:endParaRPr lang="en-US" sz="1200">
                        <a:solidFill>
                          <a:schemeClr val="bg1"/>
                        </a:solidFill>
                        <a:effectLst/>
                        <a:latin typeface="Microsoft Sans Serif"/>
                      </a:endParaRPr>
                    </a:p>
                    <a:p>
                      <a:pPr marL="342900" lvl="0" indent="0" rtl="0" fontAlgn="base">
                        <a:buFont typeface="+mj-lt"/>
                        <a:buAutoNum type="arabicPeriod" startAt="2"/>
                      </a:pPr>
                      <a:r>
                        <a:rPr lang="en-US" sz="1800">
                          <a:solidFill>
                            <a:schemeClr val="bg1"/>
                          </a:solidFill>
                          <a:effectLst/>
                          <a:latin typeface="Microsoft Sans Serif"/>
                        </a:rPr>
                        <a:t>  Preserving the Official Zoning Code </a:t>
                      </a:r>
                      <a:endParaRPr lang="en-US" sz="1800" b="1">
                        <a:solidFill>
                          <a:schemeClr val="bg1"/>
                        </a:solidFill>
                        <a:effectLst/>
                        <a:latin typeface="Microsoft Sans Serif"/>
                      </a:endParaRPr>
                    </a:p>
                  </a:txBody>
                  <a:tcPr>
                    <a:solidFill>
                      <a:srgbClr val="538255">
                        <a:alpha val="85000"/>
                      </a:srgbClr>
                    </a:solidFill>
                  </a:tcPr>
                </a:tc>
                <a:tc>
                  <a:txBody>
                    <a:bodyPr/>
                    <a:lstStyle/>
                    <a:p>
                      <a:pPr indent="0" algn="ctr" fontAlgn="t">
                        <a:spcBef>
                          <a:spcPts val="0"/>
                        </a:spcBef>
                      </a:pPr>
                      <a:endParaRPr lang="en-US" sz="1800">
                        <a:effectLst/>
                        <a:latin typeface="Microsoft Sans Serif"/>
                      </a:endParaRPr>
                    </a:p>
                    <a:p>
                      <a:pPr marL="342900" lvl="0" indent="0" algn="ctr" rtl="0" fontAlgn="base">
                        <a:spcBef>
                          <a:spcPts val="0"/>
                        </a:spcBef>
                        <a:buNone/>
                      </a:pPr>
                      <a:endParaRPr lang="en-US" sz="1800">
                        <a:effectLst/>
                        <a:latin typeface="Microsoft Sans Serif"/>
                      </a:endParaRPr>
                    </a:p>
                  </a:txBody>
                  <a:tcPr>
                    <a:solidFill>
                      <a:srgbClr val="D8F0D9">
                        <a:alpha val="85000"/>
                      </a:srgbClr>
                    </a:solidFill>
                  </a:tcPr>
                </a:tc>
                <a:tc>
                  <a:txBody>
                    <a:bodyPr/>
                    <a:lstStyle/>
                    <a:p>
                      <a:pPr indent="0" algn="ctr" fontAlgn="t">
                        <a:spcBef>
                          <a:spcPts val="0"/>
                        </a:spcBef>
                      </a:pPr>
                      <a:endParaRPr lang="en-US" sz="1800">
                        <a:effectLst/>
                        <a:latin typeface="Microsoft Sans Serif"/>
                      </a:endParaRPr>
                    </a:p>
                    <a:p>
                      <a:pPr indent="0" algn="ctr" rtl="0" fontAlgn="base">
                        <a:spcBef>
                          <a:spcPts val="0"/>
                        </a:spcBef>
                      </a:pPr>
                      <a:endParaRPr lang="en-US" sz="1800">
                        <a:effectLst/>
                        <a:latin typeface="Microsoft Sans Serif"/>
                      </a:endParaRPr>
                    </a:p>
                  </a:txBody>
                  <a:tcPr>
                    <a:solidFill>
                      <a:srgbClr val="D8F0D9">
                        <a:alpha val="85000"/>
                      </a:srgbClr>
                    </a:solidFill>
                  </a:tcPr>
                </a:tc>
                <a:tc>
                  <a:txBody>
                    <a:bodyPr/>
                    <a:lstStyle/>
                    <a:p>
                      <a:pPr indent="0" fontAlgn="t"/>
                      <a:endParaRPr lang="en-US" sz="1200">
                        <a:effectLst/>
                        <a:latin typeface="Microsoft Sans Serif"/>
                      </a:endParaRPr>
                    </a:p>
                    <a:p>
                      <a:pPr indent="0" algn="ctr" rtl="0" fontAlgn="base"/>
                      <a:r>
                        <a:rPr lang="en-US" sz="1800">
                          <a:effectLst/>
                          <a:latin typeface="Microsoft Sans Serif"/>
                        </a:rPr>
                        <a:t>Annually* </a:t>
                      </a:r>
                    </a:p>
                  </a:txBody>
                  <a:tcPr>
                    <a:solidFill>
                      <a:srgbClr val="D8F0D9">
                        <a:alpha val="85000"/>
                      </a:srgbClr>
                    </a:solidFill>
                  </a:tcPr>
                </a:tc>
                <a:extLst>
                  <a:ext uri="{0D108BD9-81ED-4DB2-BD59-A6C34878D82A}">
                    <a16:rowId xmlns:a16="http://schemas.microsoft.com/office/drawing/2014/main" val="983735816"/>
                  </a:ext>
                </a:extLst>
              </a:tr>
              <a:tr h="634313">
                <a:tc>
                  <a:txBody>
                    <a:bodyPr/>
                    <a:lstStyle/>
                    <a:p>
                      <a:pPr indent="0" fontAlgn="t"/>
                      <a:endParaRPr lang="en-US" sz="1200">
                        <a:solidFill>
                          <a:schemeClr val="bg1"/>
                        </a:solidFill>
                        <a:effectLst/>
                        <a:latin typeface="Microsoft Sans Serif"/>
                      </a:endParaRPr>
                    </a:p>
                    <a:p>
                      <a:pPr marL="342900" lvl="0" indent="0" rtl="0" fontAlgn="base">
                        <a:buFont typeface="+mj-lt"/>
                        <a:buAutoNum type="arabicPeriod" startAt="3"/>
                      </a:pPr>
                      <a:r>
                        <a:rPr lang="en-US" sz="1800">
                          <a:solidFill>
                            <a:schemeClr val="bg1"/>
                          </a:solidFill>
                          <a:effectLst/>
                          <a:latin typeface="Microsoft Sans Serif"/>
                        </a:rPr>
                        <a:t>  Zoning Map Changes </a:t>
                      </a:r>
                    </a:p>
                  </a:txBody>
                  <a:tcPr>
                    <a:solidFill>
                      <a:srgbClr val="538255">
                        <a:alpha val="85000"/>
                      </a:srgbClr>
                    </a:solidFill>
                  </a:tcPr>
                </a:tc>
                <a:tc>
                  <a:txBody>
                    <a:bodyPr/>
                    <a:lstStyle/>
                    <a:p>
                      <a:pPr indent="0" algn="ctr" fontAlgn="t">
                        <a:spcBef>
                          <a:spcPts val="0"/>
                        </a:spcBef>
                      </a:pPr>
                      <a:endParaRPr lang="en-US" sz="1800">
                        <a:effectLst/>
                        <a:latin typeface="Microsoft Sans Serif"/>
                      </a:endParaRPr>
                    </a:p>
                    <a:p>
                      <a:pPr marL="342900" lvl="0" indent="0" algn="ctr" rtl="0" fontAlgn="base">
                        <a:spcBef>
                          <a:spcPts val="0"/>
                        </a:spcBef>
                        <a:buFont typeface="Arial" panose="020B0604020202020204" pitchFamily="34" charset="0"/>
                        <a:buChar char="•"/>
                      </a:pPr>
                      <a:endParaRPr lang="en-US" sz="1800">
                        <a:effectLst/>
                        <a:latin typeface="Microsoft Sans Serif"/>
                      </a:endParaRPr>
                    </a:p>
                  </a:txBody>
                  <a:tcPr>
                    <a:solidFill>
                      <a:srgbClr val="A3C7A5">
                        <a:alpha val="90000"/>
                      </a:srgbClr>
                    </a:solidFill>
                  </a:tcPr>
                </a:tc>
                <a:tc>
                  <a:txBody>
                    <a:bodyPr/>
                    <a:lstStyle/>
                    <a:p>
                      <a:pPr indent="0" algn="ctr" fontAlgn="t">
                        <a:spcBef>
                          <a:spcPts val="0"/>
                        </a:spcBef>
                      </a:pPr>
                      <a:endParaRPr lang="en-US" sz="1800">
                        <a:effectLst/>
                        <a:latin typeface="Microsoft Sans Serif"/>
                      </a:endParaRPr>
                    </a:p>
                    <a:p>
                      <a:pPr marL="342900" lvl="0" indent="0" algn="ctr" rtl="0" fontAlgn="base">
                        <a:spcBef>
                          <a:spcPts val="0"/>
                        </a:spcBef>
                        <a:buFont typeface="Arial" panose="020B0604020202020204" pitchFamily="34" charset="0"/>
                        <a:buChar char="•"/>
                      </a:pPr>
                      <a:endParaRPr lang="en-US" sz="1800">
                        <a:effectLst/>
                        <a:latin typeface="Microsoft Sans Serif"/>
                      </a:endParaRPr>
                    </a:p>
                  </a:txBody>
                  <a:tcPr>
                    <a:solidFill>
                      <a:srgbClr val="A3C7A5">
                        <a:alpha val="90000"/>
                      </a:srgbClr>
                    </a:solidFill>
                  </a:tcPr>
                </a:tc>
                <a:tc>
                  <a:txBody>
                    <a:bodyPr/>
                    <a:lstStyle/>
                    <a:p>
                      <a:pPr indent="0" fontAlgn="t"/>
                      <a:endParaRPr lang="en-US" sz="1200">
                        <a:effectLst/>
                        <a:latin typeface="Microsoft Sans Serif"/>
                      </a:endParaRPr>
                    </a:p>
                    <a:p>
                      <a:pPr indent="0" algn="ctr" rtl="0" fontAlgn="base"/>
                      <a:r>
                        <a:rPr lang="en-US" sz="1800">
                          <a:effectLst/>
                          <a:latin typeface="Microsoft Sans Serif"/>
                        </a:rPr>
                        <a:t>Annually* </a:t>
                      </a:r>
                    </a:p>
                  </a:txBody>
                  <a:tcPr>
                    <a:solidFill>
                      <a:srgbClr val="A3C7A5">
                        <a:alpha val="90000"/>
                      </a:srgbClr>
                    </a:solidFill>
                  </a:tcPr>
                </a:tc>
                <a:extLst>
                  <a:ext uri="{0D108BD9-81ED-4DB2-BD59-A6C34878D82A}">
                    <a16:rowId xmlns:a16="http://schemas.microsoft.com/office/drawing/2014/main" val="2800436823"/>
                  </a:ext>
                </a:extLst>
              </a:tr>
              <a:tr h="190500">
                <a:tc>
                  <a:txBody>
                    <a:bodyPr/>
                    <a:lstStyle/>
                    <a:p>
                      <a:pPr indent="0" fontAlgn="t"/>
                      <a:endParaRPr lang="en-US" sz="1200">
                        <a:solidFill>
                          <a:schemeClr val="bg1"/>
                        </a:solidFill>
                        <a:effectLst/>
                        <a:latin typeface="Microsoft Sans Serif"/>
                      </a:endParaRPr>
                    </a:p>
                    <a:p>
                      <a:pPr marL="342900" lvl="0" indent="0" rtl="0" fontAlgn="base">
                        <a:buFont typeface="+mj-lt"/>
                        <a:buAutoNum type="arabicPeriod" startAt="4"/>
                      </a:pPr>
                      <a:r>
                        <a:rPr lang="en-US" sz="1800">
                          <a:solidFill>
                            <a:schemeClr val="bg1"/>
                          </a:solidFill>
                          <a:effectLst/>
                          <a:latin typeface="Microsoft Sans Serif"/>
                        </a:rPr>
                        <a:t>  Ordinance Integration </a:t>
                      </a:r>
                      <a:endParaRPr lang="en-US" sz="1800" b="1">
                        <a:solidFill>
                          <a:schemeClr val="bg1"/>
                        </a:solidFill>
                        <a:effectLst/>
                        <a:latin typeface="Microsoft Sans Serif"/>
                      </a:endParaRPr>
                    </a:p>
                  </a:txBody>
                  <a:tcPr>
                    <a:solidFill>
                      <a:srgbClr val="538255">
                        <a:alpha val="85000"/>
                      </a:srgbClr>
                    </a:solidFill>
                  </a:tcPr>
                </a:tc>
                <a:tc>
                  <a:txBody>
                    <a:bodyPr/>
                    <a:lstStyle/>
                    <a:p>
                      <a:pPr indent="0" algn="ctr" fontAlgn="t">
                        <a:spcBef>
                          <a:spcPts val="0"/>
                        </a:spcBef>
                      </a:pPr>
                      <a:endParaRPr lang="en-US" sz="1800">
                        <a:effectLst/>
                        <a:latin typeface="Microsoft Sans Serif"/>
                      </a:endParaRPr>
                    </a:p>
                    <a:p>
                      <a:pPr marL="342900" lvl="0" indent="0" algn="ctr" rtl="0" fontAlgn="base">
                        <a:spcBef>
                          <a:spcPts val="0"/>
                        </a:spcBef>
                        <a:buFont typeface="Arial" panose="020B0604020202020204" pitchFamily="34" charset="0"/>
                        <a:buChar char="•"/>
                      </a:pPr>
                      <a:endParaRPr lang="en-US" sz="1800">
                        <a:effectLst/>
                        <a:latin typeface="Microsoft Sans Serif"/>
                      </a:endParaRPr>
                    </a:p>
                  </a:txBody>
                  <a:tcPr>
                    <a:solidFill>
                      <a:srgbClr val="D8F0D9">
                        <a:alpha val="90000"/>
                      </a:srgbClr>
                    </a:solidFill>
                  </a:tcPr>
                </a:tc>
                <a:tc>
                  <a:txBody>
                    <a:bodyPr/>
                    <a:lstStyle/>
                    <a:p>
                      <a:pPr indent="0" algn="ctr" fontAlgn="t">
                        <a:spcBef>
                          <a:spcPts val="0"/>
                        </a:spcBef>
                      </a:pPr>
                      <a:endParaRPr lang="en-US" sz="1800">
                        <a:effectLst/>
                        <a:latin typeface="Microsoft Sans Serif"/>
                      </a:endParaRPr>
                    </a:p>
                    <a:p>
                      <a:pPr indent="0" algn="ctr" rtl="0" fontAlgn="base">
                        <a:spcBef>
                          <a:spcPts val="0"/>
                        </a:spcBef>
                      </a:pPr>
                      <a:endParaRPr lang="en-US" sz="1800">
                        <a:effectLst/>
                        <a:latin typeface="Microsoft Sans Serif"/>
                      </a:endParaRPr>
                    </a:p>
                  </a:txBody>
                  <a:tcPr>
                    <a:solidFill>
                      <a:srgbClr val="D8F0D9">
                        <a:alpha val="90000"/>
                      </a:srgbClr>
                    </a:solidFill>
                  </a:tcPr>
                </a:tc>
                <a:tc>
                  <a:txBody>
                    <a:bodyPr/>
                    <a:lstStyle/>
                    <a:p>
                      <a:pPr indent="0" fontAlgn="t"/>
                      <a:endParaRPr lang="en-US" sz="1200">
                        <a:effectLst/>
                        <a:latin typeface="Microsoft Sans Serif"/>
                      </a:endParaRPr>
                    </a:p>
                    <a:p>
                      <a:pPr indent="0" algn="ctr" rtl="0" fontAlgn="base"/>
                      <a:r>
                        <a:rPr lang="en-US" sz="1800">
                          <a:effectLst/>
                          <a:latin typeface="Microsoft Sans Serif"/>
                        </a:rPr>
                        <a:t>Annually* </a:t>
                      </a:r>
                    </a:p>
                  </a:txBody>
                  <a:tcPr>
                    <a:solidFill>
                      <a:srgbClr val="D8F0D9">
                        <a:alpha val="90000"/>
                      </a:srgbClr>
                    </a:solidFill>
                  </a:tcPr>
                </a:tc>
                <a:extLst>
                  <a:ext uri="{0D108BD9-81ED-4DB2-BD59-A6C34878D82A}">
                    <a16:rowId xmlns:a16="http://schemas.microsoft.com/office/drawing/2014/main" val="1049899845"/>
                  </a:ext>
                </a:extLst>
              </a:tr>
            </a:tbl>
          </a:graphicData>
        </a:graphic>
      </p:graphicFrame>
      <p:pic>
        <p:nvPicPr>
          <p:cNvPr id="2" name="Graphic 2" descr="Checkmark with solid fill">
            <a:extLst>
              <a:ext uri="{FF2B5EF4-FFF2-40B4-BE49-F238E27FC236}">
                <a16:creationId xmlns:a16="http://schemas.microsoft.com/office/drawing/2014/main" id="{4C854C8B-9541-D948-E2F7-37162A35A69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21078" y="2074762"/>
            <a:ext cx="451413" cy="547868"/>
          </a:xfrm>
          <a:prstGeom prst="rect">
            <a:avLst/>
          </a:prstGeom>
        </p:spPr>
      </p:pic>
      <p:pic>
        <p:nvPicPr>
          <p:cNvPr id="3" name="Graphic 2" descr="Checkmark with solid fill">
            <a:extLst>
              <a:ext uri="{FF2B5EF4-FFF2-40B4-BE49-F238E27FC236}">
                <a16:creationId xmlns:a16="http://schemas.microsoft.com/office/drawing/2014/main" id="{71375C64-4761-F561-7E74-33AF59FB1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21077" y="2730660"/>
            <a:ext cx="451413" cy="547868"/>
          </a:xfrm>
          <a:prstGeom prst="rect">
            <a:avLst/>
          </a:prstGeom>
        </p:spPr>
      </p:pic>
      <p:pic>
        <p:nvPicPr>
          <p:cNvPr id="4" name="Graphic 2" descr="Checkmark with solid fill">
            <a:extLst>
              <a:ext uri="{FF2B5EF4-FFF2-40B4-BE49-F238E27FC236}">
                <a16:creationId xmlns:a16="http://schemas.microsoft.com/office/drawing/2014/main" id="{67048614-15AD-8A61-032D-07E9DEADB03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21078" y="3357622"/>
            <a:ext cx="451413" cy="547868"/>
          </a:xfrm>
          <a:prstGeom prst="rect">
            <a:avLst/>
          </a:prstGeom>
        </p:spPr>
      </p:pic>
      <p:pic>
        <p:nvPicPr>
          <p:cNvPr id="8" name="Graphic 2" descr="Checkmark with solid fill">
            <a:extLst>
              <a:ext uri="{FF2B5EF4-FFF2-40B4-BE49-F238E27FC236}">
                <a16:creationId xmlns:a16="http://schemas.microsoft.com/office/drawing/2014/main" id="{F87BEE0D-44A5-2D85-C361-F5EA914C305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21077" y="4023166"/>
            <a:ext cx="451413" cy="547868"/>
          </a:xfrm>
          <a:prstGeom prst="rect">
            <a:avLst/>
          </a:prstGeom>
        </p:spPr>
      </p:pic>
      <p:pic>
        <p:nvPicPr>
          <p:cNvPr id="9" name="Graphic 2" descr="Checkmark with solid fill">
            <a:extLst>
              <a:ext uri="{FF2B5EF4-FFF2-40B4-BE49-F238E27FC236}">
                <a16:creationId xmlns:a16="http://schemas.microsoft.com/office/drawing/2014/main" id="{AFFC198E-8E81-68E4-D964-204DFAB3D31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46064" y="2730661"/>
            <a:ext cx="451413" cy="547868"/>
          </a:xfrm>
          <a:prstGeom prst="rect">
            <a:avLst/>
          </a:prstGeom>
        </p:spPr>
      </p:pic>
      <p:sp>
        <p:nvSpPr>
          <p:cNvPr id="11" name="TextBox 10">
            <a:extLst>
              <a:ext uri="{FF2B5EF4-FFF2-40B4-BE49-F238E27FC236}">
                <a16:creationId xmlns:a16="http://schemas.microsoft.com/office/drawing/2014/main" id="{EF99F7D7-F73C-CE6C-2160-723CDC2B6239}"/>
              </a:ext>
            </a:extLst>
          </p:cNvPr>
          <p:cNvSpPr txBox="1"/>
          <p:nvPr/>
        </p:nvSpPr>
        <p:spPr>
          <a:xfrm>
            <a:off x="710292" y="270915"/>
            <a:ext cx="10771412" cy="784830"/>
          </a:xfrm>
          <a:prstGeom prst="rect">
            <a:avLst/>
          </a:prstGeom>
          <a:solidFill>
            <a:schemeClr val="bg1">
              <a:lumMod val="95000"/>
              <a:alpha val="45297"/>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base" latinLnBrk="0" hangingPunct="1">
              <a:lnSpc>
                <a:spcPct val="125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Microsoft Sans Serif"/>
                <a:ea typeface="MS Gothic"/>
                <a:cs typeface="Microsoft Sans Serif"/>
              </a:rPr>
              <a:t>Essential Zoning Topics</a:t>
            </a:r>
            <a:r>
              <a:rPr kumimoji="0" lang="en-US" sz="2000" b="0" i="0" u="none" strike="noStrike" kern="1200" cap="none" spc="0" normalizeH="0" baseline="0" noProof="0">
                <a:ln>
                  <a:noFill/>
                </a:ln>
                <a:solidFill>
                  <a:prstClr val="black"/>
                </a:solidFill>
                <a:effectLst/>
                <a:uLnTx/>
                <a:uFillTx/>
                <a:latin typeface="Microsoft Sans Serif"/>
                <a:ea typeface="MS Gothic"/>
                <a:cs typeface="Microsoft Sans Serif"/>
              </a:rPr>
              <a:t> to be reviewed annually: </a:t>
            </a:r>
            <a:endParaRPr kumimoji="0" lang="en-US" sz="2000" b="0" i="0" u="none" strike="noStrike" kern="1200" cap="none" spc="0" normalizeH="0" baseline="0" noProof="0">
              <a:ln>
                <a:noFill/>
              </a:ln>
              <a:solidFill>
                <a:prstClr val="black"/>
              </a:solidFill>
              <a:effectLst/>
              <a:uLnTx/>
              <a:uFillTx/>
              <a:latin typeface="Microsoft Sans Serif"/>
              <a:ea typeface="MS Gothic" panose="020B0609070205080204" pitchFamily="49" charset="-128"/>
              <a:cs typeface="Microsoft Sans Serif"/>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6" name="TextBox 5">
            <a:extLst>
              <a:ext uri="{FF2B5EF4-FFF2-40B4-BE49-F238E27FC236}">
                <a16:creationId xmlns:a16="http://schemas.microsoft.com/office/drawing/2014/main" id="{86DBACBA-1F34-F041-A6E9-004C904E6BBF}"/>
              </a:ext>
            </a:extLst>
          </p:cNvPr>
          <p:cNvSpPr txBox="1"/>
          <p:nvPr/>
        </p:nvSpPr>
        <p:spPr>
          <a:xfrm>
            <a:off x="392762" y="4969949"/>
            <a:ext cx="11371775" cy="830997"/>
          </a:xfrm>
          <a:prstGeom prst="rect">
            <a:avLst/>
          </a:prstGeom>
          <a:solidFill>
            <a:schemeClr val="bg1">
              <a:lumMod val="95000"/>
              <a:alpha val="4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base" latinLnBrk="0" hangingPunct="1">
              <a:lnSpc>
                <a:spcPct val="125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Microsoft Sans Serif"/>
                <a:ea typeface="MS Gothic"/>
                <a:cs typeface="Microsoft Sans Serif"/>
              </a:rPr>
              <a:t>*</a:t>
            </a:r>
            <a:r>
              <a:rPr kumimoji="0" lang="en-US" sz="2000" b="1" i="0" u="none" strike="noStrike" kern="1200" cap="none" spc="0" normalizeH="0" baseline="0" noProof="0" dirty="0">
                <a:ln>
                  <a:noFill/>
                </a:ln>
                <a:solidFill>
                  <a:prstClr val="black"/>
                </a:solidFill>
                <a:effectLst/>
                <a:uLnTx/>
                <a:uFillTx/>
                <a:latin typeface="Microsoft Sans Serif"/>
                <a:ea typeface="MS Gothic"/>
                <a:cs typeface="Microsoft Sans Serif"/>
              </a:rPr>
              <a:t>Important:</a:t>
            </a:r>
            <a:r>
              <a:rPr kumimoji="0" lang="en-US" sz="2400" b="0" i="0" u="none" strike="noStrike" kern="1200" cap="none" spc="0" normalizeH="0" baseline="0" noProof="0" dirty="0">
                <a:ln>
                  <a:noFill/>
                </a:ln>
                <a:solidFill>
                  <a:prstClr val="black"/>
                </a:solidFill>
                <a:effectLst/>
                <a:uLnTx/>
                <a:uFillTx/>
                <a:latin typeface="Microsoft Sans Serif"/>
                <a:ea typeface="MS Gothic"/>
                <a:cs typeface="Microsoft Sans Serif"/>
              </a:rPr>
              <a:t> </a:t>
            </a:r>
            <a:r>
              <a:rPr kumimoji="0" lang="en-US" sz="2000" b="0" i="0" u="none" strike="noStrike" kern="1200" cap="none" spc="0" normalizeH="0" baseline="0" noProof="0" dirty="0">
                <a:ln>
                  <a:noFill/>
                </a:ln>
                <a:solidFill>
                  <a:prstClr val="black"/>
                </a:solidFill>
                <a:effectLst/>
                <a:uLnTx/>
                <a:uFillTx/>
                <a:latin typeface="Microsoft Sans Serif"/>
                <a:ea typeface="MS Gothic"/>
                <a:cs typeface="Microsoft Sans Serif"/>
              </a:rPr>
              <a:t>Be sure to review for consistency with the jurisdiction’s comprehensive </a:t>
            </a:r>
            <a:r>
              <a:rPr lang="en-US" sz="2000" dirty="0">
                <a:solidFill>
                  <a:prstClr val="black"/>
                </a:solidFill>
                <a:latin typeface="Microsoft Sans Serif"/>
                <a:ea typeface="MS Gothic"/>
                <a:cs typeface="Microsoft Sans Serif"/>
              </a:rPr>
              <a:t>p</a:t>
            </a:r>
            <a:r>
              <a:rPr kumimoji="0" lang="en-US" sz="2000" b="0" i="0" u="none" strike="noStrike" kern="1200" cap="none" spc="0" normalizeH="0" baseline="0" noProof="0" dirty="0" err="1">
                <a:ln>
                  <a:noFill/>
                </a:ln>
                <a:solidFill>
                  <a:prstClr val="black"/>
                </a:solidFill>
                <a:effectLst/>
                <a:uLnTx/>
                <a:uFillTx/>
                <a:latin typeface="Microsoft Sans Serif"/>
                <a:ea typeface="MS Gothic"/>
                <a:cs typeface="Microsoft Sans Serif"/>
              </a:rPr>
              <a:t>lan</a:t>
            </a:r>
            <a:r>
              <a:rPr kumimoji="0" lang="en-US" sz="2000" b="0" i="0" u="none" strike="noStrike" kern="1200" cap="none" spc="0" normalizeH="0" baseline="0" noProof="0" dirty="0">
                <a:ln>
                  <a:noFill/>
                </a:ln>
                <a:solidFill>
                  <a:prstClr val="black"/>
                </a:solidFill>
                <a:effectLst/>
                <a:uLnTx/>
                <a:uFillTx/>
                <a:latin typeface="Microsoft Sans Serif"/>
                <a:ea typeface="MS Gothic"/>
                <a:cs typeface="Microsoft Sans Serif"/>
              </a:rPr>
              <a:t>.</a:t>
            </a:r>
            <a:endParaRPr kumimoji="0" lang="en-US" sz="2000" b="0" i="0" u="none" strike="noStrike" kern="1200" cap="none" spc="0" normalizeH="0" baseline="0" noProof="0" dirty="0">
              <a:ln>
                <a:noFill/>
              </a:ln>
              <a:solidFill>
                <a:prstClr val="black"/>
              </a:solidFill>
              <a:effectLst/>
              <a:uLnTx/>
              <a:uFillTx/>
              <a:latin typeface="Microsoft Sans Serif"/>
              <a:ea typeface="MS Gothic" panose="020B0609070205080204" pitchFamily="49" charset="-128"/>
              <a:cs typeface="Microsoft Sans Serif"/>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1025354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3000">
              <a:schemeClr val="bg1">
                <a:alpha val="45000"/>
              </a:schemeClr>
            </a:gs>
            <a:gs pos="0">
              <a:srgbClr val="FCD8E1"/>
            </a:gs>
          </a:gsLst>
          <a:lin ang="8100000" scaled="1"/>
          <a:tileRect/>
        </a:gra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75EFA0-F967-44E6-8D47-06545D0F9EB8}"/>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t="1112"/>
          <a:stretch/>
        </p:blipFill>
        <p:spPr>
          <a:xfrm>
            <a:off x="-137573" y="0"/>
            <a:ext cx="12467145" cy="8222859"/>
          </a:xfrm>
          <a:prstGeom prst="rect">
            <a:avLst/>
          </a:prstGeom>
        </p:spPr>
      </p:pic>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sp>
        <p:nvSpPr>
          <p:cNvPr id="4" name="TextBox 3">
            <a:extLst>
              <a:ext uri="{FF2B5EF4-FFF2-40B4-BE49-F238E27FC236}">
                <a16:creationId xmlns:a16="http://schemas.microsoft.com/office/drawing/2014/main" id="{8BF89DCB-71C2-40C8-1CDE-BC1FF8379C7F}"/>
              </a:ext>
            </a:extLst>
          </p:cNvPr>
          <p:cNvSpPr txBox="1"/>
          <p:nvPr/>
        </p:nvSpPr>
        <p:spPr>
          <a:xfrm>
            <a:off x="716933" y="627402"/>
            <a:ext cx="10835730" cy="4936929"/>
          </a:xfrm>
          <a:prstGeom prst="rect">
            <a:avLst/>
          </a:prstGeom>
          <a:solidFill>
            <a:schemeClr val="bg1">
              <a:lumMod val="95000"/>
              <a:alpha val="4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base"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Microsoft Sans Serif"/>
                <a:ea typeface="Microsoft Sans Serif"/>
                <a:cs typeface="Microsoft Sans Serif"/>
              </a:rPr>
              <a:t>Prior to Starting:</a:t>
            </a:r>
          </a:p>
          <a:p>
            <a:pPr marL="0" marR="0" lvl="0" indent="0" algn="l" defTabSz="914400" rtl="0" eaLnBrk="1" fontAlgn="base" latinLnBrk="0" hangingPunct="1">
              <a:lnSpc>
                <a:spcPct val="107000"/>
              </a:lnSpc>
              <a:spcBef>
                <a:spcPts val="0"/>
              </a:spcBef>
              <a:spcAft>
                <a:spcPts val="0"/>
              </a:spcAft>
              <a:buClrTx/>
              <a:buSzTx/>
              <a:buFontTx/>
              <a:buNone/>
              <a:tabLst/>
              <a:defRPr/>
            </a:pPr>
            <a:endParaRPr kumimoji="0" lang="en-US" sz="1000" b="1" i="0" u="none" strike="noStrike" kern="1200" cap="none" spc="0" normalizeH="0" baseline="0" noProof="0" dirty="0">
              <a:ln>
                <a:noFill/>
              </a:ln>
              <a:solidFill>
                <a:prstClr val="black"/>
              </a:solidFill>
              <a:effectLst/>
              <a:uLnTx/>
              <a:uFillTx/>
              <a:latin typeface="Microsoft Sans Serif"/>
              <a:ea typeface="Microsoft Sans Serif"/>
              <a:cs typeface="Microsoft Sans Serif"/>
            </a:endParaRPr>
          </a:p>
          <a:p>
            <a:pPr marL="628650" marR="0" lvl="0" indent="-161925" algn="l" defTabSz="914400" rtl="0" eaLnBrk="1" fontAlgn="base" latinLnBrk="0" hangingPunct="1">
              <a:lnSpc>
                <a:spcPct val="107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Microsoft Sans Serif"/>
                <a:ea typeface="Microsoft Sans Serif"/>
                <a:cs typeface="Arial"/>
              </a:rPr>
              <a:t>1.  Form a Workgroup</a:t>
            </a:r>
            <a:endParaRPr kumimoji="0" lang="en-US" sz="2200" b="0" i="0" u="none" strike="noStrike" kern="1200" cap="none" spc="0" normalizeH="0" baseline="0" noProof="0" dirty="0">
              <a:ln>
                <a:noFill/>
              </a:ln>
              <a:solidFill>
                <a:prstClr val="black"/>
              </a:solidFill>
              <a:effectLst/>
              <a:uLnTx/>
              <a:uFillTx/>
              <a:latin typeface="Microsoft Sans Serif"/>
              <a:ea typeface="Microsoft Sans Serif"/>
              <a:cs typeface="Arial"/>
            </a:endParaRPr>
          </a:p>
          <a:p>
            <a:pPr marL="0" marR="0" lvl="0" indent="0" algn="l" defTabSz="914400" rtl="0" eaLnBrk="1" fontAlgn="base" latinLnBrk="0" hangingPunct="1">
              <a:lnSpc>
                <a:spcPct val="107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801370" marR="0" lvl="1" indent="-344170" algn="l" defTabSz="914400" rtl="0" eaLnBrk="1" fontAlgn="base" latinLnBrk="0" hangingPunct="1">
              <a:lnSpc>
                <a:spcPct val="108000"/>
              </a:lnSpc>
              <a:spcBef>
                <a:spcPts val="0"/>
              </a:spcBef>
              <a:spcAft>
                <a:spcPts val="0"/>
              </a:spcAft>
              <a:buClrTx/>
              <a:buSzTx/>
              <a:buFont typeface="Wingdings" pitchFamily="2" charset="2"/>
              <a:buChar char="ü"/>
              <a:tabLst/>
              <a:defRPr/>
            </a:pPr>
            <a:r>
              <a:rPr kumimoji="0" lang="en-US" sz="2000" b="0" i="0" u="none" strike="noStrike" kern="1200" cap="none" spc="0" normalizeH="0" baseline="0" noProof="0" dirty="0">
                <a:ln>
                  <a:noFill/>
                </a:ln>
                <a:solidFill>
                  <a:prstClr val="black"/>
                </a:solidFill>
                <a:effectLst/>
                <a:uLnTx/>
                <a:uFillTx/>
                <a:latin typeface="Microsoft Sans Serif"/>
                <a:ea typeface="Microsoft Sans Serif"/>
                <a:cs typeface="Arial"/>
              </a:rPr>
              <a:t>A small workgroup or subcommittee, consisting of the local planning and zoning officials and/or planning board members/commissioners, is the most efficient way to facilitate review. </a:t>
            </a:r>
            <a:endParaRPr kumimoji="0" lang="en-US" sz="2000" b="0" i="0" u="none" strike="noStrike" kern="1200" cap="none" spc="0" normalizeH="0" baseline="0" noProof="0" dirty="0">
              <a:ln>
                <a:noFill/>
              </a:ln>
              <a:solidFill>
                <a:prstClr val="black"/>
              </a:solidFill>
              <a:effectLst/>
              <a:uLnTx/>
              <a:uFillTx/>
              <a:latin typeface="Microsoft Sans Serif" panose="020B0604020202020204" pitchFamily="34" charset="0"/>
              <a:ea typeface="Microsoft Sans Serif" panose="020B0604020202020204" pitchFamily="34" charset="0"/>
              <a:cs typeface="Arial" panose="020B0604020202020204" pitchFamily="34" charset="0"/>
            </a:endParaRPr>
          </a:p>
          <a:p>
            <a:pPr marL="457200" marR="0" lvl="1" indent="0" algn="l" defTabSz="914400" rtl="0" eaLnBrk="1" fontAlgn="base" latinLnBrk="0" hangingPunct="1">
              <a:lnSpc>
                <a:spcPct val="107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Microsoft Sans Serif" panose="020B0604020202020204" pitchFamily="34" charset="0"/>
              <a:ea typeface="Microsoft Sans Serif" panose="020B0604020202020204" pitchFamily="34" charset="0"/>
              <a:cs typeface="Arial" panose="020B0604020202020204" pitchFamily="34" charset="0"/>
            </a:endParaRPr>
          </a:p>
          <a:p>
            <a:pPr marL="801370" marR="0" lvl="1" indent="-344170" algn="l" defTabSz="914400" rtl="0" eaLnBrk="1" fontAlgn="base" latinLnBrk="0" hangingPunct="1">
              <a:lnSpc>
                <a:spcPct val="107000"/>
              </a:lnSpc>
              <a:spcBef>
                <a:spcPts val="0"/>
              </a:spcBef>
              <a:spcAft>
                <a:spcPts val="0"/>
              </a:spcAft>
              <a:buClrTx/>
              <a:buSzTx/>
              <a:buFont typeface="Wingdings" pitchFamily="2" charset="2"/>
              <a:buChar char="ü"/>
              <a:tabLst/>
              <a:defRPr/>
            </a:pPr>
            <a:r>
              <a:rPr kumimoji="0" lang="en-US" sz="2000" b="0" i="0" u="none" strike="noStrike" kern="1200" cap="none" spc="0" normalizeH="0" baseline="0" noProof="0" dirty="0">
                <a:ln>
                  <a:noFill/>
                </a:ln>
                <a:solidFill>
                  <a:prstClr val="black"/>
                </a:solidFill>
                <a:effectLst/>
                <a:uLnTx/>
                <a:uFillTx/>
                <a:latin typeface="Microsoft Sans Serif"/>
                <a:ea typeface="Microsoft Sans Serif"/>
                <a:cs typeface="Arial"/>
              </a:rPr>
              <a:t>The workgroup compiles and evaluates all necessary local planning and zoning documents </a:t>
            </a:r>
            <a:r>
              <a:rPr lang="en-US" sz="2000" dirty="0">
                <a:solidFill>
                  <a:prstClr val="black"/>
                </a:solidFill>
                <a:latin typeface="Microsoft Sans Serif"/>
                <a:ea typeface="Microsoft Sans Serif"/>
                <a:cs typeface="Arial"/>
              </a:rPr>
              <a:t>addressed in</a:t>
            </a:r>
            <a:r>
              <a:rPr kumimoji="0" lang="en-US" sz="2000" b="0" i="0" u="none" strike="noStrike" kern="1200" cap="none" spc="0" normalizeH="0" baseline="0" noProof="0" dirty="0">
                <a:ln>
                  <a:noFill/>
                </a:ln>
                <a:solidFill>
                  <a:prstClr val="black"/>
                </a:solidFill>
                <a:effectLst/>
                <a:uLnTx/>
                <a:uFillTx/>
                <a:latin typeface="Microsoft Sans Serif"/>
                <a:ea typeface="Microsoft Sans Serif"/>
                <a:cs typeface="Arial"/>
              </a:rPr>
              <a:t> the checklist questions.</a:t>
            </a:r>
          </a:p>
          <a:p>
            <a:pPr marL="285750" marR="0" lvl="0" indent="-285750" algn="l" defTabSz="914400" rtl="0" eaLnBrk="1" fontAlgn="base" latinLnBrk="0" hangingPunct="1">
              <a:lnSpc>
                <a:spcPct val="107000"/>
              </a:lnSpc>
              <a:spcBef>
                <a:spcPts val="0"/>
              </a:spcBef>
              <a:spcAft>
                <a:spcPts val="0"/>
              </a:spcAft>
              <a:buClrTx/>
              <a:buSzTx/>
              <a:buFont typeface="Wingdings" pitchFamily="2" charset="2"/>
              <a:buChar char="ü"/>
              <a:tabLst/>
              <a:defRPr/>
            </a:pPr>
            <a:endParaRPr kumimoji="0" lang="en-US" sz="2000" b="0" i="0" u="none" strike="noStrike" kern="1200" cap="none" spc="0" normalizeH="0" baseline="0" noProof="0" dirty="0">
              <a:ln>
                <a:noFill/>
              </a:ln>
              <a:solidFill>
                <a:prstClr val="black"/>
              </a:solidFill>
              <a:effectLst/>
              <a:uLnTx/>
              <a:uFillTx/>
              <a:latin typeface="Microsoft Sans Serif" panose="020B0604020202020204" pitchFamily="34" charset="0"/>
              <a:ea typeface="Microsoft Sans Serif" panose="020B0604020202020204" pitchFamily="34" charset="0"/>
              <a:cs typeface="Arial" panose="020B0604020202020204" pitchFamily="34" charset="0"/>
            </a:endParaRPr>
          </a:p>
          <a:p>
            <a:pPr marL="801370" marR="0" lvl="1" indent="-344170" algn="l" defTabSz="914400" rtl="0" eaLnBrk="1" fontAlgn="base" latinLnBrk="0" hangingPunct="1">
              <a:lnSpc>
                <a:spcPct val="107000"/>
              </a:lnSpc>
              <a:spcBef>
                <a:spcPts val="0"/>
              </a:spcBef>
              <a:spcAft>
                <a:spcPts val="0"/>
              </a:spcAft>
              <a:buClrTx/>
              <a:buSzTx/>
              <a:buFont typeface="Wingdings" pitchFamily="2" charset="2"/>
              <a:buChar char="ü"/>
              <a:tabLst/>
              <a:defRPr/>
            </a:pPr>
            <a:r>
              <a:rPr kumimoji="0" lang="en-US" sz="2000" b="0" i="0" u="none" strike="noStrike" kern="1200" cap="none" spc="0" normalizeH="0" baseline="0" noProof="0" dirty="0">
                <a:ln>
                  <a:noFill/>
                </a:ln>
                <a:solidFill>
                  <a:prstClr val="black"/>
                </a:solidFill>
                <a:effectLst/>
                <a:uLnTx/>
                <a:uFillTx/>
                <a:latin typeface="Microsoft Sans Serif"/>
                <a:ea typeface="Microsoft Sans Serif"/>
                <a:cs typeface="Arial"/>
              </a:rPr>
              <a:t>The findings of the workgroup may be shared at a work session with the entire planning board/commission, local elected body, and/or the public.</a:t>
            </a:r>
          </a:p>
          <a:p>
            <a:pPr marL="0" marR="0" lvl="0" indent="457200" algn="l" defTabSz="914400" rtl="0" eaLnBrk="1" fontAlgn="base"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457200" marR="0" lvl="1" indent="0" algn="l" defTabSz="914400" rtl="0" eaLnBrk="1" fontAlgn="base" latinLnBrk="0" hangingPunct="1">
              <a:lnSpc>
                <a:spcPct val="125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charset="0"/>
              <a:ea typeface="+mn-ea"/>
              <a:cs typeface="Arial" charset="0"/>
            </a:endParaRPr>
          </a:p>
        </p:txBody>
      </p:sp>
      <p:pic>
        <p:nvPicPr>
          <p:cNvPr id="2" name="Picture 1">
            <a:extLst>
              <a:ext uri="{FF2B5EF4-FFF2-40B4-BE49-F238E27FC236}">
                <a16:creationId xmlns:a16="http://schemas.microsoft.com/office/drawing/2014/main" id="{6BA90A35-428C-53D0-6D07-D0EA203C41A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37800" t="87573" r="39892" b="1278"/>
          <a:stretch/>
        </p:blipFill>
        <p:spPr>
          <a:xfrm>
            <a:off x="5352353" y="6377934"/>
            <a:ext cx="1465698" cy="512402"/>
          </a:xfrm>
          <a:prstGeom prst="rect">
            <a:avLst/>
          </a:prstGeom>
        </p:spPr>
      </p:pic>
    </p:spTree>
    <p:extLst>
      <p:ext uri="{BB962C8B-B14F-4D97-AF65-F5344CB8AC3E}">
        <p14:creationId xmlns:p14="http://schemas.microsoft.com/office/powerpoint/2010/main" val="1041881039"/>
      </p:ext>
    </p:extLst>
  </p:cSld>
  <p:clrMapOvr>
    <a:masterClrMapping/>
  </p:clrMapOvr>
</p:sld>
</file>

<file path=ppt/theme/theme1.xml><?xml version="1.0" encoding="utf-8"?>
<a:theme xmlns:a="http://schemas.openxmlformats.org/drawingml/2006/main" name="Planning-theme-201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latin typeface="Microsoft Sans Serif" pitchFamily="34" charset="0"/>
            <a:ea typeface="Verdana" pitchFamily="34" charset="0"/>
            <a:cs typeface="Microsoft Sans Serif" pitchFamily="34" charset="0"/>
          </a:defRPr>
        </a:defPPr>
      </a:lstStyle>
    </a:txDef>
  </a:objectDefaults>
  <a:extraClrSchemeLst/>
  <a:extLst>
    <a:ext uri="{05A4C25C-085E-4340-85A3-A5531E510DB2}">
      <thm15:themeFamily xmlns:thm15="http://schemas.microsoft.com/office/thememl/2012/main" name="Planning-theme-2019" id="{6FE15496-C24B-4736-8149-079BA633A1EA}" vid="{87A919D3-11E0-46DC-A97B-21C6314A763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347c865-7445-42cf-9bfc-9256b9f4e567" xsi:nil="true"/>
    <lcf76f155ced4ddcb4097134ff3c332f xmlns="92c895e3-b782-4343-a29c-f28fe32438dd">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40625867F74264DA8571DE677F36FCD" ma:contentTypeVersion="14" ma:contentTypeDescription="Create a new document." ma:contentTypeScope="" ma:versionID="be37b78a486f3ada1cece3e166439034">
  <xsd:schema xmlns:xsd="http://www.w3.org/2001/XMLSchema" xmlns:xs="http://www.w3.org/2001/XMLSchema" xmlns:p="http://schemas.microsoft.com/office/2006/metadata/properties" xmlns:ns2="92c895e3-b782-4343-a29c-f28fe32438dd" xmlns:ns3="c347c865-7445-42cf-9bfc-9256b9f4e567" targetNamespace="http://schemas.microsoft.com/office/2006/metadata/properties" ma:root="true" ma:fieldsID="32280ee5d5fbd9fc5d701ba7057f147c" ns2:_="" ns3:_="">
    <xsd:import namespace="92c895e3-b782-4343-a29c-f28fe32438dd"/>
    <xsd:import namespace="c347c865-7445-42cf-9bfc-9256b9f4e567"/>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lcf76f155ced4ddcb4097134ff3c332f" minOccurs="0"/>
                <xsd:element ref="ns3:TaxCatchAll"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c895e3-b782-4343-a29c-f28fe32438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8c78962f-6a38-439a-a306-9a57fd521d58" ma:termSetId="09814cd3-568e-fe90-9814-8d621ff8fb84" ma:anchorId="fba54fb3-c3e1-fe81-a776-ca4b69148c4d" ma:open="true" ma:isKeyword="false">
      <xsd:complexType>
        <xsd:sequence>
          <xsd:element ref="pc:Terms" minOccurs="0" maxOccurs="1"/>
        </xsd:sequence>
      </xsd:complex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347c865-7445-42cf-9bfc-9256b9f4e567"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148b531e-18f9-40f0-9e36-549a6e7dc864}" ma:internalName="TaxCatchAll" ma:showField="CatchAllData" ma:web="c347c865-7445-42cf-9bfc-9256b9f4e56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1E69C08-16EF-468D-A200-942F9002DCB7}">
  <ds:schemaRefs>
    <ds:schemaRef ds:uri="5ae7eb10-30ca-4fb9-9e98-b2cf643c3e67"/>
    <ds:schemaRef ds:uri="c347c865-7445-42cf-9bfc-9256b9f4e56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4C0B307-CF41-4436-80EB-B925D6000897}">
  <ds:schemaRefs>
    <ds:schemaRef ds:uri="http://schemas.microsoft.com/sharepoint/v3/contenttype/forms"/>
  </ds:schemaRefs>
</ds:datastoreItem>
</file>

<file path=customXml/itemProps3.xml><?xml version="1.0" encoding="utf-8"?>
<ds:datastoreItem xmlns:ds="http://schemas.openxmlformats.org/officeDocument/2006/customXml" ds:itemID="{47ED2567-6B72-4AC0-84EE-9612BC1DFC21}"/>
</file>

<file path=docProps/app.xml><?xml version="1.0" encoding="utf-8"?>
<Properties xmlns="http://schemas.openxmlformats.org/officeDocument/2006/extended-properties" xmlns:vt="http://schemas.openxmlformats.org/officeDocument/2006/docPropsVTypes">
  <TotalTime>0</TotalTime>
  <Words>1020</Words>
  <Application>Microsoft Office PowerPoint</Application>
  <PresentationFormat>Widescreen</PresentationFormat>
  <Paragraphs>127</Paragraphs>
  <Slides>11</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MS Gothic</vt:lpstr>
      <vt:lpstr>Arial</vt:lpstr>
      <vt:lpstr>Calibri</vt:lpstr>
      <vt:lpstr>Microsoft Sans Serif</vt:lpstr>
      <vt:lpstr>Times New Roman</vt:lpstr>
      <vt:lpstr>Wingdings</vt:lpstr>
      <vt:lpstr>Wingdings,Sans-Serif</vt:lpstr>
      <vt:lpstr>Planning-theme-2019</vt:lpstr>
      <vt:lpstr>The Maryland Zoning CheckUp A Performance Guide For Small and Rural Jurisdictions</vt:lpstr>
      <vt:lpstr>The Maryland Zoning CheckUp</vt:lpstr>
      <vt:lpstr>The Maryland Zoning CheckUp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Maryland Zoning CheckUp A Performance Guide For Small and Rural Jurisdictions</dc:title>
  <dc:creator>Kristen Humphrey</dc:creator>
  <cp:lastModifiedBy>Joseph Griffiths</cp:lastModifiedBy>
  <cp:revision>1</cp:revision>
  <dcterms:created xsi:type="dcterms:W3CDTF">2023-05-04T03:07:45Z</dcterms:created>
  <dcterms:modified xsi:type="dcterms:W3CDTF">2023-05-10T20:42:00Z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0x010100C1633E3489BC8D4DBBF12B806E72296A</vt:lpwstr>
  </property>
  <property fmtid="{D5CDD505-2E9C-101B-9397-08002B2CF9AE}" pid="3" name="TaxKeyword">
    <vt:lpwstr/>
  </property>
  <property fmtid="{D5CDD505-2E9C-101B-9397-08002B2CF9AE}" pid="4" name="MediaServiceImageTags">
    <vt:lpwstr/>
  </property>
</Properties>
</file>